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0"/>
  </p:notesMasterIdLst>
  <p:handoutMasterIdLst>
    <p:handoutMasterId r:id="rId21"/>
  </p:handoutMasterIdLst>
  <p:sldIdLst>
    <p:sldId id="978" r:id="rId2"/>
    <p:sldId id="1087" r:id="rId3"/>
    <p:sldId id="1085" r:id="rId4"/>
    <p:sldId id="964" r:id="rId5"/>
    <p:sldId id="1088" r:id="rId6"/>
    <p:sldId id="1058" r:id="rId7"/>
    <p:sldId id="973" r:id="rId8"/>
    <p:sldId id="1024" r:id="rId9"/>
    <p:sldId id="1026" r:id="rId10"/>
    <p:sldId id="1034" r:id="rId11"/>
    <p:sldId id="1054" r:id="rId12"/>
    <p:sldId id="1056" r:id="rId13"/>
    <p:sldId id="1059" r:id="rId14"/>
    <p:sldId id="1045" r:id="rId15"/>
    <p:sldId id="1047" r:id="rId16"/>
    <p:sldId id="1064" r:id="rId17"/>
    <p:sldId id="1065" r:id="rId18"/>
    <p:sldId id="1066" r:id="rId19"/>
  </p:sldIdLst>
  <p:sldSz cx="12192000" cy="6858000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D28360"/>
    <a:srgbClr val="D54346"/>
    <a:srgbClr val="404040"/>
    <a:srgbClr val="4F81BD"/>
    <a:srgbClr val="22B14C"/>
    <a:srgbClr val="7092BE"/>
    <a:srgbClr val="205784"/>
    <a:srgbClr val="F4B183"/>
    <a:srgbClr val="BD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90;&#1083;&#1080;\&#1054;&#1087;&#1077;&#1088;&#1072;&#1090;&#1080;&#1074;&#1082;&#1072;_&#1092;&#1110;&#1079;,%20&#1054;&#1057;&#1041;&#104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4;&#1091;&#1085;&#1110;&#1082;&#1072;&#1094;&#1110;&#1081;&#1085;&#1080;&#1081;%20&#1062;&#1077;&#1085;&#1090;&#1088;\1.%20&#1052;&#1030;&#1057;&#1062;&#1045;&#1042;&#1030;%20&#1055;&#1056;&#1054;&#1043;&#1056;&#1040;&#1052;&#1048;\!!%20&#1052;&#1054;&#1053;&#1030;&#1058;&#1054;&#1056;&#1048;&#1053;&#1043;%20&#1087;&#1088;&#1086;&#1075;&#1088;&#1072;&#1084;\2.%20&#1052;&#1086;&#1085;&#1110;&#1090;&#1086;&#1088;&#1080;&#1085;&#1075;%20&#1055;&#1056;&#1054;&#1043;&#1056;&#1040;&#1052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4;&#1091;&#1085;&#1110;&#1082;&#1072;&#1094;&#1110;&#1081;&#1085;&#1080;&#1081;%20&#1062;&#1077;&#1085;&#1090;&#1088;\1.%20&#1052;&#1030;&#1057;&#1062;&#1045;&#1042;&#1030;%20&#1055;&#1056;&#1054;&#1043;&#1056;&#1040;&#1052;&#1048;\!!%20&#1052;&#1054;&#1053;&#1030;&#1058;&#1054;&#1056;&#1048;&#1053;&#1043;%20&#1087;&#1088;&#1086;&#1075;&#1088;&#1072;&#1084;\2.%20&#1052;&#1086;&#1085;&#1110;&#1090;&#1086;&#1088;&#1080;&#1085;&#1075;%20&#1055;&#1056;&#1054;&#1043;&#1056;&#1040;&#1052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\Desktop\2.%20&#1052;&#1086;&#1085;&#1110;&#1090;&#1086;&#1088;&#1080;&#1085;&#1075;%20&#1055;&#1056;&#1054;&#1043;&#1056;&#1040;&#1052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\Desktop\2.%20&#1052;&#1086;&#1085;&#1110;&#1090;&#1086;&#1088;&#1080;&#1085;&#1075;%20&#1055;&#1056;&#1054;&#1043;&#1056;&#1040;&#1052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\Desktop\2.%20&#1052;&#1086;&#1085;&#1110;&#1090;&#1086;&#1088;&#1080;&#1085;&#1075;%20&#1055;&#1056;&#1054;&#1043;&#1056;&#1040;&#1052;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90;&#1083;&#1080;\&#1054;&#1087;&#1077;&#1088;&#1072;&#1090;&#1080;&#1074;&#1082;&#1072;_&#1092;&#1110;&#1079;,%20&#1054;&#1057;&#1041;&#104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90;&#1083;&#1080;\&#1054;&#1087;&#1077;&#1088;&#1072;&#1090;&#1080;&#1074;&#1082;&#1072;_&#1092;&#1110;&#1079;,%20&#1054;&#1057;&#1041;&#104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90;&#1083;&#1080;\&#1054;&#1087;&#1077;&#1088;&#1072;&#1090;&#1080;&#1074;&#1082;&#1072;_&#1092;&#1110;&#1079;,%20&#1054;&#1057;&#1041;&#104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03705309723522E-2"/>
          <c:y val="0.16183626191814893"/>
          <c:w val="0.96996320934600333"/>
          <c:h val="0.504124711937929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Сума кредитів, млн. грн</c:v>
                </c:pt>
              </c:strCache>
            </c:strRef>
          </c:tx>
          <c:spPr>
            <a:solidFill>
              <a:srgbClr val="D77447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20-44B7-8401-E5759D56A2C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20-44B7-8401-E5759D56A2C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020-44B7-8401-E5759D56A2C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020-44B7-8401-E5759D56A2C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020-44B7-8401-E5759D56A2C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020-44B7-8401-E5759D56A2C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020-44B7-8401-E5759D56A2C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020-44B7-8401-E5759D56A2C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020-44B7-8401-E5759D56A2C8}"/>
              </c:ext>
            </c:extLst>
          </c:dPt>
          <c:dLbls>
            <c:dLbl>
              <c:idx val="0"/>
              <c:layout>
                <c:manualLayout>
                  <c:x val="-5.1448646436516493E-18"/>
                  <c:y val="-1.28106041944944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20-44B7-8401-E5759D56A2C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8580846287642182E-3"/>
                  <c:y val="-8.819444444444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020-44B7-8401-E5759D56A2C8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AD4F25"/>
                    </a:solidFill>
                    <a:effectLst/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 2014</c:v>
                </c:pt>
                <c:pt idx="2">
                  <c:v>за 2015</c:v>
                </c:pt>
                <c:pt idx="4">
                  <c:v>за 2016</c:v>
                </c:pt>
                <c:pt idx="6">
                  <c:v>за 2017</c:v>
                </c:pt>
                <c:pt idx="8">
                  <c:v>за 2018 </c:v>
                </c:pt>
                <c:pt idx="10">
                  <c:v>2019</c:v>
                </c:pt>
                <c:pt idx="12">
                  <c:v>видано кредитів за весь час дії програми станом на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28.024000000000001</c:v>
                </c:pt>
                <c:pt idx="2">
                  <c:v>1230.0976380000002</c:v>
                </c:pt>
                <c:pt idx="4" formatCode="0.000">
                  <c:v>1397.9783619999998</c:v>
                </c:pt>
                <c:pt idx="6" formatCode="0.000">
                  <c:v>2185.5</c:v>
                </c:pt>
                <c:pt idx="8" formatCode="0.000">
                  <c:v>635.09999999999945</c:v>
                </c:pt>
                <c:pt idx="10" formatCode="0.000">
                  <c:v>611.00800000000015</c:v>
                </c:pt>
                <c:pt idx="12">
                  <c:v>6087.7079999999996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20-44B7-8401-E5759D56A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6767344"/>
        <c:axId val="202839136"/>
      </c:barChart>
      <c:catAx>
        <c:axId val="16676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839136"/>
        <c:crosses val="autoZero"/>
        <c:auto val="1"/>
        <c:lblAlgn val="ctr"/>
        <c:lblOffset val="100"/>
        <c:noMultiLvlLbl val="0"/>
      </c:catAx>
      <c:valAx>
        <c:axId val="202839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76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0429142639146E-2"/>
          <c:y val="2.4562684868489417E-2"/>
          <c:w val="0.93583139225277756"/>
          <c:h val="0.65137356985943029"/>
        </c:manualLayout>
      </c:layout>
      <c:barChart>
        <c:barDir val="col"/>
        <c:grouping val="clustered"/>
        <c:varyColors val="0"/>
        <c:ser>
          <c:idx val="0"/>
          <c:order val="0"/>
          <c:tx>
            <c:v>Обсяг залучених ресурсів</c:v>
          </c:tx>
          <c:spPr>
            <a:solidFill>
              <a:srgbClr val="8EB4E3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342-4A2B-A494-5872CF122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'оперативка_ОСББ 40%'!$J$2:$J$25</c:f>
              <c:strCache>
                <c:ptCount val="24"/>
                <c:pt idx="0">
                  <c:v>ЛУГАНСЬКА</c:v>
                </c:pt>
                <c:pt idx="1">
                  <c:v>ТЕРНОПІЛЬСЬКА</c:v>
                </c:pt>
                <c:pt idx="2">
                  <c:v>ВІННИЦЬКА</c:v>
                </c:pt>
                <c:pt idx="3">
                  <c:v>ЧЕРНІВЕЦЬКА</c:v>
                </c:pt>
                <c:pt idx="4">
                  <c:v>ХМЕЛЬНИЦЬКА</c:v>
                </c:pt>
                <c:pt idx="5">
                  <c:v>ЗАКАРПАТСЬКА</c:v>
                </c:pt>
                <c:pt idx="6">
                  <c:v>ІВАНО-ФРАНКІВСЬКА</c:v>
                </c:pt>
                <c:pt idx="7">
                  <c:v>СУМСЬКА</c:v>
                </c:pt>
                <c:pt idx="8">
                  <c:v>ДОНЕЦЬКА</c:v>
                </c:pt>
                <c:pt idx="9">
                  <c:v>КІРОВОГРАДСЬКА</c:v>
                </c:pt>
                <c:pt idx="10">
                  <c:v>ЧЕРНІГІВСЬКА</c:v>
                </c:pt>
                <c:pt idx="11">
                  <c:v>ХЕРСОНСЬКА</c:v>
                </c:pt>
                <c:pt idx="12">
                  <c:v>ХАРКІВСЬКА</c:v>
                </c:pt>
                <c:pt idx="13">
                  <c:v>ЧЕРКАСЬКА</c:v>
                </c:pt>
                <c:pt idx="14">
                  <c:v>ОДЕСЬКА</c:v>
                </c:pt>
                <c:pt idx="15">
                  <c:v>ЖИТОМИРСЬКА</c:v>
                </c:pt>
                <c:pt idx="16">
                  <c:v>ПОЛТАВСЬКА</c:v>
                </c:pt>
                <c:pt idx="17">
                  <c:v>МИКОЛАЇВСЬКА</c:v>
                </c:pt>
                <c:pt idx="18">
                  <c:v>ЛЬВІВСЬКА</c:v>
                </c:pt>
                <c:pt idx="19">
                  <c:v>ВОЛИНСЬКА</c:v>
                </c:pt>
                <c:pt idx="20">
                  <c:v>ДНІПРОПЕТРОВСЬКА</c:v>
                </c:pt>
                <c:pt idx="21">
                  <c:v>КИЇВ ТА ОБЛАСТЬ</c:v>
                </c:pt>
                <c:pt idx="22">
                  <c:v>РІВНЕНСЬКА</c:v>
                </c:pt>
                <c:pt idx="23">
                  <c:v>ЗАПОРІЗЬКА</c:v>
                </c:pt>
              </c:strCache>
            </c:strRef>
          </c:cat>
          <c:val>
            <c:numRef>
              <c:f>'оперативка_ОСББ 40%'!$L$2:$L$25</c:f>
              <c:numCache>
                <c:formatCode>0.00</c:formatCode>
                <c:ptCount val="24"/>
                <c:pt idx="0">
                  <c:v>3.3145111300000001</c:v>
                </c:pt>
                <c:pt idx="1">
                  <c:v>4.5838335999999993</c:v>
                </c:pt>
                <c:pt idx="2">
                  <c:v>7.6400804600000001</c:v>
                </c:pt>
                <c:pt idx="3">
                  <c:v>11.373901269999999</c:v>
                </c:pt>
                <c:pt idx="4">
                  <c:v>13.72155811</c:v>
                </c:pt>
                <c:pt idx="5">
                  <c:v>15.168885219999998</c:v>
                </c:pt>
                <c:pt idx="6">
                  <c:v>15.313279760000002</c:v>
                </c:pt>
                <c:pt idx="7">
                  <c:v>17.340278829999999</c:v>
                </c:pt>
                <c:pt idx="8">
                  <c:v>28.56370488</c:v>
                </c:pt>
                <c:pt idx="9">
                  <c:v>28.712141859999999</c:v>
                </c:pt>
                <c:pt idx="10">
                  <c:v>32.291403630000005</c:v>
                </c:pt>
                <c:pt idx="11">
                  <c:v>34.966861870000002</c:v>
                </c:pt>
                <c:pt idx="12">
                  <c:v>35.589644150000005</c:v>
                </c:pt>
                <c:pt idx="13">
                  <c:v>42.746685980000002</c:v>
                </c:pt>
                <c:pt idx="14">
                  <c:v>45.923509129999999</c:v>
                </c:pt>
                <c:pt idx="15">
                  <c:v>57.732480839999987</c:v>
                </c:pt>
                <c:pt idx="16">
                  <c:v>57.75543493</c:v>
                </c:pt>
                <c:pt idx="17">
                  <c:v>60.96906122</c:v>
                </c:pt>
                <c:pt idx="18">
                  <c:v>67.133759730000008</c:v>
                </c:pt>
                <c:pt idx="19">
                  <c:v>78.16665832000001</c:v>
                </c:pt>
                <c:pt idx="20">
                  <c:v>88.632189009999991</c:v>
                </c:pt>
                <c:pt idx="21">
                  <c:v>108.71979225</c:v>
                </c:pt>
                <c:pt idx="22">
                  <c:v>115.64856908</c:v>
                </c:pt>
                <c:pt idx="23">
                  <c:v>125.37244618000001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2-4A2B-A494-5872CF122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31360"/>
        <c:axId val="198531920"/>
      </c:barChart>
      <c:lineChart>
        <c:grouping val="standard"/>
        <c:varyColors val="0"/>
        <c:ser>
          <c:idx val="1"/>
          <c:order val="1"/>
          <c:tx>
            <c:v>Середнє значення</c:v>
          </c:tx>
          <c:marker>
            <c:symbol val="none"/>
          </c:marker>
          <c:cat>
            <c:strRef>
              <c:f>'оперативка_ОСББ 40%'!$J$2:$J$25</c:f>
              <c:strCache>
                <c:ptCount val="24"/>
                <c:pt idx="0">
                  <c:v>ЛУГАНСЬКА</c:v>
                </c:pt>
                <c:pt idx="1">
                  <c:v>ТЕРНОПІЛЬСЬКА</c:v>
                </c:pt>
                <c:pt idx="2">
                  <c:v>ВІННИЦЬКА</c:v>
                </c:pt>
                <c:pt idx="3">
                  <c:v>ЧЕРНІВЕЦЬКА</c:v>
                </c:pt>
                <c:pt idx="4">
                  <c:v>ХМЕЛЬНИЦЬКА</c:v>
                </c:pt>
                <c:pt idx="5">
                  <c:v>ЗАКАРПАТСЬКА</c:v>
                </c:pt>
                <c:pt idx="6">
                  <c:v>ІВАНО-ФРАНКІВСЬКА</c:v>
                </c:pt>
                <c:pt idx="7">
                  <c:v>СУМСЬКА</c:v>
                </c:pt>
                <c:pt idx="8">
                  <c:v>ДОНЕЦЬКА</c:v>
                </c:pt>
                <c:pt idx="9">
                  <c:v>КІРОВОГРАДСЬКА</c:v>
                </c:pt>
                <c:pt idx="10">
                  <c:v>ЧЕРНІГІВСЬКА</c:v>
                </c:pt>
                <c:pt idx="11">
                  <c:v>ХЕРСОНСЬКА</c:v>
                </c:pt>
                <c:pt idx="12">
                  <c:v>ХАРКІВСЬКА</c:v>
                </c:pt>
                <c:pt idx="13">
                  <c:v>ЧЕРКАСЬКА</c:v>
                </c:pt>
                <c:pt idx="14">
                  <c:v>ОДЕСЬКА</c:v>
                </c:pt>
                <c:pt idx="15">
                  <c:v>ЖИТОМИРСЬКА</c:v>
                </c:pt>
                <c:pt idx="16">
                  <c:v>ПОЛТАВСЬКА</c:v>
                </c:pt>
                <c:pt idx="17">
                  <c:v>МИКОЛАЇВСЬКА</c:v>
                </c:pt>
                <c:pt idx="18">
                  <c:v>ЛЬВІВСЬКА</c:v>
                </c:pt>
                <c:pt idx="19">
                  <c:v>ВОЛИНСЬКА</c:v>
                </c:pt>
                <c:pt idx="20">
                  <c:v>ДНІПРОПЕТРОВСЬКА</c:v>
                </c:pt>
                <c:pt idx="21">
                  <c:v>КИЇВ ТА ОБЛАСТЬ</c:v>
                </c:pt>
                <c:pt idx="22">
                  <c:v>РІВНЕНСЬКА</c:v>
                </c:pt>
                <c:pt idx="23">
                  <c:v>ЗАПОРІЗЬКА</c:v>
                </c:pt>
              </c:strCache>
            </c:strRef>
          </c:cat>
          <c:val>
            <c:numRef>
              <c:f>'оперативка_ОСББ 40%'!$Q$2:$Q$25</c:f>
              <c:numCache>
                <c:formatCode>_-* #,##0.00\ _г_р_н_._-;\-* #,##0.00\ _г_р_н_._-;_-* "-"??\ _г_р_н_._-;_-@_-</c:formatCode>
                <c:ptCount val="24"/>
                <c:pt idx="0">
                  <c:v>45.724194643333341</c:v>
                </c:pt>
                <c:pt idx="1">
                  <c:v>45.724194643333341</c:v>
                </c:pt>
                <c:pt idx="2">
                  <c:v>45.724194643333341</c:v>
                </c:pt>
                <c:pt idx="3">
                  <c:v>45.724194643333341</c:v>
                </c:pt>
                <c:pt idx="4">
                  <c:v>45.724194643333341</c:v>
                </c:pt>
                <c:pt idx="5">
                  <c:v>45.724194643333341</c:v>
                </c:pt>
                <c:pt idx="6">
                  <c:v>45.724194643333341</c:v>
                </c:pt>
                <c:pt idx="7">
                  <c:v>45.724194643333341</c:v>
                </c:pt>
                <c:pt idx="8">
                  <c:v>45.724194643333341</c:v>
                </c:pt>
                <c:pt idx="9">
                  <c:v>45.724194643333341</c:v>
                </c:pt>
                <c:pt idx="10">
                  <c:v>45.724194643333341</c:v>
                </c:pt>
                <c:pt idx="11">
                  <c:v>45.724194643333341</c:v>
                </c:pt>
                <c:pt idx="12">
                  <c:v>45.724194643333341</c:v>
                </c:pt>
                <c:pt idx="13">
                  <c:v>45.724194643333341</c:v>
                </c:pt>
                <c:pt idx="14">
                  <c:v>45.724194643333341</c:v>
                </c:pt>
                <c:pt idx="15">
                  <c:v>45.724194643333341</c:v>
                </c:pt>
                <c:pt idx="16">
                  <c:v>45.724194643333341</c:v>
                </c:pt>
                <c:pt idx="17">
                  <c:v>45.724194643333341</c:v>
                </c:pt>
                <c:pt idx="18">
                  <c:v>45.724194643333341</c:v>
                </c:pt>
                <c:pt idx="19">
                  <c:v>45.724194643333341</c:v>
                </c:pt>
                <c:pt idx="20">
                  <c:v>45.724194643333341</c:v>
                </c:pt>
                <c:pt idx="21">
                  <c:v>45.724194643333341</c:v>
                </c:pt>
                <c:pt idx="22">
                  <c:v>45.724194643333341</c:v>
                </c:pt>
                <c:pt idx="23">
                  <c:v>45.724194643333341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42-4A2B-A494-5872CF122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31360"/>
        <c:axId val="198531920"/>
      </c:lineChart>
      <c:catAx>
        <c:axId val="19853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531920"/>
        <c:crosses val="autoZero"/>
        <c:auto val="1"/>
        <c:lblAlgn val="ctr"/>
        <c:lblOffset val="100"/>
        <c:noMultiLvlLbl val="0"/>
      </c:catAx>
      <c:valAx>
        <c:axId val="198531920"/>
        <c:scaling>
          <c:orientation val="minMax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19853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176793486823006"/>
          <c:y val="0.91846520467464965"/>
          <c:w val="0.4067988380858884"/>
          <c:h val="6.8633371851362729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'ОДА 2019'!$C$44:$C$67</c:f>
              <c:strCache>
                <c:ptCount val="24"/>
                <c:pt idx="0">
                  <c:v>ЛУГАНСЬКА </c:v>
                </c:pt>
                <c:pt idx="1">
                  <c:v>ДНІПРОПЕТРОВСЬКА </c:v>
                </c:pt>
                <c:pt idx="2">
                  <c:v>ОДЕСЬКА </c:v>
                </c:pt>
                <c:pt idx="3">
                  <c:v>ХЕРСОНСЬКА </c:v>
                </c:pt>
                <c:pt idx="4">
                  <c:v>ВОЛИНСЬКА </c:v>
                </c:pt>
                <c:pt idx="5">
                  <c:v>ЗАКАРПАТСЬКА </c:v>
                </c:pt>
                <c:pt idx="6">
                  <c:v>ХМЕЛЬНИЦЬКА </c:v>
                </c:pt>
                <c:pt idx="7">
                  <c:v>МИКОЛАЇВСЬКА </c:v>
                </c:pt>
                <c:pt idx="8">
                  <c:v>ЧЕРКАСЬКА </c:v>
                </c:pt>
                <c:pt idx="9">
                  <c:v>ЗАПОРІЗЬКА </c:v>
                </c:pt>
                <c:pt idx="10">
                  <c:v>ЧЕРНІВЕЦЬКА </c:v>
                </c:pt>
                <c:pt idx="11">
                  <c:v>ДОНЕЦЬКА </c:v>
                </c:pt>
                <c:pt idx="12">
                  <c:v>КИЇВСЬКА </c:v>
                </c:pt>
                <c:pt idx="13">
                  <c:v>СУМСЬКА </c:v>
                </c:pt>
                <c:pt idx="14">
                  <c:v>КІРОВОГРАДСЬКА </c:v>
                </c:pt>
                <c:pt idx="15">
                  <c:v>ТЕРНОПІЛЬСЬКА </c:v>
                </c:pt>
                <c:pt idx="16">
                  <c:v>ЧЕРНІГІВСЬКА </c:v>
                </c:pt>
                <c:pt idx="17">
                  <c:v>ІВАНО-ФРАНКІВСЬКА </c:v>
                </c:pt>
                <c:pt idx="18">
                  <c:v>ПОЛТАВСЬКА </c:v>
                </c:pt>
                <c:pt idx="19">
                  <c:v>ВІННИЦЬКА </c:v>
                </c:pt>
                <c:pt idx="20">
                  <c:v>ЖИТОМИРСЬКА </c:v>
                </c:pt>
                <c:pt idx="21">
                  <c:v>ХАРКІВСЬКА </c:v>
                </c:pt>
                <c:pt idx="22">
                  <c:v>РІВНЕНСЬКА </c:v>
                </c:pt>
                <c:pt idx="23">
                  <c:v>ЛЬВІВСЬКА </c:v>
                </c:pt>
              </c:strCache>
            </c:strRef>
          </c:cat>
          <c:val>
            <c:numRef>
              <c:f>'ОДА 2019'!$D$44:$D$67</c:f>
              <c:numCache>
                <c:formatCode>#,##0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200000</c:v>
                </c:pt>
                <c:pt idx="7">
                  <c:v>300000</c:v>
                </c:pt>
                <c:pt idx="8">
                  <c:v>400000</c:v>
                </c:pt>
                <c:pt idx="9">
                  <c:v>400000</c:v>
                </c:pt>
                <c:pt idx="10">
                  <c:v>500000</c:v>
                </c:pt>
                <c:pt idx="11">
                  <c:v>500000</c:v>
                </c:pt>
                <c:pt idx="12">
                  <c:v>500000</c:v>
                </c:pt>
                <c:pt idx="13">
                  <c:v>850000</c:v>
                </c:pt>
                <c:pt idx="14">
                  <c:v>1000000</c:v>
                </c:pt>
                <c:pt idx="15">
                  <c:v>1000000</c:v>
                </c:pt>
                <c:pt idx="16">
                  <c:v>1000000</c:v>
                </c:pt>
                <c:pt idx="17">
                  <c:v>1200000</c:v>
                </c:pt>
                <c:pt idx="18">
                  <c:v>2000000</c:v>
                </c:pt>
                <c:pt idx="19">
                  <c:v>3500000</c:v>
                </c:pt>
                <c:pt idx="20">
                  <c:v>4000000</c:v>
                </c:pt>
                <c:pt idx="21">
                  <c:v>4400000</c:v>
                </c:pt>
                <c:pt idx="22">
                  <c:v>5750000</c:v>
                </c:pt>
                <c:pt idx="23">
                  <c:v>18000000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4F-49E0-B496-30737DED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6"/>
        <c:axId val="198534160"/>
        <c:axId val="198534720"/>
      </c:barChart>
      <c:catAx>
        <c:axId val="19853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8534720"/>
        <c:crosses val="autoZero"/>
        <c:auto val="1"/>
        <c:lblAlgn val="ctr"/>
        <c:lblOffset val="100"/>
        <c:noMultiLvlLbl val="0"/>
      </c:catAx>
      <c:valAx>
        <c:axId val="19853472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8534160"/>
        <c:crosses val="autoZero"/>
        <c:crossBetween val="between"/>
      </c:val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'МІСТА 2019'!$C$5:$C$28</c:f>
              <c:strCache>
                <c:ptCount val="24"/>
                <c:pt idx="0">
                  <c:v>Дніпро
</c:v>
                </c:pt>
                <c:pt idx="1">
                  <c:v>Сєвєродонецьк
</c:v>
                </c:pt>
                <c:pt idx="2">
                  <c:v>Тернопіль
</c:v>
                </c:pt>
                <c:pt idx="3">
                  <c:v>Вінниця
</c:v>
                </c:pt>
                <c:pt idx="4">
                  <c:v>Кропивницький
</c:v>
                </c:pt>
                <c:pt idx="5">
                  <c:v>Івано-Франківськ
</c:v>
                </c:pt>
                <c:pt idx="6">
                  <c:v>Полтава
</c:v>
                </c:pt>
                <c:pt idx="7">
                  <c:v>Ужгород
</c:v>
                </c:pt>
                <c:pt idx="8">
                  <c:v>Чернігів
</c:v>
                </c:pt>
                <c:pt idx="9">
                  <c:v>Хмельницький
</c:v>
                </c:pt>
                <c:pt idx="10">
                  <c:v>Суми
</c:v>
                </c:pt>
                <c:pt idx="11">
                  <c:v>Чернівці
</c:v>
                </c:pt>
                <c:pt idx="12">
                  <c:v>Краматорськ
</c:v>
                </c:pt>
                <c:pt idx="13">
                  <c:v>Харків
</c:v>
                </c:pt>
                <c:pt idx="14">
                  <c:v>Черкаси
</c:v>
                </c:pt>
                <c:pt idx="15">
                  <c:v>Запоріжжя
</c:v>
                </c:pt>
                <c:pt idx="16">
                  <c:v>Одеса
</c:v>
                </c:pt>
                <c:pt idx="17">
                  <c:v>Житомир
</c:v>
                </c:pt>
                <c:pt idx="18">
                  <c:v>Херсон
</c:v>
                </c:pt>
                <c:pt idx="19">
                  <c:v>Львів
</c:v>
                </c:pt>
                <c:pt idx="20">
                  <c:v>Луцьк
</c:v>
                </c:pt>
                <c:pt idx="21">
                  <c:v>Київ
</c:v>
                </c:pt>
                <c:pt idx="22">
                  <c:v>Миколаїв
</c:v>
                </c:pt>
                <c:pt idx="23">
                  <c:v>Рівне
</c:v>
                </c:pt>
              </c:strCache>
            </c:strRef>
          </c:cat>
          <c:val>
            <c:numRef>
              <c:f>'МІСТА 2019'!$D$5:$D$28</c:f>
              <c:numCache>
                <c:formatCode>#,##0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26000</c:v>
                </c:pt>
                <c:pt idx="4">
                  <c:v>250000</c:v>
                </c:pt>
                <c:pt idx="5">
                  <c:v>300000</c:v>
                </c:pt>
                <c:pt idx="6">
                  <c:v>300000</c:v>
                </c:pt>
                <c:pt idx="7">
                  <c:v>800000</c:v>
                </c:pt>
                <c:pt idx="8">
                  <c:v>1000000</c:v>
                </c:pt>
                <c:pt idx="9">
                  <c:v>1250000</c:v>
                </c:pt>
                <c:pt idx="10">
                  <c:v>1500000</c:v>
                </c:pt>
                <c:pt idx="11">
                  <c:v>1600000</c:v>
                </c:pt>
                <c:pt idx="12">
                  <c:v>2000000</c:v>
                </c:pt>
                <c:pt idx="13">
                  <c:v>3000000</c:v>
                </c:pt>
                <c:pt idx="14">
                  <c:v>3044500</c:v>
                </c:pt>
                <c:pt idx="15">
                  <c:v>3500000</c:v>
                </c:pt>
                <c:pt idx="16">
                  <c:v>4200000</c:v>
                </c:pt>
                <c:pt idx="17">
                  <c:v>5000000</c:v>
                </c:pt>
                <c:pt idx="18">
                  <c:v>7000000</c:v>
                </c:pt>
                <c:pt idx="19">
                  <c:v>7637100</c:v>
                </c:pt>
                <c:pt idx="20">
                  <c:v>9000000</c:v>
                </c:pt>
                <c:pt idx="21">
                  <c:v>10000000</c:v>
                </c:pt>
                <c:pt idx="22">
                  <c:v>15000000</c:v>
                </c:pt>
                <c:pt idx="23">
                  <c:v>15500000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1-45BE-A8A2-4428B39AC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95"/>
        <c:axId val="198536960"/>
        <c:axId val="198537520"/>
      </c:barChart>
      <c:catAx>
        <c:axId val="19853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98537520"/>
        <c:crosses val="autoZero"/>
        <c:auto val="1"/>
        <c:lblAlgn val="ctr"/>
        <c:lblOffset val="100"/>
        <c:noMultiLvlLbl val="0"/>
      </c:catAx>
      <c:valAx>
        <c:axId val="19853752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8536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709075725233"/>
          <c:y val="3.441976394427692E-2"/>
          <c:w val="0.88058290924274762"/>
          <c:h val="0.957952000568265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21A-4B80-8D1B-26680F5F118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21A-4B80-8D1B-26680F5F1180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6F-4131-AF7D-59190BF70E18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96F-4131-AF7D-59190BF70E18}"/>
              </c:ext>
            </c:extLst>
          </c:dPt>
          <c:dPt>
            <c:idx val="4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21A-4B80-8D1B-26680F5F118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35B70A03-D5E9-4050-B5C7-2ED8FD14C710}" type="VALUE">
                      <a:rPr lang="en-US" sz="105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1A-4B80-8D1B-26680F5F118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7316BEC-FC83-47E7-BB0E-2B741E2E02D6}" type="VALUE">
                      <a:rPr lang="en-US" sz="105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1A-4B80-8D1B-26680F5F118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fld id="{D1A4B2B2-536B-4BAF-989A-947FD7F44C56}" type="VALUE">
                      <a:rPr lang="en-US" sz="105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1A-4B80-8D1B-26680F5F118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 smtClean="0"/>
                      <a:t>2 100 000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'Міста не ОЦ'!$C$5:$C$52</c:f>
              <c:strCache>
                <c:ptCount val="48"/>
                <c:pt idx="0">
                  <c:v>Новий Розділ</c:v>
                </c:pt>
                <c:pt idx="1">
                  <c:v>Канів</c:v>
                </c:pt>
                <c:pt idx="2">
                  <c:v>Новомосковськ</c:v>
                </c:pt>
                <c:pt idx="3">
                  <c:v>Умань</c:v>
                </c:pt>
                <c:pt idx="4">
                  <c:v>Червоноград</c:v>
                </c:pt>
                <c:pt idx="5">
                  <c:v>Первомайськ </c:v>
                </c:pt>
                <c:pt idx="6">
                  <c:v>Павлоград</c:v>
                </c:pt>
                <c:pt idx="7">
                  <c:v>Мирноград</c:v>
                </c:pt>
                <c:pt idx="8">
                  <c:v>Світловодськ</c:v>
                </c:pt>
                <c:pt idx="9">
                  <c:v>Самбір</c:v>
                </c:pt>
                <c:pt idx="10">
                  <c:v>Бердичів</c:v>
                </c:pt>
                <c:pt idx="11">
                  <c:v>Славутич</c:v>
                </c:pt>
                <c:pt idx="12">
                  <c:v>Вугледар</c:v>
                </c:pt>
                <c:pt idx="13">
                  <c:v>Костянтинівка</c:v>
                </c:pt>
                <c:pt idx="14">
                  <c:v>Покровськ</c:v>
                </c:pt>
                <c:pt idx="15">
                  <c:v>Новогродівка</c:v>
                </c:pt>
                <c:pt idx="16">
                  <c:v>Селидове</c:v>
                </c:pt>
                <c:pt idx="17">
                  <c:v>Моршин</c:v>
                </c:pt>
                <c:pt idx="18">
                  <c:v>Пустомити</c:v>
                </c:pt>
                <c:pt idx="19">
                  <c:v>Кам'янець-Подільський</c:v>
                </c:pt>
                <c:pt idx="20">
                  <c:v>Ізюм</c:v>
                </c:pt>
                <c:pt idx="21">
                  <c:v>Стрий</c:v>
                </c:pt>
                <c:pt idx="22">
                  <c:v>Мелітополь</c:v>
                </c:pt>
                <c:pt idx="23">
                  <c:v>Моршин</c:v>
                </c:pt>
                <c:pt idx="24">
                  <c:v>Кремінна </c:v>
                </c:pt>
                <c:pt idx="25">
                  <c:v>Лисичанськ</c:v>
                </c:pt>
                <c:pt idx="26">
                  <c:v>Олешки</c:v>
                </c:pt>
                <c:pt idx="27">
                  <c:v>Бровари</c:v>
                </c:pt>
                <c:pt idx="28">
                  <c:v>Кременчук</c:v>
                </c:pt>
                <c:pt idx="29">
                  <c:v>Золотоноша</c:v>
                </c:pt>
                <c:pt idx="30">
                  <c:v>Калуш</c:v>
                </c:pt>
                <c:pt idx="31">
                  <c:v>Бердянськ</c:v>
                </c:pt>
                <c:pt idx="32">
                  <c:v>Бахмут</c:v>
                </c:pt>
                <c:pt idx="33">
                  <c:v>Олександрія</c:v>
                </c:pt>
                <c:pt idx="34">
                  <c:v>Дрогобич</c:v>
                </c:pt>
                <c:pt idx="35">
                  <c:v>Коростень</c:v>
                </c:pt>
                <c:pt idx="36">
                  <c:v>Трускавець</c:v>
                </c:pt>
                <c:pt idx="37">
                  <c:v>Миргород</c:v>
                </c:pt>
                <c:pt idx="38">
                  <c:v>Чорноморськ</c:v>
                </c:pt>
                <c:pt idx="39">
                  <c:v>Чугуїв</c:v>
                </c:pt>
                <c:pt idx="40">
                  <c:v>Енергодар</c:v>
                </c:pt>
                <c:pt idx="41">
                  <c:v>Маріуполь</c:v>
                </c:pt>
                <c:pt idx="42">
                  <c:v>Кременчук</c:v>
                </c:pt>
                <c:pt idx="43">
                  <c:v>Кривий Ріг</c:v>
                </c:pt>
                <c:pt idx="44">
                  <c:v>Мукачево</c:v>
                </c:pt>
                <c:pt idx="45">
                  <c:v>Біла Церква</c:v>
                </c:pt>
                <c:pt idx="46">
                  <c:v>Коломия</c:v>
                </c:pt>
                <c:pt idx="47">
                  <c:v>Буча</c:v>
                </c:pt>
              </c:strCache>
            </c:strRef>
          </c:cat>
          <c:val>
            <c:numRef>
              <c:f>'Міста не ОЦ'!$D$5:$D$52</c:f>
              <c:numCache>
                <c:formatCode>#,##0</c:formatCode>
                <c:ptCount val="48"/>
                <c:pt idx="0">
                  <c:v>10000</c:v>
                </c:pt>
                <c:pt idx="1">
                  <c:v>15000</c:v>
                </c:pt>
                <c:pt idx="2">
                  <c:v>15600</c:v>
                </c:pt>
                <c:pt idx="3">
                  <c:v>20000</c:v>
                </c:pt>
                <c:pt idx="4">
                  <c:v>30000</c:v>
                </c:pt>
                <c:pt idx="5">
                  <c:v>30000</c:v>
                </c:pt>
                <c:pt idx="6">
                  <c:v>50000</c:v>
                </c:pt>
                <c:pt idx="7">
                  <c:v>50000</c:v>
                </c:pt>
                <c:pt idx="8">
                  <c:v>50000</c:v>
                </c:pt>
                <c:pt idx="9">
                  <c:v>50000</c:v>
                </c:pt>
                <c:pt idx="10">
                  <c:v>80000</c:v>
                </c:pt>
                <c:pt idx="11">
                  <c:v>90000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115600</c:v>
                </c:pt>
                <c:pt idx="21">
                  <c:v>120000</c:v>
                </c:pt>
                <c:pt idx="22">
                  <c:v>150000</c:v>
                </c:pt>
                <c:pt idx="23">
                  <c:v>150000</c:v>
                </c:pt>
                <c:pt idx="24">
                  <c:v>150000</c:v>
                </c:pt>
                <c:pt idx="25">
                  <c:v>200000</c:v>
                </c:pt>
                <c:pt idx="26">
                  <c:v>220000</c:v>
                </c:pt>
                <c:pt idx="27">
                  <c:v>250000</c:v>
                </c:pt>
                <c:pt idx="28">
                  <c:v>250000</c:v>
                </c:pt>
                <c:pt idx="29">
                  <c:v>263800</c:v>
                </c:pt>
                <c:pt idx="30">
                  <c:v>300000</c:v>
                </c:pt>
                <c:pt idx="31">
                  <c:v>333462</c:v>
                </c:pt>
                <c:pt idx="32">
                  <c:v>380000</c:v>
                </c:pt>
                <c:pt idx="33">
                  <c:v>400000</c:v>
                </c:pt>
                <c:pt idx="34">
                  <c:v>400000</c:v>
                </c:pt>
                <c:pt idx="35">
                  <c:v>500000</c:v>
                </c:pt>
                <c:pt idx="36">
                  <c:v>500000</c:v>
                </c:pt>
                <c:pt idx="37">
                  <c:v>500000</c:v>
                </c:pt>
                <c:pt idx="38">
                  <c:v>600000</c:v>
                </c:pt>
                <c:pt idx="39">
                  <c:v>600000</c:v>
                </c:pt>
                <c:pt idx="40">
                  <c:v>1200000</c:v>
                </c:pt>
                <c:pt idx="41">
                  <c:v>1300000</c:v>
                </c:pt>
                <c:pt idx="42">
                  <c:v>1600000</c:v>
                </c:pt>
                <c:pt idx="43">
                  <c:v>2000000</c:v>
                </c:pt>
                <c:pt idx="44">
                  <c:v>2500000</c:v>
                </c:pt>
                <c:pt idx="45">
                  <c:v>2700000</c:v>
                </c:pt>
                <c:pt idx="46">
                  <c:v>3000000</c:v>
                </c:pt>
                <c:pt idx="47">
                  <c:v>3145399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1A-4B80-8D1B-26680F5F1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95"/>
        <c:axId val="198901424"/>
        <c:axId val="198901984"/>
      </c:barChart>
      <c:catAx>
        <c:axId val="19890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98901984"/>
        <c:crosses val="autoZero"/>
        <c:auto val="1"/>
        <c:lblAlgn val="ctr"/>
        <c:lblOffset val="100"/>
        <c:noMultiLvlLbl val="0"/>
      </c:catAx>
      <c:valAx>
        <c:axId val="1989019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8901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7A-465B-9F4D-5D2E7749A81D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7A-465B-9F4D-5D2E7749A81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РАЙОНИ!$C$5:$C$59</c:f>
              <c:strCache>
                <c:ptCount val="55"/>
                <c:pt idx="0">
                  <c:v>Малинський</c:v>
                </c:pt>
                <c:pt idx="1">
                  <c:v>Благовіщенський</c:v>
                </c:pt>
                <c:pt idx="2">
                  <c:v>Вільшанський</c:v>
                </c:pt>
                <c:pt idx="3">
                  <c:v>Петрівський</c:v>
                </c:pt>
                <c:pt idx="4">
                  <c:v>Бердичівський</c:v>
                </c:pt>
                <c:pt idx="5">
                  <c:v>Долинський</c:v>
                </c:pt>
                <c:pt idx="6">
                  <c:v>Знам'янський</c:v>
                </c:pt>
                <c:pt idx="7">
                  <c:v>Старосамбірський</c:v>
                </c:pt>
                <c:pt idx="8">
                  <c:v>Новосанжарський</c:v>
                </c:pt>
                <c:pt idx="9">
                  <c:v>Городищенський</c:v>
                </c:pt>
                <c:pt idx="10">
                  <c:v>Звенигородський</c:v>
                </c:pt>
                <c:pt idx="11">
                  <c:v>Шполянський</c:v>
                </c:pt>
                <c:pt idx="12">
                  <c:v>Чорнухинський</c:v>
                </c:pt>
                <c:pt idx="13">
                  <c:v>Липовецький</c:v>
                </c:pt>
                <c:pt idx="14">
                  <c:v>Літинський</c:v>
                </c:pt>
                <c:pt idx="15">
                  <c:v>Маньківський</c:v>
                </c:pt>
                <c:pt idx="16">
                  <c:v>Міловський</c:v>
                </c:pt>
                <c:pt idx="17">
                  <c:v>Здолбунівський</c:v>
                </c:pt>
                <c:pt idx="18">
                  <c:v>Драбівський</c:v>
                </c:pt>
                <c:pt idx="19">
                  <c:v>Корсунь-Шевченківський</c:v>
                </c:pt>
                <c:pt idx="20">
                  <c:v>Золотоніський</c:v>
                </c:pt>
                <c:pt idx="21">
                  <c:v>Великоновосільківський</c:v>
                </c:pt>
                <c:pt idx="22">
                  <c:v>Миколаївський</c:v>
                </c:pt>
                <c:pt idx="23">
                  <c:v>Тальнівський</c:v>
                </c:pt>
                <c:pt idx="24">
                  <c:v>Кіровоградський</c:v>
                </c:pt>
                <c:pt idx="25">
                  <c:v>Олександрівський</c:v>
                </c:pt>
                <c:pt idx="26">
                  <c:v>Жидачівський</c:v>
                </c:pt>
                <c:pt idx="27">
                  <c:v>Золочівський</c:v>
                </c:pt>
                <c:pt idx="28">
                  <c:v>Камянка-Бузький</c:v>
                </c:pt>
                <c:pt idx="29">
                  <c:v>Стрийський</c:v>
                </c:pt>
                <c:pt idx="30">
                  <c:v>Турківський</c:v>
                </c:pt>
                <c:pt idx="31">
                  <c:v>Баштанський</c:v>
                </c:pt>
                <c:pt idx="32">
                  <c:v>Острозький</c:v>
                </c:pt>
                <c:pt idx="33">
                  <c:v>Кегичевський</c:v>
                </c:pt>
                <c:pt idx="34">
                  <c:v>Жашківський</c:v>
                </c:pt>
                <c:pt idx="35">
                  <c:v>Дергачівський</c:v>
                </c:pt>
                <c:pt idx="36">
                  <c:v>Крижопільский</c:v>
                </c:pt>
                <c:pt idx="37">
                  <c:v>Бершадський </c:v>
                </c:pt>
                <c:pt idx="38">
                  <c:v>Ясинуватський</c:v>
                </c:pt>
                <c:pt idx="39">
                  <c:v>Бродівський</c:v>
                </c:pt>
                <c:pt idx="40">
                  <c:v>Пустомитівський</c:v>
                </c:pt>
                <c:pt idx="41">
                  <c:v>Марківський</c:v>
                </c:pt>
                <c:pt idx="42">
                  <c:v>Біловодський</c:v>
                </c:pt>
                <c:pt idx="43">
                  <c:v>Катеринопільський</c:v>
                </c:pt>
                <c:pt idx="44">
                  <c:v>Дубровицький</c:v>
                </c:pt>
                <c:pt idx="45">
                  <c:v>Дрогобицький</c:v>
                </c:pt>
                <c:pt idx="46">
                  <c:v>Сколівський</c:v>
                </c:pt>
                <c:pt idx="47">
                  <c:v>Новоайдарський</c:v>
                </c:pt>
                <c:pt idx="48">
                  <c:v>Гадяцький</c:v>
                </c:pt>
                <c:pt idx="49">
                  <c:v>Перемишлянський</c:v>
                </c:pt>
                <c:pt idx="50">
                  <c:v>Городоцький</c:v>
                </c:pt>
                <c:pt idx="51">
                  <c:v>Сокальський</c:v>
                </c:pt>
                <c:pt idx="52">
                  <c:v>Старобільський</c:v>
                </c:pt>
                <c:pt idx="53">
                  <c:v>Жовківський</c:v>
                </c:pt>
                <c:pt idx="54">
                  <c:v>Яворівський</c:v>
                </c:pt>
              </c:strCache>
            </c:strRef>
          </c:cat>
          <c:val>
            <c:numRef>
              <c:f>РАЙОНИ!$D$5:$D$59</c:f>
              <c:numCache>
                <c:formatCode>#,##0</c:formatCode>
                <c:ptCount val="55"/>
                <c:pt idx="0">
                  <c:v>3000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  <c:pt idx="12">
                  <c:v>15000</c:v>
                </c:pt>
                <c:pt idx="13">
                  <c:v>20000</c:v>
                </c:pt>
                <c:pt idx="14">
                  <c:v>20000</c:v>
                </c:pt>
                <c:pt idx="15">
                  <c:v>25000</c:v>
                </c:pt>
                <c:pt idx="16">
                  <c:v>30000</c:v>
                </c:pt>
                <c:pt idx="17">
                  <c:v>30000</c:v>
                </c:pt>
                <c:pt idx="18">
                  <c:v>30000</c:v>
                </c:pt>
                <c:pt idx="19">
                  <c:v>30000</c:v>
                </c:pt>
                <c:pt idx="20">
                  <c:v>35000</c:v>
                </c:pt>
                <c:pt idx="21">
                  <c:v>40000</c:v>
                </c:pt>
                <c:pt idx="22">
                  <c:v>40000</c:v>
                </c:pt>
                <c:pt idx="23">
                  <c:v>40000</c:v>
                </c:pt>
                <c:pt idx="24">
                  <c:v>50000</c:v>
                </c:pt>
                <c:pt idx="25">
                  <c:v>50000</c:v>
                </c:pt>
                <c:pt idx="26">
                  <c:v>50000</c:v>
                </c:pt>
                <c:pt idx="27">
                  <c:v>50000</c:v>
                </c:pt>
                <c:pt idx="28">
                  <c:v>50000</c:v>
                </c:pt>
                <c:pt idx="29">
                  <c:v>50000</c:v>
                </c:pt>
                <c:pt idx="30">
                  <c:v>50000</c:v>
                </c:pt>
                <c:pt idx="31">
                  <c:v>50000</c:v>
                </c:pt>
                <c:pt idx="32">
                  <c:v>50000</c:v>
                </c:pt>
                <c:pt idx="33">
                  <c:v>50000</c:v>
                </c:pt>
                <c:pt idx="34">
                  <c:v>50000</c:v>
                </c:pt>
                <c:pt idx="35">
                  <c:v>55000</c:v>
                </c:pt>
                <c:pt idx="36">
                  <c:v>70000</c:v>
                </c:pt>
                <c:pt idx="37">
                  <c:v>100000</c:v>
                </c:pt>
                <c:pt idx="38">
                  <c:v>100000</c:v>
                </c:pt>
                <c:pt idx="39">
                  <c:v>100000</c:v>
                </c:pt>
                <c:pt idx="40">
                  <c:v>100000</c:v>
                </c:pt>
                <c:pt idx="41">
                  <c:v>100000</c:v>
                </c:pt>
                <c:pt idx="42">
                  <c:v>100000</c:v>
                </c:pt>
                <c:pt idx="43">
                  <c:v>109000</c:v>
                </c:pt>
                <c:pt idx="44">
                  <c:v>135000</c:v>
                </c:pt>
                <c:pt idx="45">
                  <c:v>150000</c:v>
                </c:pt>
                <c:pt idx="46">
                  <c:v>150000</c:v>
                </c:pt>
                <c:pt idx="47">
                  <c:v>150000</c:v>
                </c:pt>
                <c:pt idx="48">
                  <c:v>150000</c:v>
                </c:pt>
                <c:pt idx="49">
                  <c:v>170000</c:v>
                </c:pt>
                <c:pt idx="50">
                  <c:v>200000</c:v>
                </c:pt>
                <c:pt idx="51">
                  <c:v>200000</c:v>
                </c:pt>
                <c:pt idx="52">
                  <c:v>200000</c:v>
                </c:pt>
                <c:pt idx="53">
                  <c:v>350000</c:v>
                </c:pt>
                <c:pt idx="54">
                  <c:v>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D-46BF-BF99-DEAA69D83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95"/>
        <c:axId val="198904224"/>
        <c:axId val="198904784"/>
      </c:barChart>
      <c:catAx>
        <c:axId val="19890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98904784"/>
        <c:crosses val="autoZero"/>
        <c:auto val="1"/>
        <c:lblAlgn val="ctr"/>
        <c:lblOffset val="100"/>
        <c:noMultiLvlLbl val="0"/>
      </c:catAx>
      <c:valAx>
        <c:axId val="1989047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890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3570069015011"/>
          <c:y val="6.4327485380116955E-2"/>
          <c:w val="0.77296429930984989"/>
          <c:h val="0.935672514619882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6F-4374-B26A-030722C0370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6F-4374-B26A-030722C0370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ОТГ!$C$5:$C$12</c:f>
              <c:strCache>
                <c:ptCount val="8"/>
                <c:pt idx="0">
                  <c:v>Гадяцька міська ОТГ</c:v>
                </c:pt>
                <c:pt idx="1">
                  <c:v>Гадяцька міська ОТГ</c:v>
                </c:pt>
                <c:pt idx="2">
                  <c:v>Пісочинська селищна ОТГ</c:v>
                </c:pt>
                <c:pt idx="3">
                  <c:v>Лозівська міська ОТГ</c:v>
                </c:pt>
                <c:pt idx="4">
                  <c:v>Новопсковська селищна ОТГ</c:v>
                </c:pt>
                <c:pt idx="5">
                  <c:v>Новоград-Волинська міська ОТГ</c:v>
                </c:pt>
                <c:pt idx="6">
                  <c:v>Приютівська ОТГ</c:v>
                </c:pt>
                <c:pt idx="7">
                  <c:v>Добропільська міська ОТГ</c:v>
                </c:pt>
              </c:strCache>
            </c:strRef>
          </c:cat>
          <c:val>
            <c:numRef>
              <c:f>ОТГ!$D$5:$D$12</c:f>
              <c:numCache>
                <c:formatCode>#,##0</c:formatCode>
                <c:ptCount val="8"/>
                <c:pt idx="0">
                  <c:v>50000</c:v>
                </c:pt>
                <c:pt idx="1">
                  <c:v>50000</c:v>
                </c:pt>
                <c:pt idx="2">
                  <c:v>80000</c:v>
                </c:pt>
                <c:pt idx="3">
                  <c:v>150000</c:v>
                </c:pt>
                <c:pt idx="4">
                  <c:v>220000</c:v>
                </c:pt>
                <c:pt idx="5">
                  <c:v>300000</c:v>
                </c:pt>
                <c:pt idx="6">
                  <c:v>300000</c:v>
                </c:pt>
                <c:pt idx="7">
                  <c:v>680000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53-41DE-BD9D-8F4556CD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95"/>
        <c:axId val="198907024"/>
        <c:axId val="198907584"/>
      </c:barChart>
      <c:catAx>
        <c:axId val="19890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98907584"/>
        <c:crosses val="autoZero"/>
        <c:auto val="1"/>
        <c:lblAlgn val="ctr"/>
        <c:lblOffset val="100"/>
        <c:noMultiLvlLbl val="0"/>
      </c:catAx>
      <c:valAx>
        <c:axId val="1989075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8907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89344351679236E-3"/>
          <c:y val="4.9735523034376006E-2"/>
          <c:w val="0.97366620606090082"/>
          <c:h val="0.864854240895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283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175929132753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5E3-4EBE-AA3C-CDE7BB79D99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1198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E3-4EBE-AA3C-CDE7BB79D99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</c:v>
                </c:pt>
                <c:pt idx="1">
                  <c:v>435</c:v>
                </c:pt>
                <c:pt idx="2">
                  <c:v>639</c:v>
                </c:pt>
                <c:pt idx="3">
                  <c:v>1604</c:v>
                </c:pt>
                <c:pt idx="4">
                  <c:v>1045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3-4FB8-8C83-614986BD6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279231872"/>
        <c:axId val="279234112"/>
      </c:barChart>
      <c:catAx>
        <c:axId val="279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34112"/>
        <c:crosses val="autoZero"/>
        <c:auto val="1"/>
        <c:lblAlgn val="ctr"/>
        <c:lblOffset val="100"/>
        <c:noMultiLvlLbl val="0"/>
      </c:catAx>
      <c:valAx>
        <c:axId val="27923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231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50849102377488E-3"/>
          <c:y val="0.4840709086481591"/>
          <c:w val="0.89069733333333345"/>
          <c:h val="0.35792012972740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кредитів, од.</c:v>
                </c:pt>
              </c:strCache>
            </c:strRef>
          </c:tx>
          <c:spPr>
            <a:solidFill>
              <a:srgbClr val="D4ECEB"/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93-4F78-A807-B848EBB6853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93-4F78-A807-B848EBB6853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193-4F78-A807-B848EBB685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193-4F78-A807-B848EBB685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193-4F78-A807-B848EBB685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193-4F78-A807-B848EBB6853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193-4F78-A807-B848EBB685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F0E-4EA7-A971-851ABC7094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F0E-4EA7-A971-851ABC70942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93-4F78-A807-B848EBB6853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93-4F78-A807-B848EBB6853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137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93-4F78-A807-B848EBB6853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397F7D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10.6</c:v>
                </c:pt>
                <c:pt idx="2">
                  <c:v>46.5</c:v>
                </c:pt>
                <c:pt idx="4">
                  <c:v>79.3</c:v>
                </c:pt>
                <c:pt idx="6">
                  <c:v>133.30000000000001</c:v>
                </c:pt>
                <c:pt idx="8" formatCode="0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93-4F78-A807-B848EBB68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82960"/>
        <c:axId val="283059792"/>
      </c:barChart>
      <c:catAx>
        <c:axId val="203082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3059792"/>
        <c:crosses val="autoZero"/>
        <c:auto val="1"/>
        <c:lblAlgn val="ctr"/>
        <c:lblOffset val="100"/>
        <c:noMultiLvlLbl val="0"/>
      </c:catAx>
      <c:valAx>
        <c:axId val="28305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08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50849102377488E-3"/>
          <c:y val="0.36824287041943427"/>
          <c:w val="0.89069733333333345"/>
          <c:h val="0.47374816795612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63152"/>
        <c:axId val="283062592"/>
      </c:barChart>
      <c:catAx>
        <c:axId val="283063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3062592"/>
        <c:crosses val="autoZero"/>
        <c:auto val="1"/>
        <c:lblAlgn val="ctr"/>
        <c:lblOffset val="100"/>
        <c:noMultiLvlLbl val="0"/>
      </c:catAx>
      <c:valAx>
        <c:axId val="283062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063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3275A8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5043019822783E-3"/>
          <c:y val="0.15913793247565933"/>
          <c:w val="0.89069733333333345"/>
          <c:h val="0.65212334682836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кредитів, од.</c:v>
                </c:pt>
              </c:strCache>
            </c:strRef>
          </c:tx>
          <c:spPr>
            <a:solidFill>
              <a:srgbClr val="BD5F5F"/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9EA-49B0-8938-CA45F488F5C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9EA-49B0-8938-CA45F488F5C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9EA-49B0-8938-CA45F488F5C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9EA-49B0-8938-CA45F488F5C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9EA-49B0-8938-CA45F488F5C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9EA-49B0-8938-CA45F488F5C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9EA-49B0-8938-CA45F488F5C9}"/>
              </c:ext>
            </c:extLst>
          </c:dPt>
          <c:dLbls>
            <c:dLbl>
              <c:idx val="2"/>
              <c:layout>
                <c:manualLayout>
                  <c:x val="-2.3172590365348241E-3"/>
                  <c:y val="-2.31656076457450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140 000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C2-47E7-897B-46D4977813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220 000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EA-49B0-8938-CA45F488F5C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290 000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EA-49B0-8938-CA45F488F5C9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D54346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85250</c:v>
                </c:pt>
                <c:pt idx="2">
                  <c:v>140030</c:v>
                </c:pt>
                <c:pt idx="4">
                  <c:v>219212</c:v>
                </c:pt>
                <c:pt idx="6">
                  <c:v>288621</c:v>
                </c:pt>
                <c:pt idx="8">
                  <c:v>325000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EA-49B0-8938-CA45F488F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0"/>
        <c:axId val="279238032"/>
        <c:axId val="279235232"/>
      </c:barChart>
      <c:catAx>
        <c:axId val="279238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9235232"/>
        <c:crosses val="autoZero"/>
        <c:auto val="1"/>
        <c:lblAlgn val="ctr"/>
        <c:lblOffset val="100"/>
        <c:noMultiLvlLbl val="0"/>
      </c:catAx>
      <c:valAx>
        <c:axId val="27923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9238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65777674736791E-2"/>
          <c:y val="0.30790885416666669"/>
          <c:w val="0.90824043178855296"/>
          <c:h val="0.430812499999999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Сума кредитів, млн. грн</c:v>
                </c:pt>
              </c:strCache>
            </c:strRef>
          </c:tx>
          <c:spPr>
            <a:solidFill>
              <a:srgbClr val="729BC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7A5-4053-961D-0A68711115E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7A5-4053-961D-0A68711115E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7A5-4053-961D-0A68711115E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7A5-4053-961D-0A68711115E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7A5-4053-961D-0A68711115E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7A5-4053-961D-0A68711115E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7A5-4053-961D-0A68711115E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7A5-4053-961D-0A68711115E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7A5-4053-961D-0A68711115E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05784"/>
                    </a:solidFill>
                    <a:effectLst/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 2015</c:v>
                </c:pt>
                <c:pt idx="2">
                  <c:v>за 2016</c:v>
                </c:pt>
                <c:pt idx="4">
                  <c:v>за 2017</c:v>
                </c:pt>
                <c:pt idx="6">
                  <c:v>2018</c:v>
                </c:pt>
                <c:pt idx="8">
                  <c:v>2019</c:v>
                </c:pt>
                <c:pt idx="10">
                  <c:v>видано кредитів за весь час дії програми станом на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16.5</c:v>
                </c:pt>
                <c:pt idx="2" formatCode="0.000">
                  <c:v>61</c:v>
                </c:pt>
                <c:pt idx="4" formatCode="0.000">
                  <c:v>140.077</c:v>
                </c:pt>
                <c:pt idx="6" formatCode="0.000">
                  <c:v>463.02300000000002</c:v>
                </c:pt>
                <c:pt idx="8" formatCode="0.000">
                  <c:v>416.88000000000011</c:v>
                </c:pt>
                <c:pt idx="10">
                  <c:v>1097.3800000000001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A5-4053-961D-0A6871111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2841376"/>
        <c:axId val="202841936"/>
      </c:barChart>
      <c:catAx>
        <c:axId val="202841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841936"/>
        <c:crosses val="autoZero"/>
        <c:auto val="1"/>
        <c:lblAlgn val="ctr"/>
        <c:lblOffset val="100"/>
        <c:noMultiLvlLbl val="0"/>
      </c:catAx>
      <c:valAx>
        <c:axId val="20284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8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5243972183276E-2"/>
          <c:y val="2.6490925198881049E-2"/>
          <c:w val="0.97014951205563349"/>
          <c:h val="0.735503187254622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Сума кредитів, тис. грн</c:v>
                </c:pt>
              </c:strCache>
            </c:strRef>
          </c:tx>
          <c:spPr>
            <a:solidFill>
              <a:srgbClr val="D2A6A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rgbClr val="D2A6A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D3A-4A5D-A611-CC9E2A41DB2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D7-47ED-ABC5-C2064D625DB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D7-47ED-ABC5-C2064D625DBA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7475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230</c:v>
                </c:pt>
                <c:pt idx="3">
                  <c:v>1575</c:v>
                </c:pt>
                <c:pt idx="4">
                  <c:v>2120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3A-4A5D-A611-CC9E2A41D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055888"/>
        <c:axId val="283056448"/>
      </c:barChart>
      <c:catAx>
        <c:axId val="28305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056448"/>
        <c:crosses val="autoZero"/>
        <c:auto val="1"/>
        <c:lblAlgn val="ctr"/>
        <c:lblOffset val="100"/>
        <c:noMultiLvlLbl val="0"/>
      </c:catAx>
      <c:valAx>
        <c:axId val="28305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05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5243972183276E-2"/>
          <c:y val="0.34438202758545361"/>
          <c:w val="0.97014951205563349"/>
          <c:h val="0.38389636188765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К-сть кредитів</c:v>
                </c:pt>
              </c:strCache>
            </c:strRef>
          </c:tx>
          <c:spPr>
            <a:solidFill>
              <a:srgbClr val="729B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rgbClr val="729B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3A-4A5D-A611-CC9E2A41DB2D}"/>
              </c:ext>
            </c:extLst>
          </c:dPt>
          <c:dLbls>
            <c:dLbl>
              <c:idx val="0"/>
              <c:layout>
                <c:manualLayout>
                  <c:x val="3.2564168666581697E-2"/>
                  <c:y val="2.4082659271710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59-4B16-A761-5D80C03C533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277849388796786E-2"/>
                  <c:y val="2.4082659271710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59-4B16-A761-5D80C03C53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3A-4A5D-A611-CC9E2A41D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300064"/>
        <c:axId val="284300624"/>
      </c:barChart>
      <c:catAx>
        <c:axId val="284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64800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84300624"/>
        <c:crosses val="autoZero"/>
        <c:auto val="1"/>
        <c:lblAlgn val="ctr"/>
        <c:lblOffset val="100"/>
        <c:noMultiLvlLbl val="0"/>
      </c:catAx>
      <c:valAx>
        <c:axId val="28430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30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66946822207873E-2"/>
          <c:y val="2.578124841404722E-2"/>
          <c:w val="0.97543271699114265"/>
          <c:h val="0.87049619399014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ОДА</c:v>
                </c:pt>
                <c:pt idx="1">
                  <c:v>міста</c:v>
                </c:pt>
                <c:pt idx="2">
                  <c:v>райони</c:v>
                </c:pt>
                <c:pt idx="3">
                  <c:v>ОТГ</c:v>
                </c:pt>
                <c:pt idx="4">
                  <c:v>села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74</c:v>
                </c:pt>
                <c:pt idx="2">
                  <c:v>55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10-43E3-B944-F9C3A3B242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ОДА</c:v>
                </c:pt>
                <c:pt idx="1">
                  <c:v>міста</c:v>
                </c:pt>
                <c:pt idx="2">
                  <c:v>райони</c:v>
                </c:pt>
                <c:pt idx="3">
                  <c:v>ОТГ</c:v>
                </c:pt>
                <c:pt idx="4">
                  <c:v>села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44.5</c:v>
                </c:pt>
                <c:pt idx="1">
                  <c:v>117</c:v>
                </c:pt>
                <c:pt idx="2">
                  <c:v>4.2</c:v>
                </c:pt>
                <c:pt idx="3">
                  <c:v>1.8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10-43E3-B944-F9C3A3B24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015600"/>
        <c:axId val="284016160"/>
      </c:barChart>
      <c:catAx>
        <c:axId val="28401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84016160"/>
        <c:crosses val="autoZero"/>
        <c:auto val="1"/>
        <c:lblAlgn val="ctr"/>
        <c:lblOffset val="100"/>
        <c:noMultiLvlLbl val="0"/>
      </c:catAx>
      <c:valAx>
        <c:axId val="28401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01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50849102377488E-3"/>
          <c:y val="0.66012952675582082"/>
          <c:w val="0.94489895483209108"/>
          <c:h val="0.242092091498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кредитів, од.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36-42BC-937B-6C5AF1853E3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36-42BC-937B-6C5AF1853E3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36-42BC-937B-6C5AF1853E3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D36-42BC-937B-6C5AF1853E3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D36-42BC-937B-6C5AF1853E3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D36-42BC-937B-6C5AF1853E3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D36-42BC-937B-6C5AF1853E33}"/>
              </c:ext>
            </c:extLst>
          </c:dPt>
          <c:dLbls>
            <c:dLbl>
              <c:idx val="0"/>
              <c:layout>
                <c:manualLayout>
                  <c:x val="-9.2082600267619583E-3"/>
                  <c:y val="3.7223665765883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36-42BC-937B-6C5AF1853E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102018789007733E-17"/>
                  <c:y val="3.7910243302722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D36-42BC-937B-6C5AF1853E3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194</c:v>
                </c:pt>
                <c:pt idx="2">
                  <c:v>435</c:v>
                </c:pt>
                <c:pt idx="4">
                  <c:v>639</c:v>
                </c:pt>
                <c:pt idx="6">
                  <c:v>1604</c:v>
                </c:pt>
                <c:pt idx="8">
                  <c:v>1198</c:v>
                </c:pt>
                <c:pt idx="10">
                  <c:v>4070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36-42BC-937B-6C5AF1853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2844176"/>
        <c:axId val="202844736"/>
      </c:barChart>
      <c:catAx>
        <c:axId val="20284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500" b="1" spc="-40" baseline="0">
                <a:latin typeface="Century Gothic" panose="020B0502020202020204" pitchFamily="34" charset="0"/>
              </a:defRPr>
            </a:pPr>
            <a:endParaRPr lang="ru-RU"/>
          </a:p>
        </c:txPr>
        <c:crossAx val="202844736"/>
        <c:crosses val="autoZero"/>
        <c:auto val="1"/>
        <c:lblAlgn val="r"/>
        <c:lblOffset val="100"/>
        <c:noMultiLvlLbl val="0"/>
      </c:catAx>
      <c:valAx>
        <c:axId val="20284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84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35952463909223E-3"/>
          <c:y val="0.27883682739343119"/>
          <c:w val="0.97605917318871682"/>
          <c:h val="0.3708907063784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кредитів, од.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0A-4286-8DB2-CBC75200A20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0A-4286-8DB2-CBC75200A20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A0A-4286-8DB2-CBC75200A20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0A-4286-8DB2-CBC75200A20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A0A-4286-8DB2-CBC75200A20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0A-4286-8DB2-CBC75200A201}"/>
              </c:ext>
            </c:extLst>
          </c:dPt>
          <c:dLbls>
            <c:dLbl>
              <c:idx val="0"/>
              <c:layout>
                <c:manualLayout>
                  <c:x val="-2.2123968689747638E-3"/>
                  <c:y val="3.02269414831411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A0A-4286-8DB2-CBC75200A20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48045665489199E-2"/>
                  <c:y val="1.8202191246778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0A-4286-8DB2-CBC75200A20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989958074188638E-2"/>
                  <c:y val="1.516653183736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0A-4286-8DB2-CBC75200A201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spc="-50" baseline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2014</c:v>
                </c:pt>
                <c:pt idx="2">
                  <c:v>2015</c:v>
                </c:pt>
                <c:pt idx="4">
                  <c:v>2016</c:v>
                </c:pt>
                <c:pt idx="6">
                  <c:v>2017</c:v>
                </c:pt>
                <c:pt idx="8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1604</c:v>
                </c:pt>
                <c:pt idx="2">
                  <c:v>77747</c:v>
                </c:pt>
                <c:pt idx="4">
                  <c:v>83742</c:v>
                </c:pt>
                <c:pt idx="6">
                  <c:v>110321</c:v>
                </c:pt>
                <c:pt idx="8">
                  <c:v>20943</c:v>
                </c:pt>
                <c:pt idx="10" formatCode="#,##0">
                  <c:v>18025</c:v>
                </c:pt>
                <c:pt idx="12" formatCode="#,##0">
                  <c:v>312382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A0A-4286-8DB2-CBC75200A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3078480"/>
        <c:axId val="203079040"/>
      </c:barChart>
      <c:catAx>
        <c:axId val="20307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500" b="1" spc="-40" baseline="0">
                <a:latin typeface="Century Gothic" panose="020B0502020202020204" pitchFamily="34" charset="0"/>
              </a:defRPr>
            </a:pPr>
            <a:endParaRPr lang="ru-RU"/>
          </a:p>
        </c:txPr>
        <c:crossAx val="203079040"/>
        <c:crosses val="autoZero"/>
        <c:auto val="1"/>
        <c:lblAlgn val="ctr"/>
        <c:lblOffset val="100"/>
        <c:noMultiLvlLbl val="0"/>
      </c:catAx>
      <c:valAx>
        <c:axId val="203079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07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AB4B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8-472E-926A-F5353267380D}"/>
              </c:ext>
            </c:extLst>
          </c:dPt>
          <c:dPt>
            <c:idx val="1"/>
            <c:bubble3D val="0"/>
            <c:spPr>
              <a:solidFill>
                <a:srgbClr val="D6929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8-472E-926A-F5353267380D}"/>
              </c:ext>
            </c:extLst>
          </c:dPt>
          <c:dPt>
            <c:idx val="2"/>
            <c:bubble3D val="0"/>
            <c:spPr>
              <a:solidFill>
                <a:srgbClr val="68A5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8-472E-926A-F5353267380D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7.72</c:v>
                </c:pt>
                <c:pt idx="1">
                  <c:v>202.2</c:v>
                </c:pt>
                <c:pt idx="2">
                  <c:v>190.08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68-472E-926A-F53532673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3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AB4B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8-472E-926A-F5353267380D}"/>
              </c:ext>
            </c:extLst>
          </c:dPt>
          <c:dPt>
            <c:idx val="1"/>
            <c:bubble3D val="0"/>
            <c:spPr>
              <a:solidFill>
                <a:srgbClr val="D6929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8-472E-926A-F5353267380D}"/>
              </c:ext>
            </c:extLst>
          </c:dPt>
          <c:dPt>
            <c:idx val="2"/>
            <c:bubble3D val="0"/>
            <c:spPr>
              <a:solidFill>
                <a:srgbClr val="68A5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8-472E-926A-F5353267380D}"/>
              </c:ext>
            </c:extLst>
          </c:dPt>
          <c:cat>
            <c:strRef>
              <c:f>Лист1!$A$2:$A$4</c:f>
              <c:strCache>
                <c:ptCount val="3"/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68-472E-926A-F53532673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74606299212599E-2"/>
          <c:y val="3.795498738906429E-2"/>
          <c:w val="0.93915592191601049"/>
          <c:h val="0.71972553569008202"/>
        </c:manualLayout>
      </c:layout>
      <c:barChart>
        <c:barDir val="col"/>
        <c:grouping val="clustered"/>
        <c:varyColors val="0"/>
        <c:ser>
          <c:idx val="0"/>
          <c:order val="0"/>
          <c:tx>
            <c:v>Обсяг залучених ресурсів</c:v>
          </c:tx>
          <c:spPr>
            <a:solidFill>
              <a:srgbClr val="D28360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7FF-4C73-A42E-4EDECDD3947C}"/>
              </c:ext>
            </c:extLst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A9-4CFA-9DAB-17F48C7DC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'оперативка_ФІЗ 20%+30%'!$J$2:$J$25</c:f>
              <c:strCache>
                <c:ptCount val="24"/>
                <c:pt idx="0">
                  <c:v>МИКОЛАЇВСЬКА</c:v>
                </c:pt>
                <c:pt idx="1">
                  <c:v>ЛУГАНСЬКА</c:v>
                </c:pt>
                <c:pt idx="2">
                  <c:v>ХЕРСОНСЬКА</c:v>
                </c:pt>
                <c:pt idx="3">
                  <c:v>КІРОВОГРАДСЬКА</c:v>
                </c:pt>
                <c:pt idx="4">
                  <c:v>ЗАПОРІЗЬКА</c:v>
                </c:pt>
                <c:pt idx="5">
                  <c:v>ДОНЕЦЬКА</c:v>
                </c:pt>
                <c:pt idx="6">
                  <c:v>ЧЕРНІВЕЦЬКА</c:v>
                </c:pt>
                <c:pt idx="7">
                  <c:v>ОДЕСЬКА</c:v>
                </c:pt>
                <c:pt idx="8">
                  <c:v>ВОЛИНСЬКА</c:v>
                </c:pt>
                <c:pt idx="9">
                  <c:v>ЧЕРНІГІВСЬКА</c:v>
                </c:pt>
                <c:pt idx="10">
                  <c:v>ПОЛТАВСЬКА</c:v>
                </c:pt>
                <c:pt idx="11">
                  <c:v>ХМЕЛЬНИЦЬКА</c:v>
                </c:pt>
                <c:pt idx="12">
                  <c:v>ЖИТОМИРСЬКА</c:v>
                </c:pt>
                <c:pt idx="13">
                  <c:v>ЧЕРКАСЬКА</c:v>
                </c:pt>
                <c:pt idx="14">
                  <c:v>ЗАКАРПАТСЬКА</c:v>
                </c:pt>
                <c:pt idx="15">
                  <c:v>ТЕРНОПІЛЬСЬКА</c:v>
                </c:pt>
                <c:pt idx="16">
                  <c:v>ХАРКІВСЬКА</c:v>
                </c:pt>
                <c:pt idx="17">
                  <c:v>РІВНЕНСЬКА</c:v>
                </c:pt>
                <c:pt idx="18">
                  <c:v>ІВАНО-ФРАНКІВСЬКА</c:v>
                </c:pt>
                <c:pt idx="19">
                  <c:v>ДНІПРОПЕТРОВСЬКА</c:v>
                </c:pt>
                <c:pt idx="20">
                  <c:v>ВІННИЦЬКА</c:v>
                </c:pt>
                <c:pt idx="21">
                  <c:v>СУМСЬКА</c:v>
                </c:pt>
                <c:pt idx="22">
                  <c:v>ЛЬВІВСЬКА</c:v>
                </c:pt>
                <c:pt idx="23">
                  <c:v>КИЇВ ТА ОБЛАСТЬ</c:v>
                </c:pt>
              </c:strCache>
            </c:strRef>
          </c:cat>
          <c:val>
            <c:numRef>
              <c:f>'оперативка_ФІЗ 20%+30%'!$L$2:$L$25</c:f>
              <c:numCache>
                <c:formatCode>_-* #,##0.0\ _г_р_н_._-;\-* #,##0.0\ _г_р_н_._-;_-* "-"??\ _г_р_н_._-;_-@_-</c:formatCode>
                <c:ptCount val="24"/>
                <c:pt idx="0">
                  <c:v>106.23131696999999</c:v>
                </c:pt>
                <c:pt idx="1">
                  <c:v>115.41843799</c:v>
                </c:pt>
                <c:pt idx="2">
                  <c:v>145.53066891</c:v>
                </c:pt>
                <c:pt idx="3">
                  <c:v>159.94536284000003</c:v>
                </c:pt>
                <c:pt idx="4">
                  <c:v>163.59842806999998</c:v>
                </c:pt>
                <c:pt idx="5">
                  <c:v>178.42511251000002</c:v>
                </c:pt>
                <c:pt idx="6">
                  <c:v>194.43134068999998</c:v>
                </c:pt>
                <c:pt idx="7">
                  <c:v>194.60279654000001</c:v>
                </c:pt>
                <c:pt idx="8">
                  <c:v>195.55816709000001</c:v>
                </c:pt>
                <c:pt idx="9">
                  <c:v>201.01687096999999</c:v>
                </c:pt>
                <c:pt idx="10">
                  <c:v>205.16452138999998</c:v>
                </c:pt>
                <c:pt idx="11">
                  <c:v>206.63999827000001</c:v>
                </c:pt>
                <c:pt idx="12">
                  <c:v>230.47266478000003</c:v>
                </c:pt>
                <c:pt idx="13">
                  <c:v>231.01532193999998</c:v>
                </c:pt>
                <c:pt idx="14">
                  <c:v>231.37742596999999</c:v>
                </c:pt>
                <c:pt idx="15">
                  <c:v>235.21793416999995</c:v>
                </c:pt>
                <c:pt idx="16">
                  <c:v>258.64132520999999</c:v>
                </c:pt>
                <c:pt idx="17">
                  <c:v>301.12906364999998</c:v>
                </c:pt>
                <c:pt idx="18">
                  <c:v>303.61302588000001</c:v>
                </c:pt>
                <c:pt idx="19">
                  <c:v>304.91280952999995</c:v>
                </c:pt>
                <c:pt idx="20">
                  <c:v>374.28617899</c:v>
                </c:pt>
                <c:pt idx="21">
                  <c:v>420.18256036000002</c:v>
                </c:pt>
                <c:pt idx="22">
                  <c:v>527.18907696999997</c:v>
                </c:pt>
                <c:pt idx="23">
                  <c:v>589.44148573000007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FF-4C73-A42E-4EDECDD39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69024"/>
        <c:axId val="166774624"/>
      </c:barChart>
      <c:lineChart>
        <c:grouping val="standard"/>
        <c:varyColors val="0"/>
        <c:ser>
          <c:idx val="1"/>
          <c:order val="1"/>
          <c:tx>
            <c:v>Середнє значення</c:v>
          </c:tx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-4.7391242695404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FF-4C73-A42E-4EDECDD394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'оперативка_ФІЗ 20%+30%'!$J$2:$J$25</c:f>
              <c:strCache>
                <c:ptCount val="24"/>
                <c:pt idx="0">
                  <c:v>МИКОЛАЇВСЬКА</c:v>
                </c:pt>
                <c:pt idx="1">
                  <c:v>ЛУГАНСЬКА</c:v>
                </c:pt>
                <c:pt idx="2">
                  <c:v>ХЕРСОНСЬКА</c:v>
                </c:pt>
                <c:pt idx="3">
                  <c:v>КІРОВОГРАДСЬКА</c:v>
                </c:pt>
                <c:pt idx="4">
                  <c:v>ЗАПОРІЗЬКА</c:v>
                </c:pt>
                <c:pt idx="5">
                  <c:v>ДОНЕЦЬКА</c:v>
                </c:pt>
                <c:pt idx="6">
                  <c:v>ЧЕРНІВЕЦЬКА</c:v>
                </c:pt>
                <c:pt idx="7">
                  <c:v>ОДЕСЬКА</c:v>
                </c:pt>
                <c:pt idx="8">
                  <c:v>ВОЛИНСЬКА</c:v>
                </c:pt>
                <c:pt idx="9">
                  <c:v>ЧЕРНІГІВСЬКА</c:v>
                </c:pt>
                <c:pt idx="10">
                  <c:v>ПОЛТАВСЬКА</c:v>
                </c:pt>
                <c:pt idx="11">
                  <c:v>ХМЕЛЬНИЦЬКА</c:v>
                </c:pt>
                <c:pt idx="12">
                  <c:v>ЖИТОМИРСЬКА</c:v>
                </c:pt>
                <c:pt idx="13">
                  <c:v>ЧЕРКАСЬКА</c:v>
                </c:pt>
                <c:pt idx="14">
                  <c:v>ЗАКАРПАТСЬКА</c:v>
                </c:pt>
                <c:pt idx="15">
                  <c:v>ТЕРНОПІЛЬСЬКА</c:v>
                </c:pt>
                <c:pt idx="16">
                  <c:v>ХАРКІВСЬКА</c:v>
                </c:pt>
                <c:pt idx="17">
                  <c:v>РІВНЕНСЬКА</c:v>
                </c:pt>
                <c:pt idx="18">
                  <c:v>ІВАНО-ФРАНКІВСЬКА</c:v>
                </c:pt>
                <c:pt idx="19">
                  <c:v>ДНІПРОПЕТРОВСЬКА</c:v>
                </c:pt>
                <c:pt idx="20">
                  <c:v>ВІННИЦЬКА</c:v>
                </c:pt>
                <c:pt idx="21">
                  <c:v>СУМСЬКА</c:v>
                </c:pt>
                <c:pt idx="22">
                  <c:v>ЛЬВІВСЬКА</c:v>
                </c:pt>
                <c:pt idx="23">
                  <c:v>КИЇВ ТА ОБЛАСТЬ</c:v>
                </c:pt>
              </c:strCache>
            </c:strRef>
          </c:cat>
          <c:val>
            <c:numRef>
              <c:f>'оперативка_ФІЗ 20%+30%'!$Q$2:$Q$25</c:f>
              <c:numCache>
                <c:formatCode>_-* #,##0.0\ _г_р_н_._-;\-* #,##0.0\ _г_р_н_._-;_-* "-"??\ _г_р_н_._-;_-@_-</c:formatCode>
                <c:ptCount val="24"/>
                <c:pt idx="0">
                  <c:v>253.08507897583334</c:v>
                </c:pt>
                <c:pt idx="1">
                  <c:v>253.08507897583334</c:v>
                </c:pt>
                <c:pt idx="2">
                  <c:v>253.08507897583334</c:v>
                </c:pt>
                <c:pt idx="3">
                  <c:v>253.08507897583334</c:v>
                </c:pt>
                <c:pt idx="4">
                  <c:v>253.08507897583334</c:v>
                </c:pt>
                <c:pt idx="5">
                  <c:v>253.08507897583334</c:v>
                </c:pt>
                <c:pt idx="6">
                  <c:v>253.08507897583334</c:v>
                </c:pt>
                <c:pt idx="7">
                  <c:v>253.08507897583334</c:v>
                </c:pt>
                <c:pt idx="8">
                  <c:v>253.08507897583334</c:v>
                </c:pt>
                <c:pt idx="9">
                  <c:v>253.08507897583334</c:v>
                </c:pt>
                <c:pt idx="10">
                  <c:v>253.08507897583334</c:v>
                </c:pt>
                <c:pt idx="11">
                  <c:v>253.08507897583334</c:v>
                </c:pt>
                <c:pt idx="12">
                  <c:v>253.08507897583334</c:v>
                </c:pt>
                <c:pt idx="13">
                  <c:v>253.08507897583334</c:v>
                </c:pt>
                <c:pt idx="14">
                  <c:v>253.08507897583334</c:v>
                </c:pt>
                <c:pt idx="15">
                  <c:v>253.08507897583334</c:v>
                </c:pt>
                <c:pt idx="16">
                  <c:v>253.08507897583334</c:v>
                </c:pt>
                <c:pt idx="17">
                  <c:v>253.08507897583334</c:v>
                </c:pt>
                <c:pt idx="18">
                  <c:v>253.08507897583334</c:v>
                </c:pt>
                <c:pt idx="19">
                  <c:v>253.08507897583334</c:v>
                </c:pt>
                <c:pt idx="20">
                  <c:v>253.08507897583334</c:v>
                </c:pt>
                <c:pt idx="21">
                  <c:v>253.08507897583334</c:v>
                </c:pt>
                <c:pt idx="22">
                  <c:v>253.08507897583334</c:v>
                </c:pt>
                <c:pt idx="23">
                  <c:v>253.08507897583334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FF-4C73-A42E-4EDECDD39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69024"/>
        <c:axId val="166774624"/>
      </c:lineChart>
      <c:catAx>
        <c:axId val="16676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774624"/>
        <c:crosses val="autoZero"/>
        <c:auto val="1"/>
        <c:lblAlgn val="ctr"/>
        <c:lblOffset val="100"/>
        <c:noMultiLvlLbl val="0"/>
      </c:catAx>
      <c:valAx>
        <c:axId val="166774624"/>
        <c:scaling>
          <c:orientation val="minMax"/>
          <c:min val="0"/>
        </c:scaling>
        <c:delete val="1"/>
        <c:axPos val="l"/>
        <c:numFmt formatCode="_-* #,##0.0\ _г_р_н_._-;\-* #,##0.0\ _г_р_н_._-;_-* &quot;-&quot;??\ _г_р_н_._-;_-@_-" sourceLinked="1"/>
        <c:majorTickMark val="out"/>
        <c:minorTickMark val="none"/>
        <c:tickLblPos val="nextTo"/>
        <c:crossAx val="16676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98753280839896"/>
          <c:y val="0.9321708174429626"/>
          <c:w val="0.40064993438320212"/>
          <c:h val="5.5466249679975259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4268372703412E-2"/>
          <c:y val="2.2471989638112495E-2"/>
          <c:w val="0.96119898293963257"/>
          <c:h val="0.68054900502330207"/>
        </c:manualLayout>
      </c:layout>
      <c:barChart>
        <c:barDir val="col"/>
        <c:grouping val="clustered"/>
        <c:varyColors val="0"/>
        <c:ser>
          <c:idx val="0"/>
          <c:order val="0"/>
          <c:tx>
            <c:v>Кількість виданих кредитів</c:v>
          </c:tx>
          <c:spPr>
            <a:solidFill>
              <a:srgbClr val="D2836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09B-4994-8D80-7355C7ED4B09}"/>
              </c:ext>
            </c:extLst>
          </c:dPt>
          <c:dPt>
            <c:idx val="18"/>
            <c:invertIfNegative val="0"/>
            <c:bubble3D val="0"/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1E-4352-BD2D-A563FB38C1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'оперативка_ФІЗ 20%+30%'!$C$2:$C$25</c:f>
              <c:strCache>
                <c:ptCount val="24"/>
                <c:pt idx="0">
                  <c:v>ЛУГАНСЬКА</c:v>
                </c:pt>
                <c:pt idx="1">
                  <c:v>МИКОЛАЇВСЬКА</c:v>
                </c:pt>
                <c:pt idx="2">
                  <c:v>ХЕРСОНСЬКА</c:v>
                </c:pt>
                <c:pt idx="3">
                  <c:v>ЧЕРНІВЕЦЬКА</c:v>
                </c:pt>
                <c:pt idx="4">
                  <c:v>КІРОВОГРАДСЬКА</c:v>
                </c:pt>
                <c:pt idx="5">
                  <c:v>ЗАКАРПАТСЬКА</c:v>
                </c:pt>
                <c:pt idx="6">
                  <c:v>ВОЛИНСЬКА</c:v>
                </c:pt>
                <c:pt idx="7">
                  <c:v>ОДЕСЬКА</c:v>
                </c:pt>
                <c:pt idx="8">
                  <c:v>ЗАПОРІЗЬКА</c:v>
                </c:pt>
                <c:pt idx="9">
                  <c:v>ХМЕЛЬНИЦЬКА</c:v>
                </c:pt>
                <c:pt idx="10">
                  <c:v>ДОНЕЦЬКА</c:v>
                </c:pt>
                <c:pt idx="11">
                  <c:v>ТЕРНОПІЛЬСЬКА</c:v>
                </c:pt>
                <c:pt idx="12">
                  <c:v>ПОЛТАВСЬКА</c:v>
                </c:pt>
                <c:pt idx="13">
                  <c:v>ЧЕРКАСЬКА</c:v>
                </c:pt>
                <c:pt idx="14">
                  <c:v>ЧЕРНІГІВСЬКА</c:v>
                </c:pt>
                <c:pt idx="15">
                  <c:v>ІВАНО-ФРАНКІВСЬКА</c:v>
                </c:pt>
                <c:pt idx="16">
                  <c:v>ЖИТОМИРСЬКА</c:v>
                </c:pt>
                <c:pt idx="17">
                  <c:v>РІВНЕНСЬКА</c:v>
                </c:pt>
                <c:pt idx="18">
                  <c:v>ХАРКІВСЬКА</c:v>
                </c:pt>
                <c:pt idx="19">
                  <c:v>ВІННИЦЬКА</c:v>
                </c:pt>
                <c:pt idx="20">
                  <c:v>ДНІПРОПЕТРОВСЬКА</c:v>
                </c:pt>
                <c:pt idx="21">
                  <c:v>ЛЬВІВСЬКА</c:v>
                </c:pt>
                <c:pt idx="22">
                  <c:v>КИЇВ ТА ОБЛАСТЬ</c:v>
                </c:pt>
                <c:pt idx="23">
                  <c:v>СУМСЬКА</c:v>
                </c:pt>
              </c:strCache>
            </c:strRef>
          </c:cat>
          <c:val>
            <c:numRef>
              <c:f>'оперативка_ФІЗ 20%+30%'!$D$2:$D$25</c:f>
              <c:numCache>
                <c:formatCode>#,##0</c:formatCode>
                <c:ptCount val="24"/>
                <c:pt idx="0">
                  <c:v>6575</c:v>
                </c:pt>
                <c:pt idx="1">
                  <c:v>6770</c:v>
                </c:pt>
                <c:pt idx="2">
                  <c:v>7478</c:v>
                </c:pt>
                <c:pt idx="3">
                  <c:v>8032</c:v>
                </c:pt>
                <c:pt idx="4">
                  <c:v>8862</c:v>
                </c:pt>
                <c:pt idx="5">
                  <c:v>9385</c:v>
                </c:pt>
                <c:pt idx="6">
                  <c:v>9482</c:v>
                </c:pt>
                <c:pt idx="7">
                  <c:v>9883</c:v>
                </c:pt>
                <c:pt idx="8">
                  <c:v>10168</c:v>
                </c:pt>
                <c:pt idx="9">
                  <c:v>10726</c:v>
                </c:pt>
                <c:pt idx="10">
                  <c:v>10836</c:v>
                </c:pt>
                <c:pt idx="11">
                  <c:v>11494</c:v>
                </c:pt>
                <c:pt idx="12">
                  <c:v>11718</c:v>
                </c:pt>
                <c:pt idx="13">
                  <c:v>12463</c:v>
                </c:pt>
                <c:pt idx="14">
                  <c:v>12797</c:v>
                </c:pt>
                <c:pt idx="15">
                  <c:v>13004</c:v>
                </c:pt>
                <c:pt idx="16">
                  <c:v>13186</c:v>
                </c:pt>
                <c:pt idx="17">
                  <c:v>14215</c:v>
                </c:pt>
                <c:pt idx="18">
                  <c:v>15173</c:v>
                </c:pt>
                <c:pt idx="19">
                  <c:v>15647</c:v>
                </c:pt>
                <c:pt idx="20">
                  <c:v>18793</c:v>
                </c:pt>
                <c:pt idx="21">
                  <c:v>23469</c:v>
                </c:pt>
                <c:pt idx="22">
                  <c:v>24976</c:v>
                </c:pt>
                <c:pt idx="23">
                  <c:v>26814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9B-4994-8D80-7355C7ED4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28192"/>
        <c:axId val="198428752"/>
      </c:barChart>
      <c:lineChart>
        <c:grouping val="standard"/>
        <c:varyColors val="0"/>
        <c:ser>
          <c:idx val="1"/>
          <c:order val="1"/>
          <c:tx>
            <c:v>Середнє значення</c:v>
          </c:tx>
          <c:marker>
            <c:symbol val="none"/>
          </c:marker>
          <c:dLbls>
            <c:dLbl>
              <c:idx val="0"/>
              <c:layout>
                <c:manualLayout>
                  <c:x val="-7.2916666666666668E-3"/>
                  <c:y val="-3.67723466805477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9B-4994-8D80-7355C7ED4B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#ССЫЛКА!$Z$2:$Z$28</c:f>
            </c:multiLvlStrRef>
          </c:cat>
          <c:val>
            <c:numRef>
              <c:f>'оперативка_ФІЗ 20%+30%'!$E$2:$E$25</c:f>
              <c:numCache>
                <c:formatCode>General</c:formatCode>
                <c:ptCount val="24"/>
                <c:pt idx="0">
                  <c:v>12997.75</c:v>
                </c:pt>
                <c:pt idx="1">
                  <c:v>12997.75</c:v>
                </c:pt>
                <c:pt idx="2">
                  <c:v>12997.75</c:v>
                </c:pt>
                <c:pt idx="3">
                  <c:v>12997.75</c:v>
                </c:pt>
                <c:pt idx="4">
                  <c:v>12997.75</c:v>
                </c:pt>
                <c:pt idx="5">
                  <c:v>12997.75</c:v>
                </c:pt>
                <c:pt idx="6">
                  <c:v>12997.75</c:v>
                </c:pt>
                <c:pt idx="7">
                  <c:v>12997.75</c:v>
                </c:pt>
                <c:pt idx="8">
                  <c:v>12997.75</c:v>
                </c:pt>
                <c:pt idx="9">
                  <c:v>12997.75</c:v>
                </c:pt>
                <c:pt idx="10">
                  <c:v>12997.75</c:v>
                </c:pt>
                <c:pt idx="11">
                  <c:v>12997.75</c:v>
                </c:pt>
                <c:pt idx="12">
                  <c:v>12997.75</c:v>
                </c:pt>
                <c:pt idx="13">
                  <c:v>12997.75</c:v>
                </c:pt>
                <c:pt idx="14">
                  <c:v>12997.75</c:v>
                </c:pt>
                <c:pt idx="15">
                  <c:v>12997.75</c:v>
                </c:pt>
                <c:pt idx="16">
                  <c:v>12997.75</c:v>
                </c:pt>
                <c:pt idx="17">
                  <c:v>12997.75</c:v>
                </c:pt>
                <c:pt idx="18">
                  <c:v>12997.75</c:v>
                </c:pt>
                <c:pt idx="19">
                  <c:v>12997.75</c:v>
                </c:pt>
                <c:pt idx="20">
                  <c:v>12997.75</c:v>
                </c:pt>
                <c:pt idx="21">
                  <c:v>12997.75</c:v>
                </c:pt>
                <c:pt idx="22">
                  <c:v>12997.75</c:v>
                </c:pt>
                <c:pt idx="23">
                  <c:v>12997.75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9B-4994-8D80-7355C7ED4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28192"/>
        <c:axId val="198428752"/>
      </c:lineChart>
      <c:catAx>
        <c:axId val="19842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428752"/>
        <c:crosses val="autoZero"/>
        <c:auto val="1"/>
        <c:lblAlgn val="ctr"/>
        <c:lblOffset val="100"/>
        <c:noMultiLvlLbl val="0"/>
      </c:catAx>
      <c:valAx>
        <c:axId val="198428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842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63123359580052"/>
          <c:y val="0.92662083045663979"/>
          <c:w val="0.40473745078740159"/>
          <c:h val="6.1121720649844259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01017060367461E-2"/>
          <c:y val="2.0949832409588687E-2"/>
          <c:w val="0.94974064960629923"/>
          <c:h val="0.67625250717531749"/>
        </c:manualLayout>
      </c:layout>
      <c:barChart>
        <c:barDir val="col"/>
        <c:grouping val="clustered"/>
        <c:varyColors val="0"/>
        <c:ser>
          <c:idx val="0"/>
          <c:order val="0"/>
          <c:tx>
            <c:v>Кількість виданих кредитів</c:v>
          </c:tx>
          <c:spPr>
            <a:solidFill>
              <a:srgbClr val="8EB4E3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3B-4880-8B95-29257A8800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'оперативка_ОСББ 40%'!$C$2:$C$25</c:f>
              <c:strCache>
                <c:ptCount val="24"/>
                <c:pt idx="0">
                  <c:v>ЛУГАНСЬКА</c:v>
                </c:pt>
                <c:pt idx="1">
                  <c:v>ХМЕЛЬНИЦЬКА</c:v>
                </c:pt>
                <c:pt idx="2">
                  <c:v>ВІННИЦЬКА</c:v>
                </c:pt>
                <c:pt idx="3">
                  <c:v>ЧЕРНІВЕЦЬКА</c:v>
                </c:pt>
                <c:pt idx="4">
                  <c:v>ТЕРНОПІЛЬСЬКА</c:v>
                </c:pt>
                <c:pt idx="5">
                  <c:v>ЧЕРНІГІВСЬКА</c:v>
                </c:pt>
                <c:pt idx="6">
                  <c:v>ІВАНО-ФРАНКІВСЬКА</c:v>
                </c:pt>
                <c:pt idx="7">
                  <c:v>ЗАКАРПАТСЬКА</c:v>
                </c:pt>
                <c:pt idx="8">
                  <c:v>СУМСЬКА</c:v>
                </c:pt>
                <c:pt idx="9">
                  <c:v>КІРОВОГРАДСЬКА</c:v>
                </c:pt>
                <c:pt idx="10">
                  <c:v>ЧЕРКАСЬКА</c:v>
                </c:pt>
                <c:pt idx="11">
                  <c:v>МИКОЛАЇВСЬКА</c:v>
                </c:pt>
                <c:pt idx="12">
                  <c:v>КИЇВ ТА ОБЛАСТЬ</c:v>
                </c:pt>
                <c:pt idx="13">
                  <c:v>ХАРКІВСЬКА</c:v>
                </c:pt>
                <c:pt idx="14">
                  <c:v>ПОЛТАВСЬКА</c:v>
                </c:pt>
                <c:pt idx="15">
                  <c:v>ЖИТОМИРСЬКА</c:v>
                </c:pt>
                <c:pt idx="16">
                  <c:v>ЛЬВІВСЬКА</c:v>
                </c:pt>
                <c:pt idx="17">
                  <c:v>ВОЛИНСЬКА</c:v>
                </c:pt>
                <c:pt idx="18">
                  <c:v>ОДЕСЬКА</c:v>
                </c:pt>
                <c:pt idx="19">
                  <c:v>ДОНЕЦЬКА</c:v>
                </c:pt>
                <c:pt idx="20">
                  <c:v>ХЕРСОНСЬКА</c:v>
                </c:pt>
                <c:pt idx="21">
                  <c:v>РІВНЕНСЬКА</c:v>
                </c:pt>
                <c:pt idx="22">
                  <c:v>ЗАПОРІЗЬКА</c:v>
                </c:pt>
                <c:pt idx="23">
                  <c:v>ДНІПРОПЕТРОВСЬКА</c:v>
                </c:pt>
              </c:strCache>
            </c:strRef>
          </c:cat>
          <c:val>
            <c:numRef>
              <c:f>'оперативка_ОСББ 40%'!$D$2:$D$25</c:f>
              <c:numCache>
                <c:formatCode>General</c:formatCode>
                <c:ptCount val="24"/>
                <c:pt idx="0">
                  <c:v>22</c:v>
                </c:pt>
                <c:pt idx="1">
                  <c:v>39</c:v>
                </c:pt>
                <c:pt idx="2">
                  <c:v>42</c:v>
                </c:pt>
                <c:pt idx="3">
                  <c:v>46</c:v>
                </c:pt>
                <c:pt idx="4">
                  <c:v>48</c:v>
                </c:pt>
                <c:pt idx="5">
                  <c:v>70</c:v>
                </c:pt>
                <c:pt idx="6">
                  <c:v>88</c:v>
                </c:pt>
                <c:pt idx="7">
                  <c:v>91</c:v>
                </c:pt>
                <c:pt idx="8">
                  <c:v>97</c:v>
                </c:pt>
                <c:pt idx="9">
                  <c:v>116</c:v>
                </c:pt>
                <c:pt idx="10">
                  <c:v>136</c:v>
                </c:pt>
                <c:pt idx="11">
                  <c:v>155</c:v>
                </c:pt>
                <c:pt idx="12">
                  <c:v>177</c:v>
                </c:pt>
                <c:pt idx="13">
                  <c:v>177</c:v>
                </c:pt>
                <c:pt idx="14">
                  <c:v>180</c:v>
                </c:pt>
                <c:pt idx="15">
                  <c:v>182</c:v>
                </c:pt>
                <c:pt idx="16">
                  <c:v>197</c:v>
                </c:pt>
                <c:pt idx="17">
                  <c:v>199</c:v>
                </c:pt>
                <c:pt idx="18">
                  <c:v>201</c:v>
                </c:pt>
                <c:pt idx="19">
                  <c:v>204</c:v>
                </c:pt>
                <c:pt idx="20">
                  <c:v>216</c:v>
                </c:pt>
                <c:pt idx="21">
                  <c:v>341</c:v>
                </c:pt>
                <c:pt idx="22">
                  <c:v>475</c:v>
                </c:pt>
                <c:pt idx="23">
                  <c:v>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B-4880-8B95-29257A880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31552"/>
        <c:axId val="198432112"/>
      </c:barChart>
      <c:lineChart>
        <c:grouping val="standard"/>
        <c:varyColors val="0"/>
        <c:ser>
          <c:idx val="1"/>
          <c:order val="1"/>
          <c:tx>
            <c:v>Середнє значення</c:v>
          </c:tx>
          <c:marker>
            <c:symbol val="none"/>
          </c:marker>
          <c:cat>
            <c:multiLvlStrRef>
              <c:f>#ССЫЛКА!$Z$2:$Z$28</c:f>
            </c:multiLvlStrRef>
          </c:cat>
          <c:val>
            <c:numRef>
              <c:f>'оперативка_ОСББ 40%'!$E$2:$E$25</c:f>
              <c:numCache>
                <c:formatCode>General</c:formatCode>
                <c:ptCount val="24"/>
                <c:pt idx="0">
                  <c:v>169.58333333333334</c:v>
                </c:pt>
                <c:pt idx="1">
                  <c:v>169.58333333333334</c:v>
                </c:pt>
                <c:pt idx="2">
                  <c:v>169.58333333333334</c:v>
                </c:pt>
                <c:pt idx="3">
                  <c:v>169.58333333333334</c:v>
                </c:pt>
                <c:pt idx="4">
                  <c:v>169.58333333333334</c:v>
                </c:pt>
                <c:pt idx="5">
                  <c:v>169.58333333333334</c:v>
                </c:pt>
                <c:pt idx="6">
                  <c:v>169.58333333333334</c:v>
                </c:pt>
                <c:pt idx="7">
                  <c:v>169.58333333333334</c:v>
                </c:pt>
                <c:pt idx="8">
                  <c:v>169.58333333333334</c:v>
                </c:pt>
                <c:pt idx="9">
                  <c:v>169.58333333333334</c:v>
                </c:pt>
                <c:pt idx="10" formatCode="0.0000">
                  <c:v>169.58333333333334</c:v>
                </c:pt>
                <c:pt idx="11">
                  <c:v>169.58333333333334</c:v>
                </c:pt>
                <c:pt idx="12">
                  <c:v>169.58333333333334</c:v>
                </c:pt>
                <c:pt idx="13">
                  <c:v>169.58333333333334</c:v>
                </c:pt>
                <c:pt idx="14">
                  <c:v>169.58333333333334</c:v>
                </c:pt>
                <c:pt idx="15">
                  <c:v>169.58333333333334</c:v>
                </c:pt>
                <c:pt idx="16">
                  <c:v>169.58333333333334</c:v>
                </c:pt>
                <c:pt idx="17">
                  <c:v>169.58333333333334</c:v>
                </c:pt>
                <c:pt idx="18">
                  <c:v>169.58333333333334</c:v>
                </c:pt>
                <c:pt idx="19">
                  <c:v>169.58333333333334</c:v>
                </c:pt>
                <c:pt idx="20">
                  <c:v>169.58333333333334</c:v>
                </c:pt>
                <c:pt idx="21">
                  <c:v>169.58333333333334</c:v>
                </c:pt>
                <c:pt idx="22">
                  <c:v>169.58333333333334</c:v>
                </c:pt>
                <c:pt idx="23">
                  <c:v>169.58333333333334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3B-4880-8B95-29257A880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31552"/>
        <c:axId val="198432112"/>
      </c:lineChart>
      <c:catAx>
        <c:axId val="19843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432112"/>
        <c:crosses val="autoZero"/>
        <c:auto val="1"/>
        <c:lblAlgn val="ctr"/>
        <c:lblOffset val="100"/>
        <c:noMultiLvlLbl val="0"/>
      </c:catAx>
      <c:valAx>
        <c:axId val="198432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843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63123359580052"/>
          <c:y val="0.92475034645579146"/>
          <c:w val="0.4255707841207349"/>
          <c:h val="6.2679754098455304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0.64473</cdr:x>
      <cdr:y>0.41929</cdr:y>
    </cdr:from>
    <cdr:to>
      <cdr:x>1</cdr:x>
      <cdr:y>0.6775</cdr:y>
    </cdr:to>
    <cdr:sp macro="" textlink="">
      <cdr:nvSpPr>
        <cdr:cNvPr id="2" name="TextBox 34"/>
        <cdr:cNvSpPr txBox="1"/>
      </cdr:nvSpPr>
      <cdr:spPr>
        <a:xfrm xmlns:a="http://schemas.openxmlformats.org/drawingml/2006/main">
          <a:off x="2556866" y="899571"/>
          <a:ext cx="1408924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uk-UA" sz="1600" b="1" dirty="0" smtClean="0">
              <a:solidFill>
                <a:srgbClr val="347AAE"/>
              </a:solidFill>
              <a:latin typeface="Century Gothic" panose="020B0502020202020204" pitchFamily="34" charset="0"/>
              <a:cs typeface="+mn-cs"/>
            </a:rPr>
            <a:t>190</a:t>
          </a:r>
          <a:r>
            <a:rPr lang="uk-UA" sz="1400" b="1" dirty="0" smtClean="0">
              <a:solidFill>
                <a:srgbClr val="347AAE"/>
              </a:solidFill>
              <a:latin typeface="Century Gothic" panose="020B0502020202020204" pitchFamily="34" charset="0"/>
              <a:cs typeface="+mn-cs"/>
            </a:rPr>
            <a:t> млн </a:t>
          </a:r>
          <a:r>
            <a:rPr lang="uk-UA" sz="1400" b="1" dirty="0">
              <a:solidFill>
                <a:srgbClr val="347AAE"/>
              </a:solidFill>
              <a:latin typeface="Century Gothic" panose="020B0502020202020204" pitchFamily="34" charset="0"/>
              <a:cs typeface="+mn-cs"/>
            </a:rPr>
            <a:t>грн </a:t>
          </a:r>
        </a:p>
        <a:p xmlns:a="http://schemas.openxmlformats.org/drawingml/2006/main">
          <a:pPr algn="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uk-UA" sz="1400" dirty="0" smtClean="0">
              <a:solidFill>
                <a:srgbClr val="347AAE"/>
              </a:solidFill>
              <a:latin typeface="Century Gothic" panose="020B0502020202020204" pitchFamily="34" charset="0"/>
              <a:cs typeface="+mn-cs"/>
            </a:rPr>
            <a:t>ОСББ/ЖБК</a:t>
          </a:r>
          <a:endParaRPr lang="uk-UA" sz="1400" dirty="0">
            <a:solidFill>
              <a:srgbClr val="347AAE"/>
            </a:solidFill>
            <a:latin typeface="Century Gothic" panose="020B0502020202020204" pitchFamily="34" charset="0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434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434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D57EA-C804-4586-8AA4-EF43F264F9B5}" type="datetimeFigureOut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5139"/>
            <a:ext cx="2919413" cy="49434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5139"/>
            <a:ext cx="2919412" cy="494349"/>
          </a:xfrm>
          <a:prstGeom prst="rect">
            <a:avLst/>
          </a:prstGeom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7F48514-3623-46ED-AC27-F0268578B9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43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434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434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656E0C-A256-4AF8-A602-CBF6C4E96DD0}" type="datetimeFigureOut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562"/>
            <a:ext cx="5389563" cy="3886439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5139"/>
            <a:ext cx="2919413" cy="49434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5139"/>
            <a:ext cx="2919412" cy="494349"/>
          </a:xfrm>
          <a:prstGeom prst="rect">
            <a:avLst/>
          </a:prstGeom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CEEE368-7F46-4039-85B5-B54D91455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9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49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10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F4ED-DBBF-4E9D-A6B7-A0C0C91042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5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5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45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54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EE368-7F46-4039-85B5-B54D914557F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3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CAcQjRw&amp;url=http://en.wikipedia.org/wiki/Flag_of_Ukraine&amp;ei=eh9HVci-MLLc7Qap94GoBg&amp;bvm=bv.92291466,d.ZGU&amp;psig=AFQjCNHNvVV6qpRIaiSpbYnDgn-r9i_J1Q&amp;ust=1430810777437011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0997-E0D7-44A4-A6AF-085211E13AC4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83FD-D863-41FE-A8D5-0D67A60E8E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59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A2DA-E69D-46B1-A3F7-6BE46FD2FC47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A12F-CAD4-4744-A98E-415CE0D850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6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C2B1-A781-45F8-A331-22E6859BCEA9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050C-8517-4ADC-A681-48490A598A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00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2.itpro.co.uk/sites/itpro/files/styles/gallery_wide/public/images/dir_188/it_photo_94441.jpg?itok=kdJvyqV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2592"/>
          <a:stretch>
            <a:fillRect/>
          </a:stretch>
        </p:blipFill>
        <p:spPr bwMode="auto">
          <a:xfrm>
            <a:off x="0" y="190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upload.wikimedia.org/wikipedia/commons/thumb/4/49/Flag_of_Ukraine.svg/2000px-Flag_of_Ukraine.svg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8563" y="261938"/>
            <a:ext cx="1438275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10" descr="logo_transparent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34671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06B6-93A3-4C94-A1F3-8E08AECC93E8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6353-7F36-4FAC-A91F-6B143704CB8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932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ля словаков_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/>
          </p:cNvSpPr>
          <p:nvPr userDrawn="1"/>
        </p:nvSpPr>
        <p:spPr bwMode="auto">
          <a:xfrm>
            <a:off x="-12700" y="1588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3" name="Полилиния 2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5" name="Полилиния 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" name="Полилиния 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 userDrawn="1"/>
        </p:nvGrpSpPr>
        <p:grpSpPr bwMode="auto">
          <a:xfrm rot="-60000">
            <a:off x="6350" y="-42863"/>
            <a:ext cx="3738563" cy="481013"/>
            <a:chOff x="3123067" y="2710903"/>
            <a:chExt cx="1547814" cy="1389906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 rot="60000">
              <a:off x="3272932" y="2445828"/>
              <a:ext cx="1340124" cy="13899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State Agency on Energy Efficiency </a:t>
              </a:r>
              <a:br>
                <a:rPr lang="en-US" sz="900" b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en-US" sz="900" b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and Energy Saving of Ukraine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067" y="2874687"/>
              <a:ext cx="242819" cy="105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018F-83BD-41A7-B05A-0792320AD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19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F41B-08EB-4406-95CA-346A64DAADD3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6DDF-3533-4332-B602-CEA70D200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26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2849-7F83-48DF-A34A-44A46DC45508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E55E-B4A9-41C8-8BE9-91E365766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28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0240-07F8-4568-8630-CDFB993F934B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F635-262C-48C9-B648-CE998A8F03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30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AFAE-4670-4ECB-82C3-963186B2C3CA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4D0F-3FA2-482A-944D-22620E1DD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1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123A-501F-4D04-A121-EDDFE959E51F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A6DF-7284-4B40-BAB0-8A31FA335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3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003C-CBB9-4081-81DA-C11E191BD119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BD31-E450-4E73-ADF9-685A949DE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20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E9F4-F4FC-406D-A22E-76ABCB5AAED2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CD53-0FA7-46E2-A199-90A4C084A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4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AF9-C1B2-4C21-A8EC-58282DBE573A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FCC8-08D2-473D-8732-B95CF2CC6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A9DCE-3756-4DA7-A38D-4D3B658C1DC7}" type="datetime1">
              <a:rPr lang="ru-RU"/>
              <a:pPr>
                <a:defRPr/>
              </a:pPr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341049E-1E6A-4116-9CF9-DBC4D938A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94" r:id="rId12"/>
    <p:sldLayoutId id="2147486395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1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19451" y="2507177"/>
            <a:ext cx="116947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«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Теплі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кредити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і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Місцеві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програми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– як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дієві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інструменти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енергомодернізації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житлової</a:t>
            </a:r>
            <a:r>
              <a:rPr lang="ru-RU" sz="3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сфери</a:t>
            </a:r>
            <a:endParaRPr lang="uk-UA" sz="3500" b="1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1000" y="6153182"/>
            <a:ext cx="2743200" cy="365125"/>
          </a:xfrm>
        </p:spPr>
        <p:txBody>
          <a:bodyPr/>
          <a:lstStyle/>
          <a:p>
            <a:pPr>
              <a:defRPr/>
            </a:pPr>
            <a:fld id="{175FDF8D-AB30-4625-AE76-3604CC67C821}" type="slidenum">
              <a:rPr lang="ru-RU" altLang="ru-RU" sz="3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defRPr/>
              </a:pPr>
              <a:t>1</a:t>
            </a:fld>
            <a:endParaRPr lang="ru-RU" altLang="ru-RU" sz="3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1" y="175178"/>
            <a:ext cx="3374949" cy="4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39" y="119791"/>
            <a:ext cx="2009559" cy="5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9013" y="6136460"/>
            <a:ext cx="2844800" cy="365125"/>
          </a:xfrm>
        </p:spPr>
        <p:txBody>
          <a:bodyPr/>
          <a:lstStyle/>
          <a:p>
            <a:pPr>
              <a:defRPr/>
            </a:pPr>
            <a:fld id="{175FDF8D-AB30-4625-AE76-3604CC67C821}" type="slidenum">
              <a:rPr lang="ru-RU" altLang="ru-RU" sz="3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defRPr/>
              </a:pPr>
              <a:t>10</a:t>
            </a:fld>
            <a:endParaRPr lang="ru-RU" altLang="ru-RU" sz="3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" y="6519159"/>
            <a:ext cx="1271802" cy="33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163335"/>
            <a:ext cx="12192000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Понад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95 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млн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грн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виділено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містом-обласним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центром на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«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кредитів</a:t>
            </a:r>
            <a:endParaRPr lang="ru-RU" sz="2300" b="1" dirty="0" smtClean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" y="8182"/>
            <a:ext cx="2264315" cy="3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7970" y="1570525"/>
          <a:ext cx="11975843" cy="484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29459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Рейтинг м</a:t>
            </a:r>
            <a:r>
              <a:rPr lang="uk-UA" sz="1400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іст</a:t>
            </a:r>
            <a:r>
              <a:rPr lang="uk-UA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-обласних центрів за обсягом виділеного </a:t>
            </a:r>
            <a:r>
              <a:rPr lang="uk-UA" sz="1400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uk-UA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 «теплих кредитів» у 2019 р., млн грн</a:t>
            </a:r>
            <a:endParaRPr lang="ru-RU" sz="1400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01563" y="1733232"/>
            <a:ext cx="5857553" cy="4403228"/>
            <a:chOff x="3204151" y="1631267"/>
            <a:chExt cx="5857553" cy="440322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204151" y="1631267"/>
              <a:ext cx="10317" cy="4403228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4151387" y="3249936"/>
              <a:ext cx="462593" cy="25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87143" y="2979536"/>
              <a:ext cx="4374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3,5 млн </a:t>
              </a:r>
              <a:r>
                <a:rPr lang="ru-RU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грн</a:t>
              </a:r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–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середній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обсяг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фінснування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МІСЬКИХ ПРОГРАМ в обл.-центрах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3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E6DDF-3533-4332-B602-CEA70D20062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122841"/>
              </p:ext>
            </p:extLst>
          </p:nvPr>
        </p:nvGraphicFramePr>
        <p:xfrm>
          <a:off x="1" y="633046"/>
          <a:ext cx="12192000" cy="622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Номер слайда 3"/>
          <p:cNvSpPr txBox="1">
            <a:spLocks/>
          </p:cNvSpPr>
          <p:nvPr/>
        </p:nvSpPr>
        <p:spPr>
          <a:xfrm>
            <a:off x="11189456" y="6141330"/>
            <a:ext cx="73566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624" y="15470"/>
            <a:ext cx="12179376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Понад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25 млн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грн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Виділено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53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малими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і 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середніми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містами</a:t>
            </a:r>
            <a:r>
              <a:rPr lang="ru-RU" sz="22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на 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«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2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22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ів</a:t>
            </a:r>
            <a:endParaRPr lang="ru-RU" sz="2300" b="1" dirty="0" smtClean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" y="8182"/>
            <a:ext cx="2264315" cy="3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979771" y="875305"/>
            <a:ext cx="5740369" cy="5982695"/>
            <a:chOff x="3204151" y="1631267"/>
            <a:chExt cx="5740369" cy="598269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204151" y="1631267"/>
              <a:ext cx="5393" cy="5982695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4034203" y="3157578"/>
              <a:ext cx="462593" cy="25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69959" y="2887178"/>
              <a:ext cx="4374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500 тис. </a:t>
              </a:r>
              <a:r>
                <a:rPr lang="ru-RU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грн</a:t>
              </a:r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–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середній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обсяг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фінснування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МІСЬКИХ ПРОГРАМ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8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E6DDF-3533-4332-B602-CEA70D20062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61346"/>
              </p:ext>
            </p:extLst>
          </p:nvPr>
        </p:nvGraphicFramePr>
        <p:xfrm>
          <a:off x="266047" y="585216"/>
          <a:ext cx="11579469" cy="62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7488" y="-39394"/>
            <a:ext cx="12192000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Понад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4 млн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грн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виділено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55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районами на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«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кредитів</a:t>
            </a:r>
            <a:endParaRPr lang="ru-RU" sz="2300" b="1" dirty="0" smtClean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" y="8182"/>
            <a:ext cx="2264315" cy="3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116098" y="779597"/>
            <a:ext cx="5753206" cy="5982695"/>
            <a:chOff x="3204151" y="1631267"/>
            <a:chExt cx="5753206" cy="598269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204151" y="1631267"/>
              <a:ext cx="5393" cy="5982695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4047040" y="3587502"/>
              <a:ext cx="462593" cy="25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82796" y="3317102"/>
              <a:ext cx="4374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70 тис. </a:t>
              </a:r>
              <a:r>
                <a:rPr lang="ru-RU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грн</a:t>
              </a:r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–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середній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обсяг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фінснування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РАЙОННИХ ПРОГРАМ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8" name="Номер слайда 3"/>
          <p:cNvSpPr txBox="1">
            <a:spLocks/>
          </p:cNvSpPr>
          <p:nvPr/>
        </p:nvSpPr>
        <p:spPr>
          <a:xfrm>
            <a:off x="11189456" y="6141330"/>
            <a:ext cx="73566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76749" y="1377776"/>
            <a:ext cx="11715251" cy="4421305"/>
            <a:chOff x="209870" y="1023674"/>
            <a:chExt cx="11715251" cy="4421305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6683278"/>
                </p:ext>
              </p:extLst>
            </p:nvPr>
          </p:nvGraphicFramePr>
          <p:xfrm>
            <a:off x="209870" y="1023674"/>
            <a:ext cx="11715251" cy="43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5326933" y="1383546"/>
              <a:ext cx="5758576" cy="3898979"/>
              <a:chOff x="3195504" y="1631267"/>
              <a:chExt cx="5758576" cy="3898979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3195504" y="1631267"/>
                <a:ext cx="8647" cy="3898979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4043763" y="3344184"/>
                <a:ext cx="462593" cy="25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579519" y="3073784"/>
                <a:ext cx="43745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220 тис. </a:t>
                </a:r>
                <a:r>
                  <a:rPr lang="ru-RU" b="1" dirty="0" err="1" smtClean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грн</a:t>
                </a:r>
                <a:r>
                  <a:rPr lang="ru-RU" b="1" dirty="0" smtClean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– </a:t>
                </a:r>
                <a:r>
                  <a:rPr lang="ru-RU" sz="14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середній</a:t>
                </a: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обсяг</a:t>
                </a: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фінснування</a:t>
                </a: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 ПРОГРАМ в ОТГ</a:t>
                </a:r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826477" y="4853354"/>
              <a:ext cx="5820508" cy="59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9456" y="6141330"/>
            <a:ext cx="735665" cy="365125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7988" y="147091"/>
            <a:ext cx="11934012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Майже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 млн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грн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виділено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ОТГ на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«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кредитів</a:t>
            </a:r>
            <a:endParaRPr lang="ru-RU" sz="2300" b="1" dirty="0" smtClean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" y="8182"/>
            <a:ext cx="2264315" cy="3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" y="79494"/>
            <a:ext cx="2113567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161143" y="5935"/>
            <a:ext cx="99663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Завдяки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місцевим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програмам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– </a:t>
            </a:r>
          </a:p>
          <a:p>
            <a:pPr algn="r">
              <a:lnSpc>
                <a:spcPct val="1000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збільшується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попит на «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теплі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кредити</a:t>
            </a:r>
            <a:endParaRPr lang="ru-R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9456" y="6141330"/>
            <a:ext cx="735665" cy="365125"/>
          </a:xfrm>
        </p:spPr>
        <p:txBody>
          <a:bodyPr/>
          <a:lstStyle/>
          <a:p>
            <a:fld id="{B19B0651-EE4F-4900-A07F-96A6BFA9D0F0}" type="slidenum">
              <a:rPr lang="ru-RU" sz="3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14</a:t>
            </a:fld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161143" y="3114996"/>
            <a:ext cx="160020" cy="233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2207265" y="6456932"/>
            <a:ext cx="3555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entury Gothic" panose="020B0502020202020204" pitchFamily="34" charset="0"/>
              </a:rPr>
              <a:t>Кількість виданих кредитів, ОД.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68648" y="6500209"/>
            <a:ext cx="238617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8856" y="1348905"/>
            <a:ext cx="10427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254061"/>
                </a:solidFill>
                <a:latin typeface="Century Gothic" panose="020B0502020202020204" pitchFamily="34" charset="0"/>
              </a:rPr>
              <a:t>! За останні 4 </a:t>
            </a:r>
            <a:r>
              <a:rPr lang="uk-UA" sz="2000" b="1" dirty="0">
                <a:solidFill>
                  <a:srgbClr val="254061"/>
                </a:solidFill>
                <a:latin typeface="Century Gothic" panose="020B0502020202020204" pitchFamily="34" charset="0"/>
              </a:rPr>
              <a:t>роки у </a:t>
            </a:r>
            <a:r>
              <a:rPr lang="uk-UA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 разів збільшено </a:t>
            </a:r>
            <a:r>
              <a:rPr lang="uk-UA" sz="2000" b="1" dirty="0">
                <a:solidFill>
                  <a:srgbClr val="254061"/>
                </a:solidFill>
                <a:latin typeface="Century Gothic" panose="020B0502020202020204" pitchFamily="34" charset="0"/>
              </a:rPr>
              <a:t>попит на «теплі» кредити </a:t>
            </a:r>
            <a:endParaRPr lang="uk-UA" sz="2000" b="1" dirty="0" smtClean="0">
              <a:solidFill>
                <a:srgbClr val="254061"/>
              </a:solidFill>
              <a:latin typeface="Century Gothic" panose="020B0502020202020204" pitchFamily="34" charset="0"/>
            </a:endParaRPr>
          </a:p>
          <a:p>
            <a:r>
              <a:rPr lang="uk-UA" sz="2000" dirty="0" smtClean="0">
                <a:solidFill>
                  <a:srgbClr val="254061"/>
                </a:solidFill>
                <a:latin typeface="Century Gothic" panose="020B0502020202020204" pitchFamily="34" charset="0"/>
              </a:rPr>
              <a:t>(з майже </a:t>
            </a:r>
            <a:r>
              <a:rPr lang="uk-UA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200</a:t>
            </a:r>
            <a:r>
              <a:rPr lang="uk-UA" sz="2000" dirty="0" smtClean="0">
                <a:solidFill>
                  <a:srgbClr val="254061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rgbClr val="254061"/>
                </a:solidFill>
                <a:latin typeface="Century Gothic" panose="020B0502020202020204" pitchFamily="34" charset="0"/>
              </a:rPr>
              <a:t>ОСББ у 2015 р. </a:t>
            </a:r>
            <a:r>
              <a:rPr lang="uk-U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до </a:t>
            </a:r>
            <a:r>
              <a:rPr lang="uk-UA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uk-U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 600 </a:t>
            </a:r>
            <a:r>
              <a:rPr lang="uk-UA" sz="2000" dirty="0">
                <a:solidFill>
                  <a:srgbClr val="254061"/>
                </a:solidFill>
                <a:latin typeface="Century Gothic" panose="020B0502020202020204" pitchFamily="34" charset="0"/>
              </a:rPr>
              <a:t>у 2018 р.)</a:t>
            </a:r>
            <a:endParaRPr lang="ru-RU" sz="2000" dirty="0">
              <a:solidFill>
                <a:srgbClr val="25406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6867246"/>
              </p:ext>
            </p:extLst>
          </p:nvPr>
        </p:nvGraphicFramePr>
        <p:xfrm>
          <a:off x="1001401" y="2313979"/>
          <a:ext cx="9522197" cy="408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V="1">
            <a:off x="2423160" y="2916936"/>
            <a:ext cx="4727448" cy="272014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25959" y="2280491"/>
            <a:ext cx="0" cy="3746359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" y="6512162"/>
            <a:ext cx="1250014" cy="33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/>
          </p:nvPr>
        </p:nvGraphicFramePr>
        <p:xfrm>
          <a:off x="703133" y="662605"/>
          <a:ext cx="10937928" cy="548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-3231327" y="7579057"/>
          <a:ext cx="10961225" cy="548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981734894"/>
              </p:ext>
            </p:extLst>
          </p:nvPr>
        </p:nvGraphicFramePr>
        <p:xfrm>
          <a:off x="1170857" y="1598774"/>
          <a:ext cx="10961226" cy="454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74200" y="5256765"/>
            <a:ext cx="2466353" cy="646331"/>
            <a:chOff x="148602" y="4944748"/>
            <a:chExt cx="2466353" cy="646331"/>
          </a:xfrm>
        </p:grpSpPr>
        <p:sp>
          <p:nvSpPr>
            <p:cNvPr id="44" name="TextBox 43"/>
            <p:cNvSpPr txBox="1"/>
            <p:nvPr/>
          </p:nvSpPr>
          <p:spPr>
            <a:xfrm>
              <a:off x="148602" y="4974448"/>
              <a:ext cx="1199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місцеві програми, </a:t>
              </a:r>
              <a:r>
                <a:rPr lang="uk-UA" sz="1100" b="1" spc="-40" dirty="0" smtClean="0">
                  <a:effectLst/>
                  <a:latin typeface="Century Gothic" panose="020B0502020202020204" pitchFamily="34" charset="0"/>
                </a:rPr>
                <a:t>млн. грн</a:t>
              </a:r>
              <a:endParaRPr lang="ru-RU" sz="1100" b="1" spc="-40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40511" y="4944748"/>
              <a:ext cx="1274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Середній</a:t>
              </a:r>
              <a:r>
                <a:rPr lang="uk-UA" sz="1200" spc="-40" dirty="0" smtClean="0">
                  <a:effectLst/>
                  <a:latin typeface="Century Gothic" panose="020B0502020202020204" pitchFamily="34" charset="0"/>
                </a:rPr>
                <a:t> кредит ОСББ,</a:t>
              </a:r>
            </a:p>
            <a:p>
              <a:r>
                <a:rPr lang="uk-UA" sz="1200" b="1" spc="-40" dirty="0" smtClean="0">
                  <a:latin typeface="Century Gothic" panose="020B0502020202020204" pitchFamily="34" charset="0"/>
                </a:rPr>
                <a:t>грн</a:t>
              </a:r>
              <a:endParaRPr lang="ru-RU" sz="1200" b="1" spc="-40" dirty="0"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76813" y="3506911"/>
            <a:ext cx="1314045" cy="52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3D2E54"/>
                </a:solidFill>
              </a:rPr>
              <a:t>2015</a:t>
            </a:r>
            <a:endParaRPr lang="ru-RU" sz="2200" dirty="0">
              <a:solidFill>
                <a:srgbClr val="3D2E54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92886" y="3089756"/>
            <a:ext cx="1314045" cy="52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3D2E54"/>
                </a:solidFill>
              </a:rPr>
              <a:t>2016</a:t>
            </a:r>
            <a:endParaRPr lang="ru-RU" sz="2200" dirty="0">
              <a:solidFill>
                <a:srgbClr val="3D2E54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04533" y="2514901"/>
            <a:ext cx="1314045" cy="52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3D2E54"/>
                </a:solidFill>
              </a:rPr>
              <a:t>2017</a:t>
            </a:r>
            <a:endParaRPr lang="ru-RU" sz="2200" dirty="0">
              <a:solidFill>
                <a:srgbClr val="3D2E54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380958" y="1882987"/>
            <a:ext cx="1314045" cy="52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3D2E54"/>
                </a:solidFill>
              </a:rPr>
              <a:t>2018</a:t>
            </a:r>
            <a:endParaRPr lang="ru-RU" sz="2200" dirty="0">
              <a:solidFill>
                <a:srgbClr val="3D2E54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58293" y="1444700"/>
            <a:ext cx="4969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 smtClean="0">
                <a:solidFill>
                  <a:srgbClr val="254061"/>
                </a:solidFill>
                <a:latin typeface="Century Gothic" panose="020B0502020202020204" pitchFamily="34" charset="0"/>
              </a:rPr>
              <a:t>З 2015 року середній кредит ОСББ зріс у </a:t>
            </a:r>
            <a:r>
              <a:rPr lang="uk-UA" altLang="ru-RU" sz="2000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3,5 рази</a:t>
            </a:r>
            <a:endParaRPr lang="uk-UA" altLang="ru-RU" sz="2000" b="1" dirty="0">
              <a:solidFill>
                <a:srgbClr val="D5434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954512" y="5721191"/>
            <a:ext cx="1100328" cy="1000315"/>
            <a:chOff x="10616312" y="5354979"/>
            <a:chExt cx="1438528" cy="136652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33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3" y="79494"/>
            <a:ext cx="2113566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" y="6470248"/>
            <a:ext cx="1383206" cy="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235522" y="0"/>
            <a:ext cx="99663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Завдяки</a:t>
            </a: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місцевим</a:t>
            </a: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програмам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– </a:t>
            </a:r>
          </a:p>
          <a:p>
            <a:pPr algn="r">
              <a:lnSpc>
                <a:spcPct val="10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ОСББ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впроваджують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більш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комплексні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ЕЕ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проекти</a:t>
            </a:r>
            <a:endParaRPr lang="ru-R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3640" y="6142513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alt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ru-RU" alt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633" y="1437510"/>
            <a:ext cx="33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000" b="1" dirty="0">
                <a:solidFill>
                  <a:srgbClr val="254061"/>
                </a:solidFill>
                <a:latin typeface="Century Gothic" panose="020B0502020202020204" pitchFamily="34" charset="0"/>
              </a:rPr>
              <a:t>!</a:t>
            </a:r>
            <a:endParaRPr lang="uk-UA" sz="4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576189" y="1605272"/>
            <a:ext cx="1314045" cy="52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3D2E54"/>
                </a:solidFill>
              </a:rPr>
              <a:t>2019</a:t>
            </a:r>
            <a:endParaRPr lang="ru-RU" sz="2200" dirty="0">
              <a:solidFill>
                <a:srgbClr val="3D2E54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894114" y="2534594"/>
            <a:ext cx="8434874" cy="2015902"/>
          </a:xfrm>
          <a:prstGeom prst="straightConnector1">
            <a:avLst/>
          </a:prstGeom>
          <a:ln w="28575">
            <a:solidFill>
              <a:srgbClr val="BD5F5F"/>
            </a:solidFill>
            <a:prstDash val="dash"/>
            <a:tailEnd type="arrow"/>
          </a:ln>
          <a:effectLst>
            <a:outerShdw blurRad="25400" sx="101000" sy="101000" algn="c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553612" y="5256765"/>
            <a:ext cx="2466353" cy="646331"/>
            <a:chOff x="148602" y="4944748"/>
            <a:chExt cx="2466353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148602" y="4974448"/>
              <a:ext cx="1199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місцеві програми, </a:t>
              </a:r>
              <a:r>
                <a:rPr lang="uk-UA" sz="1100" b="1" spc="-40" dirty="0" smtClean="0">
                  <a:effectLst/>
                  <a:latin typeface="Century Gothic" panose="020B0502020202020204" pitchFamily="34" charset="0"/>
                </a:rPr>
                <a:t>млн. грн</a:t>
              </a:r>
              <a:endParaRPr lang="ru-RU" sz="1100" b="1" spc="-40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40511" y="4944748"/>
              <a:ext cx="1274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Середній</a:t>
              </a:r>
              <a:r>
                <a:rPr lang="uk-UA" sz="1200" spc="-40" dirty="0" smtClean="0">
                  <a:effectLst/>
                  <a:latin typeface="Century Gothic" panose="020B0502020202020204" pitchFamily="34" charset="0"/>
                </a:rPr>
                <a:t> кредит ОСББ,</a:t>
              </a:r>
            </a:p>
            <a:p>
              <a:r>
                <a:rPr lang="uk-UA" sz="1200" b="1" spc="-40" dirty="0" smtClean="0">
                  <a:latin typeface="Century Gothic" panose="020B0502020202020204" pitchFamily="34" charset="0"/>
                </a:rPr>
                <a:t>грн</a:t>
              </a:r>
              <a:endParaRPr lang="ru-RU" sz="1200" b="1" spc="-40" dirty="0"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903402" y="5235820"/>
            <a:ext cx="2466353" cy="646331"/>
            <a:chOff x="148602" y="4944748"/>
            <a:chExt cx="2466353" cy="646331"/>
          </a:xfrm>
        </p:grpSpPr>
        <p:sp>
          <p:nvSpPr>
            <p:cNvPr id="50" name="TextBox 49"/>
            <p:cNvSpPr txBox="1"/>
            <p:nvPr/>
          </p:nvSpPr>
          <p:spPr>
            <a:xfrm>
              <a:off x="148602" y="4974448"/>
              <a:ext cx="1199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місцеві програми, </a:t>
              </a:r>
              <a:r>
                <a:rPr lang="uk-UA" sz="1100" b="1" spc="-40" dirty="0" smtClean="0">
                  <a:effectLst/>
                  <a:latin typeface="Century Gothic" panose="020B0502020202020204" pitchFamily="34" charset="0"/>
                </a:rPr>
                <a:t>млн. грн</a:t>
              </a:r>
              <a:endParaRPr lang="ru-RU" sz="1100" b="1" spc="-40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40511" y="4944748"/>
              <a:ext cx="1274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Середній</a:t>
              </a:r>
              <a:r>
                <a:rPr lang="uk-UA" sz="1200" spc="-40" dirty="0" smtClean="0">
                  <a:effectLst/>
                  <a:latin typeface="Century Gothic" panose="020B0502020202020204" pitchFamily="34" charset="0"/>
                </a:rPr>
                <a:t> кредит ОСББ,</a:t>
              </a:r>
            </a:p>
            <a:p>
              <a:r>
                <a:rPr lang="uk-UA" sz="1200" b="1" spc="-40" dirty="0" smtClean="0">
                  <a:latin typeface="Century Gothic" panose="020B0502020202020204" pitchFamily="34" charset="0"/>
                </a:rPr>
                <a:t>грн</a:t>
              </a:r>
              <a:endParaRPr lang="ru-RU" sz="1200" b="1" spc="-40" dirty="0"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28378" y="5236770"/>
            <a:ext cx="2466353" cy="646331"/>
            <a:chOff x="148602" y="4944748"/>
            <a:chExt cx="2466353" cy="646331"/>
          </a:xfrm>
        </p:grpSpPr>
        <p:sp>
          <p:nvSpPr>
            <p:cNvPr id="60" name="TextBox 59"/>
            <p:cNvSpPr txBox="1"/>
            <p:nvPr/>
          </p:nvSpPr>
          <p:spPr>
            <a:xfrm>
              <a:off x="148602" y="4974448"/>
              <a:ext cx="1199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місцеві програми, </a:t>
              </a:r>
              <a:r>
                <a:rPr lang="uk-UA" sz="1100" b="1" spc="-40" dirty="0" smtClean="0">
                  <a:effectLst/>
                  <a:latin typeface="Century Gothic" panose="020B0502020202020204" pitchFamily="34" charset="0"/>
                </a:rPr>
                <a:t>млн. грн</a:t>
              </a:r>
              <a:endParaRPr lang="ru-RU" sz="1100" b="1" spc="-40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40511" y="4944748"/>
              <a:ext cx="1274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Середній</a:t>
              </a:r>
              <a:r>
                <a:rPr lang="uk-UA" sz="1200" spc="-40" dirty="0" smtClean="0">
                  <a:effectLst/>
                  <a:latin typeface="Century Gothic" panose="020B0502020202020204" pitchFamily="34" charset="0"/>
                </a:rPr>
                <a:t> кредит ОСББ,</a:t>
              </a:r>
            </a:p>
            <a:p>
              <a:r>
                <a:rPr lang="uk-UA" sz="1200" b="1" spc="-40" dirty="0" smtClean="0">
                  <a:latin typeface="Century Gothic" panose="020B0502020202020204" pitchFamily="34" charset="0"/>
                </a:rPr>
                <a:t>грн</a:t>
              </a:r>
              <a:endParaRPr lang="ru-RU" sz="1200" b="1" spc="-40" dirty="0"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9058494" y="5241757"/>
            <a:ext cx="2466353" cy="646331"/>
            <a:chOff x="148602" y="4944748"/>
            <a:chExt cx="2466353" cy="646331"/>
          </a:xfrm>
        </p:grpSpPr>
        <p:sp>
          <p:nvSpPr>
            <p:cNvPr id="63" name="TextBox 62"/>
            <p:cNvSpPr txBox="1"/>
            <p:nvPr/>
          </p:nvSpPr>
          <p:spPr>
            <a:xfrm>
              <a:off x="148602" y="4974448"/>
              <a:ext cx="1199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місцеві програми, </a:t>
              </a:r>
              <a:r>
                <a:rPr lang="uk-UA" sz="1100" b="1" spc="-40" dirty="0" smtClean="0">
                  <a:effectLst/>
                  <a:latin typeface="Century Gothic" panose="020B0502020202020204" pitchFamily="34" charset="0"/>
                </a:rPr>
                <a:t>млн. грн</a:t>
              </a:r>
              <a:endParaRPr lang="ru-RU" sz="1100" b="1" spc="-40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40511" y="4944748"/>
              <a:ext cx="1274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spc="-40" dirty="0" smtClean="0">
                  <a:effectLst/>
                  <a:latin typeface="Century Gothic" panose="020B0502020202020204" pitchFamily="34" charset="0"/>
                </a:rPr>
                <a:t>Середній</a:t>
              </a:r>
              <a:r>
                <a:rPr lang="uk-UA" sz="1200" spc="-40" dirty="0" smtClean="0">
                  <a:effectLst/>
                  <a:latin typeface="Century Gothic" panose="020B0502020202020204" pitchFamily="34" charset="0"/>
                </a:rPr>
                <a:t> кредит ОСББ,</a:t>
              </a:r>
            </a:p>
            <a:p>
              <a:r>
                <a:rPr lang="uk-UA" sz="1200" b="1" spc="-40" dirty="0" smtClean="0">
                  <a:latin typeface="Century Gothic" panose="020B0502020202020204" pitchFamily="34" charset="0"/>
                </a:rPr>
                <a:t>грн</a:t>
              </a:r>
              <a:endParaRPr lang="ru-RU" sz="1200" b="1" spc="-40" dirty="0"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74382" y="2033689"/>
            <a:ext cx="7981110" cy="4768770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0" name="Picture 2" descr="http://tvoeosbb.org/wp-content/uploads/2017/01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42" y="2033689"/>
            <a:ext cx="3534538" cy="47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396" y="1915692"/>
            <a:ext cx="7981993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990">
              <a:lnSpc>
                <a:spcPts val="4000"/>
              </a:lnSpc>
            </a:pPr>
            <a:r>
              <a:rPr lang="uk-UA" altLang="uk-UA" sz="2200" b="1" dirty="0">
                <a:latin typeface="Century Gothic" panose="020B0502020202020204" pitchFamily="34" charset="0"/>
              </a:rPr>
              <a:t>м</a:t>
            </a:r>
            <a:r>
              <a:rPr lang="uk-UA" altLang="uk-UA" sz="2200" b="1" dirty="0" smtClean="0">
                <a:latin typeface="Century Gothic" panose="020B0502020202020204" pitchFamily="34" charset="0"/>
              </a:rPr>
              <a:t>. Харків, ОСББ </a:t>
            </a:r>
            <a:r>
              <a:rPr lang="uk-UA" altLang="uk-UA" sz="2200" b="1" dirty="0">
                <a:latin typeface="Century Gothic" panose="020B0502020202020204" pitchFamily="34" charset="0"/>
              </a:rPr>
              <a:t>«Злагода</a:t>
            </a:r>
            <a:r>
              <a:rPr lang="uk-UA" altLang="uk-UA" sz="2200" b="1" dirty="0" smtClean="0">
                <a:latin typeface="Century Gothic" panose="020B0502020202020204" pitchFamily="34" charset="0"/>
              </a:rPr>
              <a:t>»:</a:t>
            </a:r>
          </a:p>
          <a:p>
            <a:pPr marL="153990">
              <a:lnSpc>
                <a:spcPts val="4000"/>
              </a:lnSpc>
            </a:pPr>
            <a:r>
              <a:rPr lang="uk-UA" altLang="uk-UA" sz="2200" b="1" dirty="0" smtClean="0">
                <a:latin typeface="Century Gothic" panose="020B0502020202020204" pitchFamily="34" charset="0"/>
              </a:rPr>
              <a:t>Встановлення індивідуального теплового пункту (ІТП)</a:t>
            </a:r>
            <a:endParaRPr lang="ru-RU" altLang="uk-UA" sz="22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164824" y="5861304"/>
            <a:ext cx="890016" cy="860202"/>
            <a:chOff x="10616312" y="5354979"/>
            <a:chExt cx="1438528" cy="136652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Century Gothic" panose="020B0502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3" y="79494"/>
            <a:ext cx="2113566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" y="6470248"/>
            <a:ext cx="1383206" cy="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09396" y="738340"/>
            <a:ext cx="11849074" cy="907941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до </a:t>
            </a:r>
            <a:r>
              <a:rPr lang="ru-RU" sz="2300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80% </a:t>
            </a:r>
            <a:r>
              <a:rPr lang="ru-RU" sz="2300" b="1" dirty="0" err="1" smtClean="0">
                <a:solidFill>
                  <a:srgbClr val="D54346"/>
                </a:solidFill>
                <a:latin typeface="Century Gothic" panose="020B0502020202020204" pitchFamily="34" charset="0"/>
              </a:rPr>
              <a:t>вартості</a:t>
            </a:r>
            <a:r>
              <a:rPr lang="ru-RU" sz="2300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ЕЕ проекту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компенсується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державою та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місцевою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владою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,</a:t>
            </a:r>
            <a:r>
              <a:rPr lang="ru-RU" sz="19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br>
              <a:rPr lang="ru-RU" sz="19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</a:br>
            <a:r>
              <a:rPr lang="ru-RU" sz="7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/>
            </a:r>
            <a:br>
              <a:rPr lang="ru-RU" sz="7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</a:b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термін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окупності</a:t>
            </a:r>
            <a:r>
              <a:rPr lang="ru-RU" sz="23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проекту </a:t>
            </a:r>
            <a:r>
              <a:rPr lang="ru-RU" sz="23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складає</a:t>
            </a:r>
            <a:r>
              <a:rPr lang="ru-RU" sz="23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300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2 </a:t>
            </a:r>
            <a:r>
              <a:rPr lang="ru-RU" sz="2300" b="1" dirty="0" err="1">
                <a:solidFill>
                  <a:srgbClr val="D54346"/>
                </a:solidFill>
                <a:latin typeface="Century Gothic" panose="020B0502020202020204" pitchFamily="34" charset="0"/>
              </a:rPr>
              <a:t>місяці</a:t>
            </a:r>
            <a:r>
              <a:rPr lang="ru-RU" sz="23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, час </a:t>
            </a:r>
            <a:r>
              <a:rPr lang="ru-RU" sz="23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погашення</a:t>
            </a:r>
            <a:r>
              <a:rPr lang="ru-RU" sz="23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кредиту – </a:t>
            </a:r>
            <a:r>
              <a:rPr lang="ru-RU" sz="2300" b="1" dirty="0">
                <a:solidFill>
                  <a:srgbClr val="D54346"/>
                </a:solidFill>
                <a:latin typeface="Century Gothic" panose="020B0502020202020204" pitchFamily="34" charset="0"/>
              </a:rPr>
              <a:t>3 </a:t>
            </a:r>
            <a:r>
              <a:rPr lang="ru-RU" sz="2300" b="1" dirty="0" err="1" smtClean="0">
                <a:solidFill>
                  <a:srgbClr val="D54346"/>
                </a:solidFill>
                <a:latin typeface="Century Gothic" panose="020B0502020202020204" pitchFamily="34" charset="0"/>
              </a:rPr>
              <a:t>місяці</a:t>
            </a:r>
            <a:endParaRPr lang="ru-RU" sz="2300" b="1" dirty="0">
              <a:solidFill>
                <a:srgbClr val="D5434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15694" y="6205972"/>
            <a:ext cx="644324" cy="365125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102" y="3373027"/>
            <a:ext cx="1080000" cy="1080000"/>
          </a:xfrm>
          <a:prstGeom prst="ellipse">
            <a:avLst/>
          </a:prstGeom>
          <a:solidFill>
            <a:srgbClr val="4571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03508" y="3415108"/>
            <a:ext cx="1008000" cy="1008000"/>
          </a:xfrm>
          <a:prstGeom prst="ellipse">
            <a:avLst/>
          </a:prstGeom>
          <a:solidFill>
            <a:srgbClr val="A9C9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691167" y="3409027"/>
            <a:ext cx="1008000" cy="1008000"/>
          </a:xfrm>
          <a:prstGeom prst="ellipse">
            <a:avLst/>
          </a:prstGeom>
          <a:solidFill>
            <a:srgbClr val="C1DFA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81481" y="3409027"/>
            <a:ext cx="1008000" cy="100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71795" y="3409027"/>
            <a:ext cx="1008000" cy="1008000"/>
          </a:xfrm>
          <a:prstGeom prst="ellipse">
            <a:avLst/>
          </a:prstGeom>
          <a:solidFill>
            <a:srgbClr val="9941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383" y="3394707"/>
            <a:ext cx="121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=</a:t>
            </a:r>
            <a:endParaRPr lang="uk-UA" sz="6000" b="1" dirty="0" smtClean="0">
              <a:solidFill>
                <a:schemeClr val="bg2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2339" y="3559084"/>
            <a:ext cx="121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+</a:t>
            </a:r>
            <a:endParaRPr lang="uk-UA" sz="4000" b="1" dirty="0" smtClean="0">
              <a:solidFill>
                <a:schemeClr val="bg2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2076" y="3559084"/>
            <a:ext cx="121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+</a:t>
            </a:r>
            <a:endParaRPr lang="uk-UA" sz="4000" b="1" dirty="0" smtClean="0">
              <a:solidFill>
                <a:schemeClr val="bg2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2967" y="3559084"/>
            <a:ext cx="121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+</a:t>
            </a:r>
            <a:endParaRPr lang="uk-UA" sz="4000" b="1" dirty="0" smtClean="0">
              <a:solidFill>
                <a:schemeClr val="bg2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94" y="6020003"/>
            <a:ext cx="42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457199"/>
                </a:solidFill>
                <a:latin typeface="Century Gothic" panose="020B0502020202020204" pitchFamily="34" charset="0"/>
              </a:rPr>
              <a:t>Час погашення кредиту – </a:t>
            </a:r>
          </a:p>
          <a:p>
            <a:pPr algn="ctr"/>
            <a:r>
              <a:rPr lang="uk-UA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3 місяці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75971" y="6025334"/>
            <a:ext cx="374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457199"/>
                </a:solidFill>
                <a:latin typeface="Century Gothic" panose="020B0502020202020204" pitchFamily="34" charset="0"/>
              </a:rPr>
              <a:t>Окупність проекту – </a:t>
            </a:r>
          </a:p>
          <a:p>
            <a:pPr algn="ctr"/>
            <a:r>
              <a:rPr lang="uk-UA" b="1" dirty="0" smtClean="0">
                <a:solidFill>
                  <a:srgbClr val="D54346"/>
                </a:solidFill>
                <a:latin typeface="Century Gothic" panose="020B0502020202020204" pitchFamily="34" charset="0"/>
              </a:rPr>
              <a:t>2 місяці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7349" y="4550563"/>
            <a:ext cx="163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Реальна вартість ІТП для ОСББ «Злагода»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5406" y="5382588"/>
            <a:ext cx="299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Компенсації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7748" y="4545232"/>
            <a:ext cx="29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державна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95407" y="4550563"/>
            <a:ext cx="29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обласна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3066" y="4546623"/>
            <a:ext cx="29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міська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9694" y="4546495"/>
            <a:ext cx="13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Сума кредиту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381" y="3567262"/>
            <a:ext cx="116919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231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b="1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тис. грн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87278" y="3474929"/>
            <a:ext cx="1169197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46</a:t>
            </a:r>
          </a:p>
          <a:p>
            <a:pPr algn="ctr">
              <a:lnSpc>
                <a:spcPct val="80000"/>
              </a:lnSpc>
            </a:pPr>
            <a:r>
              <a:rPr lang="uk-UA" b="1" spc="-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тис</a:t>
            </a:r>
            <a:r>
              <a:rPr lang="uk-UA" b="1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. грн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03977" y="3493343"/>
            <a:ext cx="1169197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789767"/>
                </a:solidFill>
                <a:latin typeface="Century Gothic" panose="020B0502020202020204" pitchFamily="34" charset="0"/>
              </a:rPr>
              <a:t>46</a:t>
            </a:r>
          </a:p>
          <a:p>
            <a:pPr algn="ctr">
              <a:lnSpc>
                <a:spcPct val="80000"/>
              </a:lnSpc>
            </a:pPr>
            <a:r>
              <a:rPr lang="uk-UA" b="1" spc="-100" dirty="0" smtClean="0">
                <a:solidFill>
                  <a:srgbClr val="789767"/>
                </a:solidFill>
                <a:latin typeface="Century Gothic" panose="020B0502020202020204" pitchFamily="34" charset="0"/>
              </a:rPr>
              <a:t>тис</a:t>
            </a:r>
            <a:r>
              <a:rPr lang="uk-UA" b="1" spc="-100" dirty="0">
                <a:solidFill>
                  <a:srgbClr val="789767"/>
                </a:solidFill>
                <a:latin typeface="Century Gothic" panose="020B0502020202020204" pitchFamily="34" charset="0"/>
              </a:rPr>
              <a:t>. грн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02621" y="3474929"/>
            <a:ext cx="1169197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9EB492"/>
                </a:solidFill>
                <a:latin typeface="Century Gothic" panose="020B0502020202020204" pitchFamily="34" charset="0"/>
              </a:rPr>
              <a:t>47</a:t>
            </a:r>
          </a:p>
          <a:p>
            <a:pPr algn="ctr">
              <a:lnSpc>
                <a:spcPct val="80000"/>
              </a:lnSpc>
            </a:pPr>
            <a:r>
              <a:rPr lang="uk-UA" b="1" spc="-100" dirty="0" smtClean="0">
                <a:solidFill>
                  <a:srgbClr val="9EB492"/>
                </a:solidFill>
                <a:latin typeface="Century Gothic" panose="020B0502020202020204" pitchFamily="34" charset="0"/>
              </a:rPr>
              <a:t>тис</a:t>
            </a:r>
            <a:r>
              <a:rPr lang="uk-UA" b="1" spc="-100" dirty="0">
                <a:solidFill>
                  <a:srgbClr val="9EB492"/>
                </a:solidFill>
                <a:latin typeface="Century Gothic" panose="020B0502020202020204" pitchFamily="34" charset="0"/>
              </a:rPr>
              <a:t>. грн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97086" y="3493343"/>
            <a:ext cx="1169197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617953"/>
                </a:solidFill>
                <a:latin typeface="Century Gothic" panose="020B0502020202020204" pitchFamily="34" charset="0"/>
              </a:rPr>
              <a:t>92</a:t>
            </a:r>
          </a:p>
          <a:p>
            <a:pPr algn="ctr">
              <a:lnSpc>
                <a:spcPct val="80000"/>
              </a:lnSpc>
            </a:pPr>
            <a:r>
              <a:rPr lang="uk-UA" b="1" spc="-100" dirty="0" smtClean="0">
                <a:solidFill>
                  <a:srgbClr val="617953"/>
                </a:solidFill>
                <a:latin typeface="Century Gothic" panose="020B0502020202020204" pitchFamily="34" charset="0"/>
              </a:rPr>
              <a:t>тис</a:t>
            </a:r>
            <a:r>
              <a:rPr lang="uk-UA" b="1" spc="-100" dirty="0">
                <a:solidFill>
                  <a:srgbClr val="617953"/>
                </a:solidFill>
                <a:latin typeface="Century Gothic" panose="020B0502020202020204" pitchFamily="34" charset="0"/>
              </a:rPr>
              <a:t>. грн</a:t>
            </a: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015322" y="2865550"/>
            <a:ext cx="338260" cy="4374732"/>
          </a:xfrm>
          <a:prstGeom prst="rightBrace">
            <a:avLst>
              <a:gd name="adj1" fmla="val 97588"/>
              <a:gd name="adj2" fmla="val 50000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199649" y="-45356"/>
            <a:ext cx="99663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Завдяки</a:t>
            </a: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місцевим</a:t>
            </a: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програмам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36323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/>
          </p:nvPr>
        </p:nvGraphicFramePr>
        <p:xfrm>
          <a:off x="1883398" y="1690557"/>
          <a:ext cx="9359981" cy="454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1266454" y="1309335"/>
          <a:ext cx="9359981" cy="527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5105877" y="2322576"/>
            <a:ext cx="4842795" cy="2852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  <a:effectLst>
            <a:outerShdw blurRad="25400" sx="101000" sy="101000" algn="c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32" name="Овал 31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34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3" y="79494"/>
            <a:ext cx="2113566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" y="6470248"/>
            <a:ext cx="1383206" cy="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2225673" y="0"/>
            <a:ext cx="99663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Успішні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кейси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запровадження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Місцевих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програм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в ОТГ</a:t>
            </a:r>
            <a:endParaRPr lang="ru-RU" sz="3000" b="1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1000" y="6143022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alt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  <a:endParaRPr lang="ru-RU" alt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1633" y="1269448"/>
            <a:ext cx="5713941" cy="1006429"/>
            <a:chOff x="451633" y="1269448"/>
            <a:chExt cx="5713941" cy="1006429"/>
          </a:xfrm>
        </p:grpSpPr>
        <p:sp>
          <p:nvSpPr>
            <p:cNvPr id="27" name="TextBox 26"/>
            <p:cNvSpPr txBox="1"/>
            <p:nvPr/>
          </p:nvSpPr>
          <p:spPr>
            <a:xfrm>
              <a:off x="684069" y="1269448"/>
              <a:ext cx="5481505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uk-UA" b="1" dirty="0">
                  <a:solidFill>
                    <a:srgbClr val="254061"/>
                  </a:solidFill>
                  <a:latin typeface="Century Gothic" panose="020B0502020202020204" pitchFamily="34" charset="0"/>
                </a:rPr>
                <a:t>Завдяки місцевій програмі </a:t>
              </a:r>
              <a:r>
                <a:rPr lang="uk-UA" b="1" dirty="0" err="1">
                  <a:solidFill>
                    <a:srgbClr val="254061"/>
                  </a:solidFill>
                  <a:latin typeface="Century Gothic" panose="020B0502020202020204" pitchFamily="34" charset="0"/>
                </a:rPr>
                <a:t>Лозівської</a:t>
              </a:r>
              <a:r>
                <a:rPr lang="uk-UA" b="1" dirty="0">
                  <a:solidFill>
                    <a:srgbClr val="254061"/>
                  </a:solidFill>
                  <a:latin typeface="Century Gothic" panose="020B0502020202020204" pitchFamily="34" charset="0"/>
                </a:rPr>
                <a:t> ОТГ </a:t>
              </a:r>
              <a:endParaRPr lang="uk-UA" b="1" dirty="0" smtClean="0">
                <a:solidFill>
                  <a:srgbClr val="25406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uk-UA" b="1" dirty="0" smtClean="0">
                  <a:solidFill>
                    <a:srgbClr val="254061"/>
                  </a:solidFill>
                  <a:latin typeface="Century Gothic" panose="020B0502020202020204" pitchFamily="34" charset="0"/>
                </a:rPr>
                <a:t>у </a:t>
              </a:r>
              <a:r>
                <a:rPr lang="uk-UA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3 рази </a:t>
              </a:r>
              <a:r>
                <a:rPr lang="uk-UA" b="1" dirty="0">
                  <a:solidFill>
                    <a:srgbClr val="254061"/>
                  </a:solidFill>
                  <a:latin typeface="Century Gothic" panose="020B0502020202020204" pitchFamily="34" charset="0"/>
                </a:rPr>
                <a:t>збільшено попит </a:t>
              </a:r>
              <a:r>
                <a:rPr lang="uk-UA" b="1" dirty="0" smtClean="0">
                  <a:solidFill>
                    <a:srgbClr val="254061"/>
                  </a:solidFill>
                  <a:latin typeface="Century Gothic" panose="020B0502020202020204" pitchFamily="34" charset="0"/>
                </a:rPr>
                <a:t>та у </a:t>
              </a:r>
              <a:r>
                <a:rPr lang="uk-UA" b="1" dirty="0" smtClean="0">
                  <a:solidFill>
                    <a:srgbClr val="D54346"/>
                  </a:solidFill>
                  <a:latin typeface="Century Gothic" panose="020B0502020202020204" pitchFamily="34" charset="0"/>
                </a:rPr>
                <a:t>7 разів </a:t>
              </a:r>
              <a:r>
                <a:rPr lang="uk-UA" b="1" dirty="0" smtClean="0">
                  <a:solidFill>
                    <a:srgbClr val="254061"/>
                  </a:solidFill>
                  <a:latin typeface="Century Gothic" panose="020B0502020202020204" pitchFamily="34" charset="0"/>
                </a:rPr>
                <a:t>– обсяг </a:t>
              </a:r>
            </a:p>
            <a:p>
              <a:pPr>
                <a:lnSpc>
                  <a:spcPct val="110000"/>
                </a:lnSpc>
              </a:pPr>
              <a:r>
                <a:rPr lang="uk-UA" b="1" dirty="0" smtClean="0">
                  <a:solidFill>
                    <a:srgbClr val="254061"/>
                  </a:solidFill>
                  <a:latin typeface="Century Gothic" panose="020B0502020202020204" pitchFamily="34" charset="0"/>
                </a:rPr>
                <a:t>залучених </a:t>
              </a:r>
              <a:r>
                <a:rPr lang="uk-UA" b="1" dirty="0">
                  <a:solidFill>
                    <a:srgbClr val="254061"/>
                  </a:solidFill>
                  <a:latin typeface="Century Gothic" panose="020B0502020202020204" pitchFamily="34" charset="0"/>
                </a:rPr>
                <a:t>коштів на ЕЕ серед ОСББ</a:t>
              </a:r>
              <a:endParaRPr lang="ru-RU" b="1" dirty="0">
                <a:solidFill>
                  <a:srgbClr val="25406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1633" y="1437510"/>
              <a:ext cx="3353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altLang="ru-RU" sz="4000" b="1" dirty="0">
                  <a:solidFill>
                    <a:srgbClr val="254061"/>
                  </a:solidFill>
                  <a:latin typeface="Century Gothic" panose="020B0502020202020204" pitchFamily="34" charset="0"/>
                </a:rPr>
                <a:t>!</a:t>
              </a:r>
              <a:endParaRPr lang="uk-UA" sz="40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22456" y="5915875"/>
            <a:ext cx="879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entury Gothic" panose="020B0502020202020204" pitchFamily="34" charset="0"/>
              </a:rPr>
              <a:t>Кількість виданих кредитів, ОД.     </a:t>
            </a:r>
            <a:r>
              <a:rPr lang="uk-UA" sz="1600" dirty="0" smtClean="0">
                <a:latin typeface="Century Gothic" panose="020B0502020202020204" pitchFamily="34" charset="0"/>
              </a:rPr>
              <a:t>                  </a:t>
            </a:r>
            <a:r>
              <a:rPr lang="uk-UA" sz="1600" dirty="0">
                <a:latin typeface="Century Gothic" panose="020B0502020202020204" pitchFamily="34" charset="0"/>
              </a:rPr>
              <a:t>Сума виданих кредитів, МЛН. ГРН.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0148" y="5966945"/>
            <a:ext cx="238617" cy="252000"/>
          </a:xfrm>
          <a:prstGeom prst="rect">
            <a:avLst/>
          </a:prstGeom>
          <a:solidFill>
            <a:srgbClr val="D2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58180" y="5966945"/>
            <a:ext cx="238617" cy="252000"/>
          </a:xfrm>
          <a:prstGeom prst="rect">
            <a:avLst/>
          </a:prstGeom>
          <a:solidFill>
            <a:srgbClr val="72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912243" y="2549035"/>
            <a:ext cx="2319480" cy="1304544"/>
          </a:xfrm>
          <a:prstGeom prst="wedgeEllipseCallout">
            <a:avLst>
              <a:gd name="adj1" fmla="val 220"/>
              <a:gd name="adj2" fmla="val 153248"/>
            </a:avLst>
          </a:prstGeom>
          <a:gradFill>
            <a:gsLst>
              <a:gs pos="10000">
                <a:srgbClr val="CCE5BD"/>
              </a:gs>
              <a:gs pos="36000">
                <a:srgbClr val="E2F0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12243" y="2737322"/>
            <a:ext cx="2307905" cy="1097890"/>
          </a:xfrm>
          <a:prstGeom prst="rect">
            <a:avLst/>
          </a:prstGeom>
          <a:gradFill>
            <a:gsLst>
              <a:gs pos="0">
                <a:srgbClr val="E8F3E1"/>
              </a:gs>
              <a:gs pos="6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500"/>
          </a:p>
        </p:txBody>
      </p:sp>
      <p:sp>
        <p:nvSpPr>
          <p:cNvPr id="4" name="Прямоугольник 3"/>
          <p:cNvSpPr/>
          <p:nvPr/>
        </p:nvSpPr>
        <p:spPr>
          <a:xfrm>
            <a:off x="3802224" y="2737322"/>
            <a:ext cx="253951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spc="-1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Запроваджено </a:t>
            </a:r>
            <a:r>
              <a:rPr lang="ru-RU" sz="1400" spc="-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місцеву програму ОТГ щодо підтримки «теплих» кредитів  для ОСББ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72051" y="1417399"/>
            <a:ext cx="163538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Прогноз </a:t>
            </a:r>
          </a:p>
          <a:p>
            <a:pPr algn="ctr">
              <a:lnSpc>
                <a:spcPct val="90000"/>
              </a:lnSpc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згідно заявок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419100" y="1291166"/>
          <a:ext cx="113728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4425" y="54483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19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6385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74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2481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55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075" y="58081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8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77450" y="579858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8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7350" y="428196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44,5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85308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117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67261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4,2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576786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1,8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34650" y="576786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0,17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2394" y="3286125"/>
            <a:ext cx="16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середньому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2 млн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грн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Прямая со стрелкой 18"/>
          <p:cNvCxnSpPr>
            <a:stCxn id="12" idx="0"/>
            <a:endCxn id="17" idx="2"/>
          </p:cNvCxnSpPr>
          <p:nvPr/>
        </p:nvCxnSpPr>
        <p:spPr>
          <a:xfrm flipV="1">
            <a:off x="1976508" y="3809345"/>
            <a:ext cx="0" cy="47261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7619" y="809192"/>
            <a:ext cx="2048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середньому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малі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міста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500 тис.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грн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Прямая со стрелкой 21"/>
          <p:cNvCxnSpPr>
            <a:stCxn id="13" idx="0"/>
          </p:cNvCxnSpPr>
          <p:nvPr/>
        </p:nvCxnSpPr>
        <p:spPr>
          <a:xfrm flipH="1" flipV="1">
            <a:off x="4171950" y="1552575"/>
            <a:ext cx="1348" cy="30051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04711" y="3708976"/>
            <a:ext cx="16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середньому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75 тис.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грн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Прямая со стрелкой 32"/>
          <p:cNvCxnSpPr>
            <a:stCxn id="14" idx="0"/>
          </p:cNvCxnSpPr>
          <p:nvPr/>
        </p:nvCxnSpPr>
        <p:spPr>
          <a:xfrm flipH="1" flipV="1">
            <a:off x="6426436" y="4281964"/>
            <a:ext cx="1" cy="1390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15784" y="4798818"/>
            <a:ext cx="16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середньому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200 тис.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грн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8636236" y="5336802"/>
            <a:ext cx="1665" cy="44796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023919" y="4798818"/>
            <a:ext cx="16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середньому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20 тис.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грн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10844371" y="5336802"/>
            <a:ext cx="1665" cy="44796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21367" y="3367565"/>
            <a:ext cx="1282864" cy="1249917"/>
            <a:chOff x="6105524" y="2105614"/>
            <a:chExt cx="1282864" cy="1249917"/>
          </a:xfrm>
        </p:grpSpPr>
        <p:sp>
          <p:nvSpPr>
            <p:cNvPr id="56" name="Овал 55"/>
            <p:cNvSpPr/>
            <p:nvPr/>
          </p:nvSpPr>
          <p:spPr>
            <a:xfrm>
              <a:off x="6105524" y="2105614"/>
              <a:ext cx="1270148" cy="12499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31907" y="2547394"/>
              <a:ext cx="1256481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20% суми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" name="Соединительная линия уступом 2"/>
          <p:cNvCxnSpPr/>
          <p:nvPr/>
        </p:nvCxnSpPr>
        <p:spPr>
          <a:xfrm rot="16200000" flipV="1">
            <a:off x="274464" y="4949096"/>
            <a:ext cx="1144199" cy="527157"/>
          </a:xfrm>
          <a:prstGeom prst="bentConnector3">
            <a:avLst>
              <a:gd name="adj1" fmla="val -347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2165150" y="1901632"/>
            <a:ext cx="1381747" cy="1249917"/>
            <a:chOff x="6049724" y="2105614"/>
            <a:chExt cx="1381747" cy="1249917"/>
          </a:xfrm>
        </p:grpSpPr>
        <p:sp>
          <p:nvSpPr>
            <p:cNvPr id="49" name="Овал 48"/>
            <p:cNvSpPr/>
            <p:nvPr/>
          </p:nvSpPr>
          <p:spPr>
            <a:xfrm>
              <a:off x="6105524" y="2105614"/>
              <a:ext cx="1270148" cy="12499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49724" y="2537704"/>
              <a:ext cx="1381747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20-40% суми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2" name="Соединительная линия уступом 51"/>
          <p:cNvCxnSpPr/>
          <p:nvPr/>
        </p:nvCxnSpPr>
        <p:spPr>
          <a:xfrm rot="16200000" flipV="1">
            <a:off x="2478278" y="3487395"/>
            <a:ext cx="1167292" cy="495600"/>
          </a:xfrm>
          <a:prstGeom prst="bentConnector3">
            <a:avLst>
              <a:gd name="adj1" fmla="val 649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470940" y="2573821"/>
            <a:ext cx="1381747" cy="1249917"/>
            <a:chOff x="6049724" y="2105614"/>
            <a:chExt cx="1381747" cy="1249917"/>
          </a:xfrm>
        </p:grpSpPr>
        <p:sp>
          <p:nvSpPr>
            <p:cNvPr id="54" name="Овал 53"/>
            <p:cNvSpPr/>
            <p:nvPr/>
          </p:nvSpPr>
          <p:spPr>
            <a:xfrm>
              <a:off x="6105524" y="2105614"/>
              <a:ext cx="1270148" cy="12499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49724" y="2328961"/>
              <a:ext cx="138174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річних </a:t>
              </a:r>
            </a:p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30% суми але </a:t>
              </a:r>
              <a:r>
                <a:rPr lang="uk-UA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не ˃ 10 тис грн</a:t>
              </a:r>
              <a:endPara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1" name="Соединительная линия уступом 70"/>
          <p:cNvCxnSpPr/>
          <p:nvPr/>
        </p:nvCxnSpPr>
        <p:spPr>
          <a:xfrm rot="16200000" flipV="1">
            <a:off x="4746926" y="4217997"/>
            <a:ext cx="1176951" cy="387390"/>
          </a:xfrm>
          <a:prstGeom prst="bentConnector3">
            <a:avLst>
              <a:gd name="adj1" fmla="val -500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7178597" y="3534137"/>
            <a:ext cx="1381747" cy="1249917"/>
            <a:chOff x="6105524" y="2105614"/>
            <a:chExt cx="1381747" cy="1249917"/>
          </a:xfrm>
        </p:grpSpPr>
        <p:sp>
          <p:nvSpPr>
            <p:cNvPr id="73" name="Овал 72"/>
            <p:cNvSpPr/>
            <p:nvPr/>
          </p:nvSpPr>
          <p:spPr>
            <a:xfrm>
              <a:off x="6105524" y="2105614"/>
              <a:ext cx="1270148" cy="12499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05524" y="2438184"/>
              <a:ext cx="13817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Всі % річних </a:t>
              </a:r>
            </a:p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10-30% суми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5" name="Соединительная линия уступом 74"/>
          <p:cNvCxnSpPr/>
          <p:nvPr/>
        </p:nvCxnSpPr>
        <p:spPr>
          <a:xfrm rot="16200000" flipV="1">
            <a:off x="6906412" y="5218532"/>
            <a:ext cx="1369362" cy="277465"/>
          </a:xfrm>
          <a:prstGeom prst="bentConnector3">
            <a:avLst>
              <a:gd name="adj1" fmla="val -82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9385311" y="3496475"/>
            <a:ext cx="1381747" cy="1249917"/>
            <a:chOff x="6105524" y="2105614"/>
            <a:chExt cx="1381747" cy="1249917"/>
          </a:xfrm>
        </p:grpSpPr>
        <p:sp>
          <p:nvSpPr>
            <p:cNvPr id="77" name="Овал 76"/>
            <p:cNvSpPr/>
            <p:nvPr/>
          </p:nvSpPr>
          <p:spPr>
            <a:xfrm>
              <a:off x="6105524" y="2105614"/>
              <a:ext cx="1270148" cy="12499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05524" y="2527484"/>
              <a:ext cx="1381747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10% суми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9" name="Соединительная линия уступом 78"/>
          <p:cNvCxnSpPr/>
          <p:nvPr/>
        </p:nvCxnSpPr>
        <p:spPr>
          <a:xfrm rot="16200000" flipV="1">
            <a:off x="9113126" y="5180870"/>
            <a:ext cx="1369362" cy="277465"/>
          </a:xfrm>
          <a:prstGeom prst="bentConnector3">
            <a:avLst>
              <a:gd name="adj1" fmla="val -82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" y="6512162"/>
            <a:ext cx="1250014" cy="33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1848610" y="-45134"/>
            <a:ext cx="10408920" cy="8617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Майже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половина </a:t>
            </a:r>
            <a:r>
              <a:rPr lang="ru-RU" sz="3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місцевих</a:t>
            </a:r>
            <a:r>
              <a:rPr lang="ru-RU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</a:t>
            </a:r>
            <a:r>
              <a:rPr lang="ru-RU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відшкодовують</a:t>
            </a:r>
            <a:r>
              <a:rPr lang="ru-RU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частину</a:t>
            </a:r>
            <a:r>
              <a:rPr lang="ru-RU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суми</a:t>
            </a:r>
            <a:r>
              <a:rPr lang="ru-RU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за «теплим» кредитом  </a:t>
            </a:r>
            <a:endParaRPr lang="ru-RU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" y="16734"/>
            <a:ext cx="1746173" cy="2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" y="79494"/>
            <a:ext cx="2113567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8089" y="931191"/>
            <a:ext cx="5293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Century Gothic" panose="020B0502020202020204" pitchFamily="34" charset="0"/>
              </a:rPr>
              <a:t>2014-2019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400" dirty="0">
                <a:latin typeface="Century Gothic" panose="020B0502020202020204" pitchFamily="34" charset="0"/>
              </a:rPr>
              <a:t>станом на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08.07.2019):</a:t>
            </a:r>
            <a:endParaRPr lang="ru-RU" altLang="ru-RU" sz="1400" dirty="0">
              <a:latin typeface="Century Gothic" panose="020B0502020202020204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 bwMode="auto">
          <a:xfrm>
            <a:off x="249912" y="-108648"/>
            <a:ext cx="1191850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640</a:t>
            </a: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 тис. родин стали </a:t>
            </a:r>
            <a:r>
              <a:rPr lang="ru-RU" sz="2500" b="1" dirty="0" err="1" smtClean="0">
                <a:solidFill>
                  <a:srgbClr val="3D2E54"/>
                </a:solidFill>
                <a:latin typeface="Century Gothic" panose="020B0502020202020204" pitchFamily="34" charset="0"/>
              </a:rPr>
              <a:t>учасниками</a:t>
            </a: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 </a:t>
            </a:r>
            <a:r>
              <a:rPr lang="ru-RU" sz="2500" b="1" dirty="0" err="1" smtClean="0">
                <a:solidFill>
                  <a:srgbClr val="3D2E54"/>
                </a:solidFill>
                <a:latin typeface="Century Gothic" panose="020B0502020202020204" pitchFamily="34" charset="0"/>
              </a:rPr>
              <a:t>Державної</a:t>
            </a: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 </a:t>
            </a:r>
            <a:r>
              <a:rPr lang="ru-RU" sz="2500" b="1" dirty="0" err="1" smtClean="0">
                <a:solidFill>
                  <a:srgbClr val="3D2E54"/>
                </a:solidFill>
                <a:latin typeface="Century Gothic" panose="020B0502020202020204" pitchFamily="34" charset="0"/>
              </a:rPr>
              <a:t>програми</a:t>
            </a: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«</a:t>
            </a:r>
            <a:r>
              <a:rPr lang="ru-RU" sz="2500" b="1" dirty="0" err="1" smtClean="0">
                <a:solidFill>
                  <a:srgbClr val="3D2E5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500" b="1" dirty="0" smtClean="0">
                <a:solidFill>
                  <a:srgbClr val="3D2E54"/>
                </a:solidFill>
                <a:latin typeface="Century Gothic" panose="020B0502020202020204" pitchFamily="34" charset="0"/>
              </a:rPr>
              <a:t>» </a:t>
            </a:r>
            <a:r>
              <a:rPr lang="ru-RU" sz="2500" b="1" dirty="0" err="1" smtClean="0">
                <a:solidFill>
                  <a:srgbClr val="3D2E54"/>
                </a:solidFill>
                <a:latin typeface="Century Gothic" panose="020B0502020202020204" pitchFamily="34" charset="0"/>
              </a:rPr>
              <a:t>кредитів</a:t>
            </a:r>
            <a:endParaRPr lang="ru-RU" sz="2500" b="1" dirty="0">
              <a:solidFill>
                <a:srgbClr val="3D2E54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84174" y="6531735"/>
            <a:ext cx="384239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2762" y="1883232"/>
            <a:ext cx="12459438" cy="3162835"/>
            <a:chOff x="187464" y="1078560"/>
            <a:chExt cx="12459438" cy="3162835"/>
          </a:xfrm>
        </p:grpSpPr>
        <p:sp>
          <p:nvSpPr>
            <p:cNvPr id="9222" name="Прямоугольник 7"/>
            <p:cNvSpPr>
              <a:spLocks noChangeArrowheads="1"/>
            </p:cNvSpPr>
            <p:nvPr/>
          </p:nvSpPr>
          <p:spPr bwMode="auto">
            <a:xfrm>
              <a:off x="7620583" y="2699947"/>
              <a:ext cx="5026319" cy="154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600" b="1" dirty="0">
                <a:solidFill>
                  <a:srgbClr val="937E7E"/>
                </a:solidFill>
                <a:latin typeface="Century Gothic" pitchFamily="34" charset="0"/>
              </a:endParaRPr>
            </a:p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uk-UA" altLang="ru-RU" sz="40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≈ 280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млн м</a:t>
              </a:r>
              <a:r>
                <a:rPr lang="en-US" altLang="ru-RU" sz="2400" b="1" baseline="30000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3</a:t>
              </a:r>
              <a:r>
                <a:rPr lang="uk-UA" altLang="ru-RU" sz="2400" b="1" baseline="30000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газу щороку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uk-UA" alt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- економія </a:t>
              </a:r>
              <a:r>
                <a:rPr lang="uk-UA" alt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ресурсів </a:t>
              </a:r>
              <a:r>
                <a:rPr lang="uk-UA" alt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в </a:t>
              </a:r>
              <a:r>
                <a:rPr lang="uk-UA" alt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еквіваленті </a:t>
              </a:r>
              <a:r>
                <a:rPr lang="uk-UA" alt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газу</a:t>
              </a:r>
              <a:endPara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altLang="ru-RU" sz="1800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endParaRPr lang="en-US" altLang="ru-RU" sz="1800" dirty="0">
                <a:solidFill>
                  <a:srgbClr val="937E7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5" name="TextBox 16"/>
            <p:cNvSpPr txBox="1">
              <a:spLocks noChangeArrowheads="1"/>
            </p:cNvSpPr>
            <p:nvPr/>
          </p:nvSpPr>
          <p:spPr bwMode="auto">
            <a:xfrm>
              <a:off x="1180266" y="3228625"/>
              <a:ext cx="567138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40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2,5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r>
                <a:rPr lang="uk-UA" altLang="ru-RU" sz="2400" b="1" dirty="0">
                  <a:solidFill>
                    <a:srgbClr val="937E7E"/>
                  </a:solidFill>
                  <a:latin typeface="Century Gothic" panose="020B0502020202020204" pitchFamily="34" charset="0"/>
                </a:rPr>
                <a:t>млрд 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грн </a:t>
              </a:r>
              <a:r>
                <a:rPr lang="uk-UA" alt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видатків державного бюджету </a:t>
              </a:r>
              <a:endParaRPr lang="uk-UA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26" name="TextBox 17"/>
            <p:cNvSpPr txBox="1">
              <a:spLocks noChangeArrowheads="1"/>
            </p:cNvSpPr>
            <p:nvPr/>
          </p:nvSpPr>
          <p:spPr bwMode="auto">
            <a:xfrm>
              <a:off x="7180382" y="1169759"/>
              <a:ext cx="502632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4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≈ </a:t>
              </a:r>
              <a:r>
                <a:rPr lang="uk-UA" altLang="ru-RU" sz="40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8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r>
                <a:rPr lang="uk-UA" altLang="ru-RU" sz="2400" b="1" dirty="0">
                  <a:solidFill>
                    <a:srgbClr val="937E7E"/>
                  </a:solidFill>
                  <a:latin typeface="Century Gothic" panose="020B0502020202020204" pitchFamily="34" charset="0"/>
                </a:rPr>
                <a:t>млрд 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грн </a:t>
              </a:r>
              <a:r>
                <a:rPr lang="uk-UA" altLang="ru-RU" sz="16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інвестовано в </a:t>
              </a:r>
              <a:r>
                <a:rPr lang="uk-UA" altLang="ru-RU" sz="1600" dirty="0" smtClean="0">
                  <a:solidFill>
                    <a:srgbClr val="595959"/>
                  </a:solidFill>
                  <a:latin typeface="Century Gothic" panose="020B0502020202020204" pitchFamily="34" charset="0"/>
                </a:rPr>
                <a:t>економіку </a:t>
              </a:r>
              <a:r>
                <a:rPr lang="uk-UA" altLang="ru-RU" sz="1200" i="1" dirty="0" smtClean="0">
                  <a:solidFill>
                    <a:srgbClr val="595959"/>
                  </a:solidFill>
                  <a:latin typeface="Century Gothic" panose="020B0502020202020204" pitchFamily="34" charset="0"/>
                </a:rPr>
                <a:t>(придбання енергоефективних матеріалів </a:t>
              </a:r>
              <a:r>
                <a:rPr lang="uk-UA" altLang="ru-RU" sz="1200" i="1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та обладнання)</a:t>
              </a:r>
            </a:p>
          </p:txBody>
        </p:sp>
        <p:sp>
          <p:nvSpPr>
            <p:cNvPr id="9229" name="TextBox 16"/>
            <p:cNvSpPr txBox="1">
              <a:spLocks noChangeArrowheads="1"/>
            </p:cNvSpPr>
            <p:nvPr/>
          </p:nvSpPr>
          <p:spPr bwMode="auto">
            <a:xfrm>
              <a:off x="1147555" y="1171847"/>
              <a:ext cx="50355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40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640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 </a:t>
              </a:r>
              <a:r>
                <a:rPr lang="uk-UA" altLang="ru-RU" sz="2400" b="1" dirty="0">
                  <a:solidFill>
                    <a:srgbClr val="937E7E"/>
                  </a:solidFill>
                  <a:latin typeface="Century Gothic" panose="020B0502020202020204" pitchFamily="34" charset="0"/>
                </a:rPr>
                <a:t>тис. </a:t>
              </a:r>
              <a:r>
                <a:rPr lang="uk-UA" altLang="ru-RU" sz="2400" b="1" dirty="0" smtClean="0">
                  <a:solidFill>
                    <a:srgbClr val="937E7E"/>
                  </a:solidFill>
                  <a:latin typeface="Century Gothic" panose="020B0502020202020204" pitchFamily="34" charset="0"/>
                </a:rPr>
                <a:t>родин </a:t>
              </a:r>
              <a:r>
                <a:rPr lang="uk-UA" alt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- учасників </a:t>
              </a:r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64" y="1078560"/>
              <a:ext cx="1083282" cy="108328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622" y="3020565"/>
              <a:ext cx="870199" cy="87019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531" y="1193328"/>
              <a:ext cx="950851" cy="950849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87464" y="2118252"/>
              <a:ext cx="1215026" cy="1800852"/>
              <a:chOff x="590038" y="2484517"/>
              <a:chExt cx="1215026" cy="180085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038" y="3403238"/>
                <a:ext cx="882131" cy="882131"/>
              </a:xfrm>
              <a:prstGeom prst="rect">
                <a:avLst/>
              </a:prstGeom>
            </p:spPr>
          </p:pic>
          <p:sp>
            <p:nvSpPr>
              <p:cNvPr id="5" name="Овал 4"/>
              <p:cNvSpPr/>
              <p:nvPr/>
            </p:nvSpPr>
            <p:spPr>
              <a:xfrm>
                <a:off x="1645044" y="2484517"/>
                <a:ext cx="160020" cy="233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36" name="TextBox 16"/>
            <p:cNvSpPr txBox="1">
              <a:spLocks noChangeArrowheads="1"/>
            </p:cNvSpPr>
            <p:nvPr/>
          </p:nvSpPr>
          <p:spPr bwMode="auto">
            <a:xfrm>
              <a:off x="1232371" y="1799766"/>
              <a:ext cx="3854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20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≈як Вінницька обл.</a:t>
              </a:r>
              <a:endParaRPr lang="uk-UA" altLang="ru-RU" sz="1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288001" y="5690385"/>
            <a:ext cx="6548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4000" b="1" dirty="0" smtClean="0">
                <a:solidFill>
                  <a:srgbClr val="937E7E"/>
                </a:solidFill>
                <a:latin typeface="Century Gothic" panose="020B0502020202020204" pitchFamily="34" charset="0"/>
              </a:rPr>
              <a:t>315 </a:t>
            </a:r>
            <a:r>
              <a:rPr lang="uk-UA" altLang="ru-RU" sz="2400" b="1" dirty="0" smtClean="0">
                <a:solidFill>
                  <a:srgbClr val="937E7E"/>
                </a:solidFill>
                <a:latin typeface="Century Gothic" panose="020B0502020202020204" pitchFamily="34" charset="0"/>
              </a:rPr>
              <a:t>млн грн </a:t>
            </a:r>
            <a:r>
              <a:rPr lang="uk-UA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видатків </a:t>
            </a:r>
            <a:r>
              <a:rPr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місцевих бюджетів </a:t>
            </a:r>
            <a:endParaRPr lang="uk-UA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2" y="5516140"/>
            <a:ext cx="882131" cy="8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одзаголовок 2"/>
          <p:cNvSpPr>
            <a:spLocks/>
          </p:cNvSpPr>
          <p:nvPr/>
        </p:nvSpPr>
        <p:spPr bwMode="auto">
          <a:xfrm>
            <a:off x="6910485" y="535916"/>
            <a:ext cx="6825667" cy="3667904"/>
          </a:xfrm>
          <a:prstGeom prst="roundRect">
            <a:avLst>
              <a:gd name="adj" fmla="val 16667"/>
            </a:avLst>
          </a:prstGeom>
          <a:noFill/>
          <a:ln w="6350" cap="rnd">
            <a:noFill/>
            <a:prstDash val="sysDot"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2200" b="1" dirty="0" smtClean="0">
                <a:latin typeface="Century Gothic" panose="020B0502020202020204" pitchFamily="34" charset="0"/>
              </a:rPr>
              <a:t>Фізичні особи 2014-2019:</a:t>
            </a:r>
          </a:p>
          <a:p>
            <a:pPr>
              <a:spcBef>
                <a:spcPts val="1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8B5D44"/>
                </a:solidFill>
                <a:latin typeface="Century Gothic" panose="020B0502020202020204" pitchFamily="34" charset="0"/>
              </a:rPr>
              <a:t>312 тис. </a:t>
            </a:r>
            <a:r>
              <a:rPr lang="uk-UA" altLang="uk-UA" sz="1900" b="1" dirty="0" err="1" smtClean="0">
                <a:solidFill>
                  <a:srgbClr val="8B5D44"/>
                </a:solidFill>
                <a:latin typeface="Century Gothic" panose="020B0502020202020204" pitchFamily="34" charset="0"/>
              </a:rPr>
              <a:t>фіз</a:t>
            </a:r>
            <a:r>
              <a:rPr lang="uk-UA" altLang="uk-UA" sz="1900" b="1" dirty="0" smtClean="0">
                <a:solidFill>
                  <a:srgbClr val="8B5D44"/>
                </a:solidFill>
                <a:latin typeface="Century Gothic" panose="020B0502020202020204" pitchFamily="34" charset="0"/>
              </a:rPr>
              <a:t>. осіб</a:t>
            </a:r>
            <a:r>
              <a:rPr lang="uk-UA" altLang="uk-UA" sz="1900" b="1" dirty="0" smtClean="0">
                <a:solidFill>
                  <a:srgbClr val="4D7CA0"/>
                </a:solidFill>
                <a:latin typeface="Century Gothic" panose="020B0502020202020204" pitchFamily="34" charset="0"/>
              </a:rPr>
              <a:t> </a:t>
            </a:r>
            <a:r>
              <a:rPr lang="uk-UA" altLang="uk-UA" sz="17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учасників програми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8B5D44"/>
                </a:solidFill>
                <a:latin typeface="Century Gothic" panose="020B0502020202020204" pitchFamily="34" charset="0"/>
              </a:rPr>
              <a:t>6,1 млрд </a:t>
            </a:r>
            <a:r>
              <a:rPr lang="uk-UA" altLang="uk-UA" sz="1900" b="1" dirty="0">
                <a:solidFill>
                  <a:srgbClr val="8B5D44"/>
                </a:solidFill>
                <a:latin typeface="Century Gothic" panose="020B0502020202020204" pitchFamily="34" charset="0"/>
              </a:rPr>
              <a:t>грн.</a:t>
            </a:r>
            <a:r>
              <a:rPr lang="uk-UA" alt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altLang="uk-UA" sz="17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залучених коштів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8B5D44"/>
                </a:solidFill>
                <a:latin typeface="Century Gothic" panose="020B0502020202020204" pitchFamily="34" charset="0"/>
              </a:rPr>
              <a:t>2,1 млрд </a:t>
            </a:r>
            <a:r>
              <a:rPr lang="uk-UA" altLang="uk-UA" sz="1900" b="1" dirty="0">
                <a:solidFill>
                  <a:srgbClr val="8B5D44"/>
                </a:solidFill>
                <a:latin typeface="Century Gothic" panose="020B0502020202020204" pitchFamily="34" charset="0"/>
              </a:rPr>
              <a:t>грн.</a:t>
            </a:r>
            <a:r>
              <a:rPr lang="uk-UA" altLang="uk-UA" sz="1900" b="1" dirty="0">
                <a:solidFill>
                  <a:srgbClr val="4D7CA0"/>
                </a:solidFill>
                <a:latin typeface="Century Gothic" panose="020B0502020202020204" pitchFamily="34" charset="0"/>
              </a:rPr>
              <a:t> </a:t>
            </a:r>
            <a:r>
              <a:rPr lang="uk-UA" altLang="uk-UA" sz="17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відшкодовано </a:t>
            </a:r>
            <a:r>
              <a:rPr lang="uk-UA" altLang="uk-UA" sz="17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Урядом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200" b="1" dirty="0">
              <a:solidFill>
                <a:srgbClr val="001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Диаграмма 53"/>
          <p:cNvGraphicFramePr/>
          <p:nvPr>
            <p:extLst/>
          </p:nvPr>
        </p:nvGraphicFramePr>
        <p:xfrm>
          <a:off x="6441069" y="2236767"/>
          <a:ext cx="5656871" cy="49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Диаграмма 54"/>
          <p:cNvGraphicFramePr/>
          <p:nvPr>
            <p:extLst/>
          </p:nvPr>
        </p:nvGraphicFramePr>
        <p:xfrm>
          <a:off x="-19931" y="1268410"/>
          <a:ext cx="5737856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Диаграмма 55"/>
          <p:cNvGraphicFramePr/>
          <p:nvPr>
            <p:extLst/>
          </p:nvPr>
        </p:nvGraphicFramePr>
        <p:xfrm>
          <a:off x="166385" y="584349"/>
          <a:ext cx="5516787" cy="548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7" name="Группа 56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6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" y="79494"/>
            <a:ext cx="2113567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Заголовок 1"/>
          <p:cNvSpPr txBox="1">
            <a:spLocks/>
          </p:cNvSpPr>
          <p:nvPr/>
        </p:nvSpPr>
        <p:spPr>
          <a:xfrm>
            <a:off x="2222346" y="2"/>
            <a:ext cx="996632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Попит 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на «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теплі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кредити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стрімко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зростає</a:t>
            </a:r>
            <a:endParaRPr lang="ru-RU" sz="3000" b="1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40882" y="6141330"/>
            <a:ext cx="384239" cy="365125"/>
          </a:xfrm>
        </p:spPr>
        <p:txBody>
          <a:bodyPr/>
          <a:lstStyle/>
          <a:p>
            <a:fld id="{B19B0651-EE4F-4900-A07F-96A6BFA9D0F0}" type="slidenum">
              <a:rPr lang="ru-RU" sz="3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4" name="Группа 63"/>
          <p:cNvGrpSpPr>
            <a:grpSpLocks noChangeAspect="1"/>
          </p:cNvGrpSpPr>
          <p:nvPr/>
        </p:nvGrpSpPr>
        <p:grpSpPr>
          <a:xfrm>
            <a:off x="298173" y="1324274"/>
            <a:ext cx="488793" cy="432000"/>
            <a:chOff x="216451" y="5306911"/>
            <a:chExt cx="1200692" cy="106118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51" y="5306911"/>
              <a:ext cx="1061182" cy="1061182"/>
            </a:xfrm>
            <a:prstGeom prst="rect">
              <a:avLst/>
            </a:prstGeom>
          </p:spPr>
        </p:pic>
        <p:sp>
          <p:nvSpPr>
            <p:cNvPr id="66" name="Прямоугольник 65"/>
            <p:cNvSpPr/>
            <p:nvPr/>
          </p:nvSpPr>
          <p:spPr>
            <a:xfrm>
              <a:off x="1273625" y="5972093"/>
              <a:ext cx="53736" cy="396000"/>
            </a:xfrm>
            <a:prstGeom prst="rect">
              <a:avLst/>
            </a:prstGeom>
            <a:solidFill>
              <a:srgbClr val="629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7" name="Капля 66"/>
            <p:cNvSpPr>
              <a:spLocks noChangeAspect="1"/>
            </p:cNvSpPr>
            <p:nvPr/>
          </p:nvSpPr>
          <p:spPr>
            <a:xfrm rot="18828398">
              <a:off x="1183840" y="5797616"/>
              <a:ext cx="233303" cy="233303"/>
            </a:xfrm>
            <a:prstGeom prst="teardrop">
              <a:avLst>
                <a:gd name="adj" fmla="val 138519"/>
              </a:avLst>
            </a:prstGeom>
            <a:solidFill>
              <a:srgbClr val="629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8" name="Капля 67"/>
            <p:cNvSpPr>
              <a:spLocks noChangeAspect="1"/>
            </p:cNvSpPr>
            <p:nvPr/>
          </p:nvSpPr>
          <p:spPr>
            <a:xfrm rot="18828398">
              <a:off x="1183840" y="5885785"/>
              <a:ext cx="233303" cy="233303"/>
            </a:xfrm>
            <a:prstGeom prst="teardrop">
              <a:avLst>
                <a:gd name="adj" fmla="val 138519"/>
              </a:avLst>
            </a:prstGeom>
            <a:solidFill>
              <a:srgbClr val="629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3" y="1937868"/>
            <a:ext cx="432000" cy="432000"/>
          </a:xfrm>
          <a:prstGeom prst="rect">
            <a:avLst/>
          </a:prstGeom>
        </p:spPr>
      </p:pic>
      <p:sp>
        <p:nvSpPr>
          <p:cNvPr id="70" name="Овал 69"/>
          <p:cNvSpPr/>
          <p:nvPr/>
        </p:nvSpPr>
        <p:spPr>
          <a:xfrm>
            <a:off x="2161143" y="3114996"/>
            <a:ext cx="160020" cy="233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1" name="Группа 70"/>
          <p:cNvGrpSpPr/>
          <p:nvPr/>
        </p:nvGrpSpPr>
        <p:grpSpPr>
          <a:xfrm>
            <a:off x="255623" y="2481077"/>
            <a:ext cx="540000" cy="540000"/>
            <a:chOff x="1051062" y="3114984"/>
            <a:chExt cx="612000" cy="6120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62" y="3114984"/>
              <a:ext cx="612000" cy="612000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1418331" y="3213688"/>
              <a:ext cx="209301" cy="212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39009" y="3148649"/>
              <a:ext cx="321925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400" dirty="0">
                  <a:solidFill>
                    <a:srgbClr val="4D7CA0"/>
                  </a:solidFill>
                  <a:latin typeface="arial" panose="020B0604020202020204" pitchFamily="34" charset="0"/>
                </a:rPr>
                <a:t>₴</a:t>
              </a:r>
              <a:endParaRPr lang="uk-UA" sz="1400" dirty="0">
                <a:solidFill>
                  <a:srgbClr val="4D7CA0"/>
                </a:solidFill>
              </a:endParaRPr>
            </a:p>
          </p:txBody>
        </p:sp>
      </p:grpSp>
      <p:sp>
        <p:nvSpPr>
          <p:cNvPr id="75" name="Подзаголовок 2"/>
          <p:cNvSpPr>
            <a:spLocks/>
          </p:cNvSpPr>
          <p:nvPr/>
        </p:nvSpPr>
        <p:spPr bwMode="auto">
          <a:xfrm>
            <a:off x="705221" y="539116"/>
            <a:ext cx="6825667" cy="3667904"/>
          </a:xfrm>
          <a:prstGeom prst="roundRect">
            <a:avLst>
              <a:gd name="adj" fmla="val 16667"/>
            </a:avLst>
          </a:prstGeom>
          <a:noFill/>
          <a:ln w="6350" cap="rnd">
            <a:noFill/>
            <a:prstDash val="sysDot"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2200" b="1" dirty="0" smtClean="0">
                <a:latin typeface="Century Gothic" panose="020B0502020202020204" pitchFamily="34" charset="0"/>
              </a:rPr>
              <a:t>ОСББ 2015-2019:</a:t>
            </a:r>
          </a:p>
          <a:p>
            <a:pPr>
              <a:spcBef>
                <a:spcPts val="1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4D7CA0"/>
                </a:solidFill>
                <a:latin typeface="Century Gothic" panose="020B0502020202020204" pitchFamily="34" charset="0"/>
              </a:rPr>
              <a:t>4070 ОСББ </a:t>
            </a:r>
            <a:r>
              <a:rPr lang="uk-UA" altLang="uk-UA" sz="17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учасників програми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4D7CA0"/>
                </a:solidFill>
                <a:latin typeface="Century Gothic" panose="020B0502020202020204" pitchFamily="34" charset="0"/>
              </a:rPr>
              <a:t>1,1 млрд грн.</a:t>
            </a:r>
            <a:r>
              <a:rPr lang="uk-UA" altLang="uk-UA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altLang="uk-UA" sz="17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залучених коштів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uk-UA" altLang="uk-UA" sz="1900" b="1" dirty="0" smtClean="0">
                <a:solidFill>
                  <a:srgbClr val="4D7CA0"/>
                </a:solidFill>
                <a:latin typeface="Century Gothic" panose="020B0502020202020204" pitchFamily="34" charset="0"/>
              </a:rPr>
              <a:t>353 </a:t>
            </a:r>
            <a:r>
              <a:rPr lang="uk-UA" altLang="uk-UA" sz="1900" b="1" dirty="0">
                <a:solidFill>
                  <a:srgbClr val="4D7CA0"/>
                </a:solidFill>
                <a:latin typeface="Century Gothic" panose="020B0502020202020204" pitchFamily="34" charset="0"/>
              </a:rPr>
              <a:t>млн грн. </a:t>
            </a:r>
            <a:r>
              <a:rPr lang="uk-UA" altLang="uk-UA" sz="17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відшкодовано </a:t>
            </a:r>
            <a:r>
              <a:rPr lang="uk-UA" altLang="uk-UA" sz="17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Урядом</a:t>
            </a:r>
          </a:p>
          <a:p>
            <a:pPr>
              <a:spcBef>
                <a:spcPts val="600"/>
              </a:spcBef>
              <a:buClr>
                <a:srgbClr val="000066"/>
              </a:buClr>
              <a:buFont typeface="Wingdings" pitchFamily="2" charset="2"/>
              <a:buNone/>
            </a:pPr>
            <a:endParaRPr lang="uk-UA" altLang="uk-UA" sz="1200" b="1" dirty="0">
              <a:solidFill>
                <a:srgbClr val="001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2917" y="6221949"/>
            <a:ext cx="879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entury Gothic" panose="020B0502020202020204" pitchFamily="34" charset="0"/>
              </a:rPr>
              <a:t>Кількість виданих кредитів, ОД.     </a:t>
            </a:r>
            <a:r>
              <a:rPr lang="uk-UA" sz="1600" dirty="0" smtClean="0">
                <a:latin typeface="Century Gothic" panose="020B0502020202020204" pitchFamily="34" charset="0"/>
              </a:rPr>
              <a:t>                  </a:t>
            </a:r>
            <a:r>
              <a:rPr lang="uk-UA" sz="1600" dirty="0">
                <a:latin typeface="Century Gothic" panose="020B0502020202020204" pitchFamily="34" charset="0"/>
              </a:rPr>
              <a:t>Сума виданих кредитів, МЛН. ГРН.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30616" y="6273013"/>
            <a:ext cx="238617" cy="252000"/>
          </a:xfrm>
          <a:prstGeom prst="rect">
            <a:avLst/>
          </a:prstGeom>
          <a:solidFill>
            <a:srgbClr val="5E9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968648" y="6273013"/>
            <a:ext cx="238617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84749" y="5625512"/>
            <a:ext cx="1319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 smtClean="0">
                <a:latin typeface="Century Gothic" panose="020B0502020202020204" pitchFamily="34" charset="0"/>
              </a:rPr>
              <a:t>2015-2019</a:t>
            </a:r>
          </a:p>
        </p:txBody>
      </p: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6503438" y="1321074"/>
            <a:ext cx="488793" cy="432000"/>
            <a:chOff x="216451" y="5306911"/>
            <a:chExt cx="1200692" cy="106118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51" y="5306911"/>
              <a:ext cx="1061182" cy="1061182"/>
            </a:xfrm>
            <a:prstGeom prst="rect">
              <a:avLst/>
            </a:prstGeom>
          </p:spPr>
        </p:pic>
        <p:sp>
          <p:nvSpPr>
            <p:cNvPr id="82" name="Прямоугольник 81"/>
            <p:cNvSpPr/>
            <p:nvPr/>
          </p:nvSpPr>
          <p:spPr>
            <a:xfrm>
              <a:off x="1273625" y="5972093"/>
              <a:ext cx="53736" cy="396000"/>
            </a:xfrm>
            <a:prstGeom prst="rect">
              <a:avLst/>
            </a:prstGeom>
            <a:solidFill>
              <a:srgbClr val="8B5D44"/>
            </a:solidFill>
            <a:ln>
              <a:solidFill>
                <a:srgbClr val="8B5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3" name="Капля 82"/>
            <p:cNvSpPr>
              <a:spLocks noChangeAspect="1"/>
            </p:cNvSpPr>
            <p:nvPr/>
          </p:nvSpPr>
          <p:spPr>
            <a:xfrm rot="18828398">
              <a:off x="1183840" y="5797616"/>
              <a:ext cx="233303" cy="233303"/>
            </a:xfrm>
            <a:prstGeom prst="teardrop">
              <a:avLst>
                <a:gd name="adj" fmla="val 138519"/>
              </a:avLst>
            </a:prstGeom>
            <a:solidFill>
              <a:srgbClr val="8B5D44"/>
            </a:solidFill>
            <a:ln>
              <a:solidFill>
                <a:srgbClr val="8B5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4" name="Капля 83"/>
            <p:cNvSpPr>
              <a:spLocks noChangeAspect="1"/>
            </p:cNvSpPr>
            <p:nvPr/>
          </p:nvSpPr>
          <p:spPr>
            <a:xfrm rot="18828398">
              <a:off x="1183840" y="5885785"/>
              <a:ext cx="233303" cy="233303"/>
            </a:xfrm>
            <a:prstGeom prst="teardrop">
              <a:avLst>
                <a:gd name="adj" fmla="val 138519"/>
              </a:avLst>
            </a:prstGeom>
            <a:solidFill>
              <a:srgbClr val="8B5D44"/>
            </a:solidFill>
            <a:ln>
              <a:solidFill>
                <a:srgbClr val="8B5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87" y="1934668"/>
            <a:ext cx="432000" cy="432000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460887" y="2477877"/>
            <a:ext cx="540000" cy="540000"/>
            <a:chOff x="1051062" y="3114984"/>
            <a:chExt cx="612000" cy="612000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62" y="3114984"/>
              <a:ext cx="612000" cy="612000"/>
            </a:xfrm>
            <a:prstGeom prst="rect">
              <a:avLst/>
            </a:prstGeom>
          </p:spPr>
        </p:pic>
        <p:sp>
          <p:nvSpPr>
            <p:cNvPr id="88" name="Овал 87"/>
            <p:cNvSpPr/>
            <p:nvPr/>
          </p:nvSpPr>
          <p:spPr>
            <a:xfrm>
              <a:off x="1418331" y="3213688"/>
              <a:ext cx="209301" cy="212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339009" y="3148649"/>
              <a:ext cx="321925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400" dirty="0">
                  <a:solidFill>
                    <a:srgbClr val="8B5D44"/>
                  </a:solidFill>
                  <a:latin typeface="arial" panose="020B0604020202020204" pitchFamily="34" charset="0"/>
                </a:rPr>
                <a:t>₴</a:t>
              </a:r>
              <a:endParaRPr lang="uk-UA" sz="1400" dirty="0">
                <a:solidFill>
                  <a:srgbClr val="8B5D44"/>
                </a:solidFill>
              </a:endParaRPr>
            </a:p>
          </p:txBody>
        </p:sp>
      </p:grpSp>
      <p:graphicFrame>
        <p:nvGraphicFramePr>
          <p:cNvPr id="90" name="Диаграмма 89"/>
          <p:cNvGraphicFramePr/>
          <p:nvPr>
            <p:extLst/>
          </p:nvPr>
        </p:nvGraphicFramePr>
        <p:xfrm>
          <a:off x="6362724" y="2773176"/>
          <a:ext cx="5613369" cy="424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11056013" y="5625677"/>
            <a:ext cx="1319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 smtClean="0">
                <a:latin typeface="Century Gothic" panose="020B0502020202020204" pitchFamily="34" charset="0"/>
              </a:rPr>
              <a:t>2014-2019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019576" y="800668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6330616" y="6398895"/>
            <a:ext cx="238617" cy="126118"/>
          </a:xfrm>
          <a:prstGeom prst="rect">
            <a:avLst/>
          </a:prstGeom>
          <a:solidFill>
            <a:srgbClr val="D77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87064"/>
              </p:ext>
            </p:extLst>
          </p:nvPr>
        </p:nvGraphicFramePr>
        <p:xfrm>
          <a:off x="6634909" y="3582973"/>
          <a:ext cx="533835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44">
                  <a:extLst>
                    <a:ext uri="{9D8B030D-6E8A-4147-A177-3AD203B41FA5}">
                      <a16:colId xmlns:a16="http://schemas.microsoft.com/office/drawing/2014/main" xmlns="" val="2534444366"/>
                    </a:ext>
                  </a:extLst>
                </a:gridCol>
                <a:gridCol w="1857346">
                  <a:extLst>
                    <a:ext uri="{9D8B030D-6E8A-4147-A177-3AD203B41FA5}">
                      <a16:colId xmlns:a16="http://schemas.microsoft.com/office/drawing/2014/main" xmlns="" val="3419258497"/>
                    </a:ext>
                  </a:extLst>
                </a:gridCol>
                <a:gridCol w="1670967">
                  <a:extLst>
                    <a:ext uri="{9D8B030D-6E8A-4147-A177-3AD203B41FA5}">
                      <a16:colId xmlns:a16="http://schemas.microsoft.com/office/drawing/2014/main" xmlns="" val="349070272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14833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Учасники Програми</a:t>
                      </a:r>
                    </a:p>
                    <a:p>
                      <a:pPr algn="ctr"/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залучать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ОСББ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</a:t>
                      </a:r>
                      <a:r>
                        <a:rPr kumimoji="0" lang="uk-UA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ізичні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особи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3498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0" lang="uk-U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7662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грн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42271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uk-UA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ВСЬОГО </a:t>
                      </a: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700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грн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97302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58491"/>
              </p:ext>
            </p:extLst>
          </p:nvPr>
        </p:nvGraphicFramePr>
        <p:xfrm>
          <a:off x="522627" y="3582973"/>
          <a:ext cx="533835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44">
                  <a:extLst>
                    <a:ext uri="{9D8B030D-6E8A-4147-A177-3AD203B41FA5}">
                      <a16:colId xmlns:a16="http://schemas.microsoft.com/office/drawing/2014/main" xmlns="" val="2534444366"/>
                    </a:ext>
                  </a:extLst>
                </a:gridCol>
                <a:gridCol w="1857346">
                  <a:extLst>
                    <a:ext uri="{9D8B030D-6E8A-4147-A177-3AD203B41FA5}">
                      <a16:colId xmlns:a16="http://schemas.microsoft.com/office/drawing/2014/main" xmlns="" val="3419258497"/>
                    </a:ext>
                  </a:extLst>
                </a:gridCol>
                <a:gridCol w="1670967">
                  <a:extLst>
                    <a:ext uri="{9D8B030D-6E8A-4147-A177-3AD203B41FA5}">
                      <a16:colId xmlns:a16="http://schemas.microsoft.com/office/drawing/2014/main" xmlns="" val="349070272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14833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Учасники Програми</a:t>
                      </a:r>
                    </a:p>
                    <a:p>
                      <a:pPr algn="ctr"/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залучили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ОСББ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</a:t>
                      </a:r>
                      <a:r>
                        <a:rPr kumimoji="0" lang="uk-UA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ізичні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особи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3498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0" lang="uk-U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1 200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18 000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7662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грн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грн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42271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uk-UA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ВСЬОГО </a:t>
                      </a: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понад</a:t>
                      </a: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млрд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грн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973024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3832" t="17189" r="57378" b="49229"/>
          <a:stretch/>
        </p:blipFill>
        <p:spPr>
          <a:xfrm rot="1963108">
            <a:off x="11542060" y="6201072"/>
            <a:ext cx="579983" cy="579983"/>
          </a:xfrm>
          <a:prstGeom prst="ellipse">
            <a:avLst/>
          </a:prstGeom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" y="79494"/>
            <a:ext cx="2113567" cy="2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52991" y="-15445"/>
            <a:ext cx="87172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3000" b="1" dirty="0" smtClean="0">
                <a:solidFill>
                  <a:srgbClr val="3D2E54"/>
                </a:solidFill>
                <a:latin typeface="Century Gothic" panose="020B0502020202020204" pitchFamily="34" charset="0"/>
                <a:cs typeface="+mn-cs"/>
              </a:rPr>
              <a:t>Фінансування Програми у 2019 році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73014" y="1162978"/>
            <a:ext cx="5138790" cy="2491816"/>
            <a:chOff x="-286177" y="2154905"/>
            <a:chExt cx="6935282" cy="3975366"/>
          </a:xfrm>
        </p:grpSpPr>
        <p:graphicFrame>
          <p:nvGraphicFramePr>
            <p:cNvPr id="30" name="Диаграмма 29"/>
            <p:cNvGraphicFramePr/>
            <p:nvPr>
              <p:extLst>
                <p:ext uri="{D42A27DB-BD31-4B8C-83A1-F6EECF244321}">
                  <p14:modId xmlns:p14="http://schemas.microsoft.com/office/powerpoint/2010/main" val="2676467912"/>
                </p:ext>
              </p:extLst>
            </p:nvPr>
          </p:nvGraphicFramePr>
          <p:xfrm>
            <a:off x="914758" y="2154905"/>
            <a:ext cx="5734347" cy="3422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Прямоугольник 31"/>
            <p:cNvSpPr/>
            <p:nvPr/>
          </p:nvSpPr>
          <p:spPr>
            <a:xfrm>
              <a:off x="3073591" y="3195598"/>
              <a:ext cx="1416680" cy="1129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3D2E54"/>
                  </a:solidFill>
                  <a:latin typeface="Century Gothic" panose="020B0502020202020204" pitchFamily="34" charset="0"/>
                </a:rPr>
                <a:t>400</a:t>
              </a:r>
            </a:p>
            <a:p>
              <a:pPr algn="ctr"/>
              <a:r>
                <a:rPr lang="uk-UA" sz="1600" b="1" dirty="0" smtClean="0">
                  <a:solidFill>
                    <a:srgbClr val="3D2E54"/>
                  </a:solidFill>
                  <a:latin typeface="Century Gothic" panose="020B0502020202020204" pitchFamily="34" charset="0"/>
                </a:rPr>
                <a:t>млн грн</a:t>
              </a:r>
              <a:endParaRPr lang="uk-UA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63094" y="5246440"/>
              <a:ext cx="1713823" cy="883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solidFill>
                    <a:srgbClr val="418F8D"/>
                  </a:solidFill>
                  <a:latin typeface="Century Gothic" panose="020B0502020202020204" pitchFamily="34" charset="0"/>
                  <a:cs typeface="+mn-cs"/>
                </a:rPr>
                <a:t>8</a:t>
              </a:r>
              <a:r>
                <a:rPr lang="uk-UA" sz="1400" b="1" dirty="0" smtClean="0">
                  <a:solidFill>
                    <a:srgbClr val="418F8D"/>
                  </a:solidFill>
                  <a:latin typeface="Century Gothic" panose="020B0502020202020204" pitchFamily="34" charset="0"/>
                  <a:cs typeface="+mn-cs"/>
                </a:rPr>
                <a:t> млн </a:t>
              </a:r>
              <a:r>
                <a:rPr lang="uk-UA" sz="1400" b="1" dirty="0">
                  <a:solidFill>
                    <a:srgbClr val="418F8D"/>
                  </a:solidFill>
                  <a:latin typeface="Century Gothic" panose="020B0502020202020204" pitchFamily="34" charset="0"/>
                  <a:cs typeface="+mn-cs"/>
                </a:rPr>
                <a:t>грн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solidFill>
                    <a:srgbClr val="418F8D"/>
                  </a:solidFill>
                  <a:latin typeface="Century Gothic" panose="020B0502020202020204" pitchFamily="34" charset="0"/>
                  <a:cs typeface="+mn-cs"/>
                </a:rPr>
                <a:t>Котли</a:t>
              </a:r>
              <a:endParaRPr lang="uk-UA" sz="1400" dirty="0">
                <a:solidFill>
                  <a:srgbClr val="418F8D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286177" y="3318352"/>
              <a:ext cx="2792810" cy="1227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 smtClean="0">
                  <a:solidFill>
                    <a:srgbClr val="BD6773"/>
                  </a:solidFill>
                  <a:latin typeface="Century Gothic" panose="020B0502020202020204" pitchFamily="34" charset="0"/>
                  <a:cs typeface="+mn-cs"/>
                </a:rPr>
                <a:t>202</a:t>
              </a:r>
              <a:r>
                <a:rPr lang="uk-UA" sz="1400" b="1" dirty="0" smtClean="0">
                  <a:solidFill>
                    <a:srgbClr val="BD6773"/>
                  </a:solidFill>
                  <a:latin typeface="Century Gothic" panose="020B0502020202020204" pitchFamily="34" charset="0"/>
                  <a:cs typeface="+mn-cs"/>
                </a:rPr>
                <a:t> млн </a:t>
              </a:r>
              <a:r>
                <a:rPr lang="uk-UA" sz="1400" b="1" dirty="0">
                  <a:solidFill>
                    <a:srgbClr val="BD6773"/>
                  </a:solidFill>
                  <a:latin typeface="Century Gothic" panose="020B0502020202020204" pitchFamily="34" charset="0"/>
                  <a:cs typeface="+mn-cs"/>
                </a:rPr>
                <a:t>грн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solidFill>
                    <a:srgbClr val="BD6773"/>
                  </a:solidFill>
                  <a:latin typeface="Century Gothic" panose="020B0502020202020204" pitchFamily="34" charset="0"/>
                  <a:cs typeface="+mn-cs"/>
                </a:rPr>
                <a:t>Утеплення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solidFill>
                    <a:srgbClr val="BD6773"/>
                  </a:solidFill>
                  <a:latin typeface="Century Gothic" panose="020B0502020202020204" pitchFamily="34" charset="0"/>
                  <a:cs typeface="+mn-cs"/>
                </a:rPr>
                <a:t>приватного житла</a:t>
              </a:r>
              <a:endParaRPr lang="uk-UA" sz="1400" dirty="0">
                <a:solidFill>
                  <a:srgbClr val="BD677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9931" y="6326301"/>
            <a:ext cx="384239" cy="365125"/>
          </a:xfrm>
        </p:spPr>
        <p:txBody>
          <a:bodyPr/>
          <a:lstStyle/>
          <a:p>
            <a:r>
              <a:rPr lang="uk-UA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6866" y="816641"/>
            <a:ext cx="1408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1-ий транш </a:t>
            </a:r>
            <a:r>
              <a:rPr lang="uk-UA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400 млн грн</a:t>
            </a:r>
            <a:endParaRPr lang="uk-UA" sz="2800" b="1" dirty="0">
              <a:solidFill>
                <a:srgbClr val="3D2E54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72548" y="821703"/>
            <a:ext cx="446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2-ий транш 380 </a:t>
            </a:r>
            <a:r>
              <a:rPr lang="uk-UA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млн грн</a:t>
            </a:r>
            <a:endParaRPr lang="uk-UA" sz="2800" b="1" dirty="0">
              <a:solidFill>
                <a:srgbClr val="3D2E5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031163" y="1162977"/>
            <a:ext cx="4400164" cy="2145479"/>
            <a:chOff x="-129151" y="2171607"/>
            <a:chExt cx="6362432" cy="3422831"/>
          </a:xfrm>
        </p:grpSpPr>
        <p:graphicFrame>
          <p:nvGraphicFramePr>
            <p:cNvPr id="53" name="Диаграмма 52"/>
            <p:cNvGraphicFramePr/>
            <p:nvPr>
              <p:extLst>
                <p:ext uri="{D42A27DB-BD31-4B8C-83A1-F6EECF244321}">
                  <p14:modId xmlns:p14="http://schemas.microsoft.com/office/powerpoint/2010/main" val="1688999716"/>
                </p:ext>
              </p:extLst>
            </p:nvPr>
          </p:nvGraphicFramePr>
          <p:xfrm>
            <a:off x="498934" y="2171607"/>
            <a:ext cx="5734347" cy="3422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4" name="Прямоугольник 53"/>
            <p:cNvSpPr/>
            <p:nvPr/>
          </p:nvSpPr>
          <p:spPr>
            <a:xfrm>
              <a:off x="2657767" y="3318352"/>
              <a:ext cx="1416680" cy="1129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3D2E54"/>
                  </a:solidFill>
                  <a:latin typeface="Century Gothic" panose="020B0502020202020204" pitchFamily="34" charset="0"/>
                </a:rPr>
                <a:t>380</a:t>
              </a:r>
            </a:p>
            <a:p>
              <a:pPr algn="ctr"/>
              <a:r>
                <a:rPr lang="uk-UA" sz="1600" b="1" dirty="0" smtClean="0">
                  <a:solidFill>
                    <a:srgbClr val="3D2E54"/>
                  </a:solidFill>
                  <a:latin typeface="Century Gothic" panose="020B0502020202020204" pitchFamily="34" charset="0"/>
                </a:rPr>
                <a:t>млн грн</a:t>
              </a:r>
              <a:endParaRPr lang="uk-UA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129151" y="3883022"/>
              <a:ext cx="2037238" cy="883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 smtClean="0">
                  <a:solidFill>
                    <a:srgbClr val="347AAE"/>
                  </a:solidFill>
                  <a:latin typeface="Century Gothic" panose="020B0502020202020204" pitchFamily="34" charset="0"/>
                  <a:cs typeface="+mn-cs"/>
                </a:rPr>
                <a:t>380</a:t>
              </a:r>
              <a:r>
                <a:rPr lang="uk-UA" sz="1400" b="1" dirty="0" smtClean="0">
                  <a:solidFill>
                    <a:srgbClr val="347AAE"/>
                  </a:solidFill>
                  <a:latin typeface="Century Gothic" panose="020B0502020202020204" pitchFamily="34" charset="0"/>
                  <a:cs typeface="+mn-cs"/>
                </a:rPr>
                <a:t> млн грн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solidFill>
                    <a:srgbClr val="347AAE"/>
                  </a:solidFill>
                  <a:latin typeface="Century Gothic" panose="020B0502020202020204" pitchFamily="34" charset="0"/>
                  <a:cs typeface="+mn-cs"/>
                </a:rPr>
                <a:t>ОСББ/ЖБК</a:t>
              </a:r>
              <a:endParaRPr lang="uk-UA" sz="1400" dirty="0">
                <a:solidFill>
                  <a:srgbClr val="347AAE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74864" y="3686013"/>
            <a:ext cx="833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b="1" dirty="0" smtClean="0">
                <a:latin typeface="Century Gothic" panose="020B0502020202020204" pitchFamily="34" charset="0"/>
              </a:rPr>
              <a:t>ФАКТ</a:t>
            </a:r>
            <a:endParaRPr lang="uk-UA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66995" y="3701605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b="1" dirty="0" smtClean="0">
                <a:latin typeface="Century Gothic" panose="020B0502020202020204" pitchFamily="34" charset="0"/>
              </a:rPr>
              <a:t>ПРОГНОЗ</a:t>
            </a:r>
            <a:endParaRPr lang="uk-UA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5686" y="6562929"/>
            <a:ext cx="442912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За </a:t>
            </a:r>
            <a:r>
              <a:rPr lang="uk-UA" sz="1000" dirty="0"/>
              <a:t>даними уповноважених банків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3000" b="1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Регіональний</a:t>
            </a:r>
            <a:r>
              <a:rPr lang="ru-RU" sz="30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попит </a:t>
            </a:r>
            <a:r>
              <a:rPr lang="ru-RU" sz="3000" b="1" dirty="0" smtClean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на </a:t>
            </a:r>
            <a:r>
              <a:rPr lang="uk-UA" sz="30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«теплі» кредити </a:t>
            </a:r>
            <a:r>
              <a:rPr lang="uk-UA" sz="3000" b="1" dirty="0" smtClean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серед </a:t>
            </a:r>
            <a:r>
              <a:rPr lang="ru-RU" sz="3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населення</a:t>
            </a:r>
            <a:r>
              <a:rPr lang="uk-UA" sz="3000" b="1" dirty="0" smtClean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ru-RU" sz="3000" b="1" dirty="0">
              <a:solidFill>
                <a:srgbClr val="2057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ts val="2400"/>
              </a:lnSpc>
            </a:pPr>
            <a:r>
              <a:rPr lang="ru-RU" sz="1600" i="1" dirty="0" err="1" smtClean="0"/>
              <a:t>оперативні</a:t>
            </a:r>
            <a:r>
              <a:rPr lang="ru-RU" sz="1600" i="1" dirty="0" smtClean="0"/>
              <a:t> </a:t>
            </a:r>
            <a:r>
              <a:rPr lang="ru-RU" sz="1600" i="1" dirty="0" err="1"/>
              <a:t>дані</a:t>
            </a:r>
            <a:r>
              <a:rPr lang="ru-RU" sz="1600" i="1" dirty="0"/>
              <a:t> станом на </a:t>
            </a:r>
            <a:r>
              <a:rPr lang="ru-RU" sz="1600" i="1" dirty="0" smtClean="0"/>
              <a:t>08.07.2019</a:t>
            </a:r>
            <a:endParaRPr lang="ru-RU" sz="1600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1759184" y="6364223"/>
            <a:ext cx="295661" cy="357283"/>
            <a:chOff x="10982960" y="5354979"/>
            <a:chExt cx="1071880" cy="136652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32050" y="6380366"/>
            <a:ext cx="384239" cy="365125"/>
          </a:xfrm>
        </p:spPr>
        <p:txBody>
          <a:bodyPr/>
          <a:lstStyle/>
          <a:p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012774"/>
              </p:ext>
            </p:extLst>
          </p:nvPr>
        </p:nvGraphicFramePr>
        <p:xfrm>
          <a:off x="0" y="3148642"/>
          <a:ext cx="12192000" cy="37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455084"/>
              </p:ext>
            </p:extLst>
          </p:nvPr>
        </p:nvGraphicFramePr>
        <p:xfrm>
          <a:off x="147906" y="653740"/>
          <a:ext cx="12192000" cy="308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810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630203"/>
              </p:ext>
            </p:extLst>
          </p:nvPr>
        </p:nvGraphicFramePr>
        <p:xfrm>
          <a:off x="27083" y="333625"/>
          <a:ext cx="12192000" cy="355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611779"/>
            <a:ext cx="4429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* За даними уповноважених банків</a:t>
            </a:r>
            <a:endParaRPr lang="ru-RU" sz="1000" dirty="0"/>
          </a:p>
        </p:txBody>
      </p:sp>
      <p:grpSp>
        <p:nvGrpSpPr>
          <p:cNvPr id="18" name="Группа 11"/>
          <p:cNvGrpSpPr>
            <a:grpSpLocks/>
          </p:cNvGrpSpPr>
          <p:nvPr/>
        </p:nvGrpSpPr>
        <p:grpSpPr bwMode="auto">
          <a:xfrm>
            <a:off x="82873" y="65332"/>
            <a:ext cx="1457256" cy="314837"/>
            <a:chOff x="32955" y="6333390"/>
            <a:chExt cx="2339713" cy="479985"/>
          </a:xfrm>
        </p:grpSpPr>
        <p:pic>
          <p:nvPicPr>
            <p:cNvPr id="19" name="Picture 2" descr="http://www.uabio.org/img/files/news/images/saee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23" b="-4910"/>
            <a:stretch>
              <a:fillRect/>
            </a:stretch>
          </p:blipFill>
          <p:spPr bwMode="auto">
            <a:xfrm>
              <a:off x="32955" y="6333390"/>
              <a:ext cx="506597" cy="47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://www.uabio.org/img/files/news/images/saee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7" t="-343" b="53127"/>
            <a:stretch>
              <a:fillRect/>
            </a:stretch>
          </p:blipFill>
          <p:spPr bwMode="auto">
            <a:xfrm>
              <a:off x="539552" y="6440755"/>
              <a:ext cx="1833116" cy="2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Овал 14"/>
          <p:cNvSpPr/>
          <p:nvPr/>
        </p:nvSpPr>
        <p:spPr>
          <a:xfrm>
            <a:off x="-1431755" y="1605006"/>
            <a:ext cx="6728282" cy="471039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uk-UA" sz="1200" b="1" i="1" dirty="0">
                <a:solidFill>
                  <a:srgbClr val="C00000"/>
                </a:solidFill>
              </a:rPr>
              <a:t>Середній показник по регіонах ≈ </a:t>
            </a:r>
            <a:r>
              <a:rPr lang="uk-UA" sz="1200" b="1" i="1" dirty="0" smtClean="0">
                <a:solidFill>
                  <a:srgbClr val="C00000"/>
                </a:solidFill>
              </a:rPr>
              <a:t>170 кредитів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-1692134" y="4630633"/>
            <a:ext cx="7500990" cy="500066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uk-UA" sz="1200" b="1" i="1" dirty="0">
                <a:solidFill>
                  <a:srgbClr val="C00000"/>
                </a:solidFill>
              </a:rPr>
              <a:t>Середній показник по регіонах ≈ </a:t>
            </a:r>
            <a:r>
              <a:rPr lang="uk-UA" sz="1200" b="1" i="1" dirty="0" smtClean="0">
                <a:solidFill>
                  <a:srgbClr val="C00000"/>
                </a:solidFill>
              </a:rPr>
              <a:t>45,72 </a:t>
            </a:r>
            <a:r>
              <a:rPr lang="uk-UA" sz="1200" b="1" i="1" dirty="0">
                <a:solidFill>
                  <a:srgbClr val="C00000"/>
                </a:solidFill>
              </a:rPr>
              <a:t>млн. </a:t>
            </a:r>
            <a:r>
              <a:rPr lang="uk-UA" sz="1200" b="1" i="1" dirty="0" err="1">
                <a:solidFill>
                  <a:srgbClr val="C00000"/>
                </a:solidFill>
              </a:rPr>
              <a:t>грн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865" y="2622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Регіональний</a:t>
            </a:r>
            <a:r>
              <a:rPr lang="ru-RU" sz="28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попит на </a:t>
            </a:r>
            <a:r>
              <a:rPr lang="uk-UA" sz="28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«теплі» серед ОСББ, млн. грн </a:t>
            </a:r>
            <a:endParaRPr lang="ru-RU" sz="2800" b="1" dirty="0">
              <a:solidFill>
                <a:srgbClr val="2057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ts val="2400"/>
              </a:lnSpc>
            </a:pPr>
            <a:r>
              <a:rPr lang="ru-RU" sz="1400" i="1" dirty="0" err="1" smtClean="0"/>
              <a:t>оперативні</a:t>
            </a:r>
            <a:r>
              <a:rPr lang="ru-RU" sz="1400" i="1" dirty="0" smtClean="0"/>
              <a:t> </a:t>
            </a:r>
            <a:r>
              <a:rPr lang="ru-RU" sz="1400" i="1" dirty="0" err="1"/>
              <a:t>дані</a:t>
            </a:r>
            <a:r>
              <a:rPr lang="ru-RU" sz="1400" i="1" dirty="0"/>
              <a:t> станом на </a:t>
            </a:r>
            <a:r>
              <a:rPr lang="ru-RU" sz="1400" i="1" dirty="0" smtClean="0"/>
              <a:t>05.08.2019</a:t>
            </a:r>
            <a:endParaRPr lang="ru-RU" sz="1400" i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589426"/>
              </p:ext>
            </p:extLst>
          </p:nvPr>
        </p:nvGraphicFramePr>
        <p:xfrm>
          <a:off x="-96688" y="3643313"/>
          <a:ext cx="12288688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316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2837" y="2767281"/>
            <a:ext cx="99663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Переваги</a:t>
            </a:r>
            <a:r>
              <a:rPr lang="ru-RU" sz="4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місцевих</a:t>
            </a:r>
            <a:r>
              <a:rPr lang="ru-RU" sz="4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програм</a:t>
            </a:r>
            <a:r>
              <a:rPr lang="ru-RU" sz="40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співфінансування «</a:t>
            </a:r>
            <a:r>
              <a:rPr lang="ru-RU" sz="4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40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40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кредитів</a:t>
            </a:r>
            <a:endParaRPr lang="uk-UA" sz="4000" b="1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3200" y="6143023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uk-UA" alt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ru-RU" alt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1" y="175178"/>
            <a:ext cx="3374949" cy="4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39" y="119791"/>
            <a:ext cx="2009559" cy="5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" y="656475"/>
            <a:ext cx="9295230" cy="6221105"/>
          </a:xfrm>
          <a:prstGeom prst="rect">
            <a:avLst/>
          </a:prstGeom>
        </p:spPr>
      </p:pic>
      <p:grpSp>
        <p:nvGrpSpPr>
          <p:cNvPr id="349" name="Группа 111"/>
          <p:cNvGrpSpPr>
            <a:grpSpLocks noChangeAspect="1"/>
          </p:cNvGrpSpPr>
          <p:nvPr/>
        </p:nvGrpSpPr>
        <p:grpSpPr bwMode="auto">
          <a:xfrm>
            <a:off x="69852" y="40549"/>
            <a:ext cx="2348198" cy="482375"/>
            <a:chOff x="32955" y="6333390"/>
            <a:chExt cx="2339713" cy="479985"/>
          </a:xfrm>
        </p:grpSpPr>
        <p:pic>
          <p:nvPicPr>
            <p:cNvPr id="350" name="Picture 2" descr="http://www.uabio.org/img/files/news/images/saee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23" b="-4910"/>
            <a:stretch>
              <a:fillRect/>
            </a:stretch>
          </p:blipFill>
          <p:spPr bwMode="auto">
            <a:xfrm>
              <a:off x="32955" y="6333390"/>
              <a:ext cx="506597" cy="47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" name="Picture 2" descr="http://www.uabio.org/img/files/news/images/saee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7" t="-343" b="53127"/>
            <a:stretch>
              <a:fillRect/>
            </a:stretch>
          </p:blipFill>
          <p:spPr bwMode="auto">
            <a:xfrm>
              <a:off x="539552" y="6440755"/>
              <a:ext cx="1833116" cy="2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95" name="Прямоугольник 11294"/>
          <p:cNvSpPr/>
          <p:nvPr/>
        </p:nvSpPr>
        <p:spPr>
          <a:xfrm>
            <a:off x="588169" y="542478"/>
            <a:ext cx="9198089" cy="216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0" name="Прямоугольник 129"/>
          <p:cNvSpPr/>
          <p:nvPr/>
        </p:nvSpPr>
        <p:spPr>
          <a:xfrm>
            <a:off x="8591592" y="400273"/>
            <a:ext cx="2239299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7" name="Прямоугольник 426"/>
          <p:cNvSpPr/>
          <p:nvPr/>
        </p:nvSpPr>
        <p:spPr>
          <a:xfrm>
            <a:off x="932278" y="684217"/>
            <a:ext cx="867383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8" name="Прямоугольник 547"/>
          <p:cNvSpPr/>
          <p:nvPr/>
        </p:nvSpPr>
        <p:spPr bwMode="auto">
          <a:xfrm>
            <a:off x="7864860" y="6451651"/>
            <a:ext cx="366539" cy="254729"/>
          </a:xfrm>
          <a:prstGeom prst="rect">
            <a:avLst/>
          </a:prstGeom>
          <a:pattFill prst="wdUpDiag">
            <a:fgClr>
              <a:srgbClr val="ACCE93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549" name="Прямоугольник 548"/>
          <p:cNvSpPr/>
          <p:nvPr/>
        </p:nvSpPr>
        <p:spPr bwMode="auto">
          <a:xfrm>
            <a:off x="7491928" y="6527029"/>
            <a:ext cx="2733906" cy="16210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950" tIns="36975" rIns="73950" bIns="36975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675"/>
              </a:lnSpc>
              <a:defRPr/>
            </a:pPr>
            <a:r>
              <a:rPr lang="uk-UA" sz="1200" b="1" dirty="0" smtClean="0"/>
              <a:t>ТИМЧАСОВО ОКУПОВАНА ТЕРИТОРІЯ</a:t>
            </a:r>
            <a:endParaRPr lang="uk-UA" sz="1200" b="1" dirty="0"/>
          </a:p>
        </p:txBody>
      </p:sp>
      <p:sp>
        <p:nvSpPr>
          <p:cNvPr id="634" name="Прямоугольник 633"/>
          <p:cNvSpPr/>
          <p:nvPr/>
        </p:nvSpPr>
        <p:spPr bwMode="auto">
          <a:xfrm>
            <a:off x="1349609" y="6522476"/>
            <a:ext cx="5561013" cy="3603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600" tIns="49300" rIns="98600" bIns="4930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defRPr/>
            </a:pPr>
            <a:r>
              <a:rPr lang="uk-UA" sz="1170" i="1" dirty="0">
                <a:solidFill>
                  <a:srgbClr val="3D2E54"/>
                </a:solidFill>
              </a:rPr>
              <a:t>* міста України населення, яких складає від 2,5 тис. (з урахуванням відсутності міст, що розташовані на тимчасово окупованій території</a:t>
            </a:r>
            <a:r>
              <a:rPr lang="en-US" sz="1170" i="1" dirty="0">
                <a:solidFill>
                  <a:srgbClr val="3D2E54"/>
                </a:solidFill>
              </a:rPr>
              <a:t> </a:t>
            </a:r>
            <a:r>
              <a:rPr lang="uk-UA" sz="1170" i="1" dirty="0">
                <a:solidFill>
                  <a:srgbClr val="3D2E54"/>
                </a:solidFill>
              </a:rPr>
              <a:t>та в зоні АТО)</a:t>
            </a:r>
          </a:p>
        </p:txBody>
      </p:sp>
      <p:sp>
        <p:nvSpPr>
          <p:cNvPr id="659" name="Прямоугольник 658"/>
          <p:cNvSpPr/>
          <p:nvPr/>
        </p:nvSpPr>
        <p:spPr>
          <a:xfrm>
            <a:off x="7529172" y="6443025"/>
            <a:ext cx="2513020" cy="262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Полилиния 352"/>
          <p:cNvSpPr/>
          <p:nvPr/>
        </p:nvSpPr>
        <p:spPr>
          <a:xfrm>
            <a:off x="5778735" y="3240434"/>
            <a:ext cx="320730" cy="255455"/>
          </a:xfrm>
          <a:custGeom>
            <a:avLst/>
            <a:gdLst>
              <a:gd name="connsiteX0" fmla="*/ 9525 w 314964"/>
              <a:gd name="connsiteY0" fmla="*/ 138112 h 233362"/>
              <a:gd name="connsiteX1" fmla="*/ 47625 w 314964"/>
              <a:gd name="connsiteY1" fmla="*/ 190500 h 233362"/>
              <a:gd name="connsiteX2" fmla="*/ 71438 w 314964"/>
              <a:gd name="connsiteY2" fmla="*/ 233362 h 233362"/>
              <a:gd name="connsiteX3" fmla="*/ 161925 w 314964"/>
              <a:gd name="connsiteY3" fmla="*/ 228600 h 233362"/>
              <a:gd name="connsiteX4" fmla="*/ 185738 w 314964"/>
              <a:gd name="connsiteY4" fmla="*/ 209550 h 233362"/>
              <a:gd name="connsiteX5" fmla="*/ 214313 w 314964"/>
              <a:gd name="connsiteY5" fmla="*/ 200025 h 233362"/>
              <a:gd name="connsiteX6" fmla="*/ 233363 w 314964"/>
              <a:gd name="connsiteY6" fmla="*/ 171450 h 233362"/>
              <a:gd name="connsiteX7" fmla="*/ 238125 w 314964"/>
              <a:gd name="connsiteY7" fmla="*/ 147637 h 233362"/>
              <a:gd name="connsiteX8" fmla="*/ 266700 w 314964"/>
              <a:gd name="connsiteY8" fmla="*/ 133350 h 233362"/>
              <a:gd name="connsiteX9" fmla="*/ 280988 w 314964"/>
              <a:gd name="connsiteY9" fmla="*/ 123825 h 233362"/>
              <a:gd name="connsiteX10" fmla="*/ 304800 w 314964"/>
              <a:gd name="connsiteY10" fmla="*/ 100012 h 233362"/>
              <a:gd name="connsiteX11" fmla="*/ 314325 w 314964"/>
              <a:gd name="connsiteY11" fmla="*/ 71437 h 233362"/>
              <a:gd name="connsiteX12" fmla="*/ 309563 w 314964"/>
              <a:gd name="connsiteY12" fmla="*/ 57150 h 233362"/>
              <a:gd name="connsiteX13" fmla="*/ 257175 w 314964"/>
              <a:gd name="connsiteY13" fmla="*/ 52387 h 233362"/>
              <a:gd name="connsiteX14" fmla="*/ 247650 w 314964"/>
              <a:gd name="connsiteY14" fmla="*/ 38100 h 233362"/>
              <a:gd name="connsiteX15" fmla="*/ 242888 w 314964"/>
              <a:gd name="connsiteY15" fmla="*/ 23812 h 233362"/>
              <a:gd name="connsiteX16" fmla="*/ 228600 w 314964"/>
              <a:gd name="connsiteY16" fmla="*/ 19050 h 233362"/>
              <a:gd name="connsiteX17" fmla="*/ 223838 w 314964"/>
              <a:gd name="connsiteY17" fmla="*/ 4762 h 233362"/>
              <a:gd name="connsiteX18" fmla="*/ 209550 w 314964"/>
              <a:gd name="connsiteY18" fmla="*/ 0 h 233362"/>
              <a:gd name="connsiteX19" fmla="*/ 152400 w 314964"/>
              <a:gd name="connsiteY19" fmla="*/ 4762 h 233362"/>
              <a:gd name="connsiteX20" fmla="*/ 138113 w 314964"/>
              <a:gd name="connsiteY20" fmla="*/ 9525 h 233362"/>
              <a:gd name="connsiteX21" fmla="*/ 128588 w 314964"/>
              <a:gd name="connsiteY21" fmla="*/ 38100 h 233362"/>
              <a:gd name="connsiteX22" fmla="*/ 114300 w 314964"/>
              <a:gd name="connsiteY22" fmla="*/ 66675 h 233362"/>
              <a:gd name="connsiteX23" fmla="*/ 104775 w 314964"/>
              <a:gd name="connsiteY23" fmla="*/ 95250 h 233362"/>
              <a:gd name="connsiteX24" fmla="*/ 42863 w 314964"/>
              <a:gd name="connsiteY24" fmla="*/ 104775 h 233362"/>
              <a:gd name="connsiteX25" fmla="*/ 0 w 314964"/>
              <a:gd name="connsiteY25" fmla="*/ 128587 h 233362"/>
              <a:gd name="connsiteX26" fmla="*/ 9525 w 314964"/>
              <a:gd name="connsiteY26" fmla="*/ 13811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4964" h="233362">
                <a:moveTo>
                  <a:pt x="9525" y="138112"/>
                </a:moveTo>
                <a:cubicBezTo>
                  <a:pt x="17462" y="148431"/>
                  <a:pt x="44098" y="179920"/>
                  <a:pt x="47625" y="190500"/>
                </a:cubicBezTo>
                <a:cubicBezTo>
                  <a:pt x="59280" y="225465"/>
                  <a:pt x="50050" y="211976"/>
                  <a:pt x="71438" y="233362"/>
                </a:cubicBezTo>
                <a:cubicBezTo>
                  <a:pt x="101600" y="231775"/>
                  <a:pt x="131845" y="231335"/>
                  <a:pt x="161925" y="228600"/>
                </a:cubicBezTo>
                <a:cubicBezTo>
                  <a:pt x="190380" y="226013"/>
                  <a:pt x="163466" y="223469"/>
                  <a:pt x="185738" y="209550"/>
                </a:cubicBezTo>
                <a:cubicBezTo>
                  <a:pt x="194252" y="204229"/>
                  <a:pt x="214313" y="200025"/>
                  <a:pt x="214313" y="200025"/>
                </a:cubicBezTo>
                <a:cubicBezTo>
                  <a:pt x="220663" y="190500"/>
                  <a:pt x="231118" y="182675"/>
                  <a:pt x="233363" y="171450"/>
                </a:cubicBezTo>
                <a:cubicBezTo>
                  <a:pt x="234950" y="163512"/>
                  <a:pt x="234109" y="154665"/>
                  <a:pt x="238125" y="147637"/>
                </a:cubicBezTo>
                <a:cubicBezTo>
                  <a:pt x="242470" y="140034"/>
                  <a:pt x="259366" y="135794"/>
                  <a:pt x="266700" y="133350"/>
                </a:cubicBezTo>
                <a:cubicBezTo>
                  <a:pt x="271463" y="130175"/>
                  <a:pt x="276941" y="127872"/>
                  <a:pt x="280988" y="123825"/>
                </a:cubicBezTo>
                <a:cubicBezTo>
                  <a:pt x="312741" y="92072"/>
                  <a:pt x="266698" y="125414"/>
                  <a:pt x="304800" y="100012"/>
                </a:cubicBezTo>
                <a:cubicBezTo>
                  <a:pt x="307975" y="90487"/>
                  <a:pt x="317500" y="80962"/>
                  <a:pt x="314325" y="71437"/>
                </a:cubicBezTo>
                <a:cubicBezTo>
                  <a:pt x="312738" y="66675"/>
                  <a:pt x="314325" y="58737"/>
                  <a:pt x="309563" y="57150"/>
                </a:cubicBezTo>
                <a:cubicBezTo>
                  <a:pt x="292928" y="51605"/>
                  <a:pt x="274638" y="53975"/>
                  <a:pt x="257175" y="52387"/>
                </a:cubicBezTo>
                <a:cubicBezTo>
                  <a:pt x="254000" y="47625"/>
                  <a:pt x="250210" y="43219"/>
                  <a:pt x="247650" y="38100"/>
                </a:cubicBezTo>
                <a:cubicBezTo>
                  <a:pt x="245405" y="33610"/>
                  <a:pt x="246438" y="27362"/>
                  <a:pt x="242888" y="23812"/>
                </a:cubicBezTo>
                <a:cubicBezTo>
                  <a:pt x="239338" y="20262"/>
                  <a:pt x="233363" y="20637"/>
                  <a:pt x="228600" y="19050"/>
                </a:cubicBezTo>
                <a:cubicBezTo>
                  <a:pt x="227013" y="14287"/>
                  <a:pt x="227388" y="8312"/>
                  <a:pt x="223838" y="4762"/>
                </a:cubicBezTo>
                <a:cubicBezTo>
                  <a:pt x="220288" y="1212"/>
                  <a:pt x="214570" y="0"/>
                  <a:pt x="209550" y="0"/>
                </a:cubicBezTo>
                <a:cubicBezTo>
                  <a:pt x="190434" y="0"/>
                  <a:pt x="171450" y="3175"/>
                  <a:pt x="152400" y="4762"/>
                </a:cubicBezTo>
                <a:cubicBezTo>
                  <a:pt x="147638" y="6350"/>
                  <a:pt x="141031" y="5440"/>
                  <a:pt x="138113" y="9525"/>
                </a:cubicBezTo>
                <a:cubicBezTo>
                  <a:pt x="132277" y="17695"/>
                  <a:pt x="131763" y="28575"/>
                  <a:pt x="128588" y="38100"/>
                </a:cubicBezTo>
                <a:cubicBezTo>
                  <a:pt x="122016" y="57815"/>
                  <a:pt x="126608" y="48212"/>
                  <a:pt x="114300" y="66675"/>
                </a:cubicBezTo>
                <a:cubicBezTo>
                  <a:pt x="111125" y="76200"/>
                  <a:pt x="114714" y="93830"/>
                  <a:pt x="104775" y="95250"/>
                </a:cubicBezTo>
                <a:cubicBezTo>
                  <a:pt x="61879" y="101378"/>
                  <a:pt x="82510" y="98166"/>
                  <a:pt x="42863" y="104775"/>
                </a:cubicBezTo>
                <a:cubicBezTo>
                  <a:pt x="10111" y="126610"/>
                  <a:pt x="25148" y="120205"/>
                  <a:pt x="0" y="128587"/>
                </a:cubicBezTo>
                <a:cubicBezTo>
                  <a:pt x="11494" y="145829"/>
                  <a:pt x="1588" y="127793"/>
                  <a:pt x="9525" y="138112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Полилиния 355"/>
          <p:cNvSpPr/>
          <p:nvPr/>
        </p:nvSpPr>
        <p:spPr>
          <a:xfrm>
            <a:off x="1950917" y="1212504"/>
            <a:ext cx="245835" cy="202700"/>
          </a:xfrm>
          <a:custGeom>
            <a:avLst/>
            <a:gdLst>
              <a:gd name="connsiteX0" fmla="*/ 2381 w 254794"/>
              <a:gd name="connsiteY0" fmla="*/ 11907 h 216694"/>
              <a:gd name="connsiteX1" fmla="*/ 14288 w 254794"/>
              <a:gd name="connsiteY1" fmla="*/ 9525 h 216694"/>
              <a:gd name="connsiteX2" fmla="*/ 21431 w 254794"/>
              <a:gd name="connsiteY2" fmla="*/ 14288 h 216694"/>
              <a:gd name="connsiteX3" fmla="*/ 28575 w 254794"/>
              <a:gd name="connsiteY3" fmla="*/ 16669 h 216694"/>
              <a:gd name="connsiteX4" fmla="*/ 40481 w 254794"/>
              <a:gd name="connsiteY4" fmla="*/ 4763 h 216694"/>
              <a:gd name="connsiteX5" fmla="*/ 47625 w 254794"/>
              <a:gd name="connsiteY5" fmla="*/ 2382 h 216694"/>
              <a:gd name="connsiteX6" fmla="*/ 73819 w 254794"/>
              <a:gd name="connsiteY6" fmla="*/ 0 h 216694"/>
              <a:gd name="connsiteX7" fmla="*/ 85725 w 254794"/>
              <a:gd name="connsiteY7" fmla="*/ 2382 h 216694"/>
              <a:gd name="connsiteX8" fmla="*/ 88106 w 254794"/>
              <a:gd name="connsiteY8" fmla="*/ 9525 h 216694"/>
              <a:gd name="connsiteX9" fmla="*/ 123825 w 254794"/>
              <a:gd name="connsiteY9" fmla="*/ 11907 h 216694"/>
              <a:gd name="connsiteX10" fmla="*/ 126206 w 254794"/>
              <a:gd name="connsiteY10" fmla="*/ 19050 h 216694"/>
              <a:gd name="connsiteX11" fmla="*/ 142875 w 254794"/>
              <a:gd name="connsiteY11" fmla="*/ 21432 h 216694"/>
              <a:gd name="connsiteX12" fmla="*/ 145256 w 254794"/>
              <a:gd name="connsiteY12" fmla="*/ 50007 h 216694"/>
              <a:gd name="connsiteX13" fmla="*/ 157163 w 254794"/>
              <a:gd name="connsiteY13" fmla="*/ 57150 h 216694"/>
              <a:gd name="connsiteX14" fmla="*/ 176213 w 254794"/>
              <a:gd name="connsiteY14" fmla="*/ 59532 h 216694"/>
              <a:gd name="connsiteX15" fmla="*/ 190500 w 254794"/>
              <a:gd name="connsiteY15" fmla="*/ 71438 h 216694"/>
              <a:gd name="connsiteX16" fmla="*/ 197644 w 254794"/>
              <a:gd name="connsiteY16" fmla="*/ 69057 h 216694"/>
              <a:gd name="connsiteX17" fmla="*/ 221456 w 254794"/>
              <a:gd name="connsiteY17" fmla="*/ 61913 h 216694"/>
              <a:gd name="connsiteX18" fmla="*/ 226219 w 254794"/>
              <a:gd name="connsiteY18" fmla="*/ 69057 h 216694"/>
              <a:gd name="connsiteX19" fmla="*/ 233363 w 254794"/>
              <a:gd name="connsiteY19" fmla="*/ 83344 h 216694"/>
              <a:gd name="connsiteX20" fmla="*/ 240506 w 254794"/>
              <a:gd name="connsiteY20" fmla="*/ 88107 h 216694"/>
              <a:gd name="connsiteX21" fmla="*/ 242888 w 254794"/>
              <a:gd name="connsiteY21" fmla="*/ 95250 h 216694"/>
              <a:gd name="connsiteX22" fmla="*/ 247650 w 254794"/>
              <a:gd name="connsiteY22" fmla="*/ 102394 h 216694"/>
              <a:gd name="connsiteX23" fmla="*/ 252413 w 254794"/>
              <a:gd name="connsiteY23" fmla="*/ 116682 h 216694"/>
              <a:gd name="connsiteX24" fmla="*/ 250031 w 254794"/>
              <a:gd name="connsiteY24" fmla="*/ 142875 h 216694"/>
              <a:gd name="connsiteX25" fmla="*/ 254794 w 254794"/>
              <a:gd name="connsiteY25" fmla="*/ 157163 h 216694"/>
              <a:gd name="connsiteX26" fmla="*/ 252413 w 254794"/>
              <a:gd name="connsiteY26" fmla="*/ 164307 h 216694"/>
              <a:gd name="connsiteX27" fmla="*/ 233363 w 254794"/>
              <a:gd name="connsiteY27" fmla="*/ 157163 h 216694"/>
              <a:gd name="connsiteX28" fmla="*/ 226219 w 254794"/>
              <a:gd name="connsiteY28" fmla="*/ 154782 h 216694"/>
              <a:gd name="connsiteX29" fmla="*/ 219075 w 254794"/>
              <a:gd name="connsiteY29" fmla="*/ 157163 h 216694"/>
              <a:gd name="connsiteX30" fmla="*/ 202406 w 254794"/>
              <a:gd name="connsiteY30" fmla="*/ 176213 h 216694"/>
              <a:gd name="connsiteX31" fmla="*/ 195263 w 254794"/>
              <a:gd name="connsiteY31" fmla="*/ 200025 h 216694"/>
              <a:gd name="connsiteX32" fmla="*/ 178594 w 254794"/>
              <a:gd name="connsiteY32" fmla="*/ 192882 h 216694"/>
              <a:gd name="connsiteX33" fmla="*/ 164306 w 254794"/>
              <a:gd name="connsiteY33" fmla="*/ 188119 h 216694"/>
              <a:gd name="connsiteX34" fmla="*/ 152400 w 254794"/>
              <a:gd name="connsiteY34" fmla="*/ 207169 h 216694"/>
              <a:gd name="connsiteX35" fmla="*/ 130969 w 254794"/>
              <a:gd name="connsiteY35" fmla="*/ 214313 h 216694"/>
              <a:gd name="connsiteX36" fmla="*/ 123825 w 254794"/>
              <a:gd name="connsiteY36" fmla="*/ 216694 h 216694"/>
              <a:gd name="connsiteX37" fmla="*/ 109538 w 254794"/>
              <a:gd name="connsiteY37" fmla="*/ 209550 h 216694"/>
              <a:gd name="connsiteX38" fmla="*/ 97631 w 254794"/>
              <a:gd name="connsiteY38" fmla="*/ 197644 h 216694"/>
              <a:gd name="connsiteX39" fmla="*/ 83344 w 254794"/>
              <a:gd name="connsiteY39" fmla="*/ 192882 h 216694"/>
              <a:gd name="connsiteX40" fmla="*/ 69056 w 254794"/>
              <a:gd name="connsiteY40" fmla="*/ 195263 h 216694"/>
              <a:gd name="connsiteX41" fmla="*/ 59531 w 254794"/>
              <a:gd name="connsiteY41" fmla="*/ 197644 h 216694"/>
              <a:gd name="connsiteX42" fmla="*/ 45244 w 254794"/>
              <a:gd name="connsiteY42" fmla="*/ 195263 h 216694"/>
              <a:gd name="connsiteX43" fmla="*/ 30956 w 254794"/>
              <a:gd name="connsiteY43" fmla="*/ 183357 h 216694"/>
              <a:gd name="connsiteX44" fmla="*/ 28575 w 254794"/>
              <a:gd name="connsiteY44" fmla="*/ 176213 h 216694"/>
              <a:gd name="connsiteX45" fmla="*/ 19050 w 254794"/>
              <a:gd name="connsiteY45" fmla="*/ 161925 h 216694"/>
              <a:gd name="connsiteX46" fmla="*/ 14288 w 254794"/>
              <a:gd name="connsiteY46" fmla="*/ 154782 h 216694"/>
              <a:gd name="connsiteX47" fmla="*/ 16669 w 254794"/>
              <a:gd name="connsiteY47" fmla="*/ 140494 h 216694"/>
              <a:gd name="connsiteX48" fmla="*/ 23813 w 254794"/>
              <a:gd name="connsiteY48" fmla="*/ 138113 h 216694"/>
              <a:gd name="connsiteX49" fmla="*/ 7144 w 254794"/>
              <a:gd name="connsiteY49" fmla="*/ 119063 h 216694"/>
              <a:gd name="connsiteX50" fmla="*/ 0 w 254794"/>
              <a:gd name="connsiteY50" fmla="*/ 116682 h 216694"/>
              <a:gd name="connsiteX51" fmla="*/ 2381 w 254794"/>
              <a:gd name="connsiteY51" fmla="*/ 104775 h 216694"/>
              <a:gd name="connsiteX52" fmla="*/ 21431 w 254794"/>
              <a:gd name="connsiteY52" fmla="*/ 100013 h 216694"/>
              <a:gd name="connsiteX53" fmla="*/ 19050 w 254794"/>
              <a:gd name="connsiteY53" fmla="*/ 92869 h 216694"/>
              <a:gd name="connsiteX54" fmla="*/ 11906 w 254794"/>
              <a:gd name="connsiteY54" fmla="*/ 88107 h 216694"/>
              <a:gd name="connsiteX55" fmla="*/ 19050 w 254794"/>
              <a:gd name="connsiteY55" fmla="*/ 61913 h 216694"/>
              <a:gd name="connsiteX56" fmla="*/ 21431 w 254794"/>
              <a:gd name="connsiteY56" fmla="*/ 54769 h 216694"/>
              <a:gd name="connsiteX57" fmla="*/ 14288 w 254794"/>
              <a:gd name="connsiteY57" fmla="*/ 38100 h 216694"/>
              <a:gd name="connsiteX58" fmla="*/ 11906 w 254794"/>
              <a:gd name="connsiteY58" fmla="*/ 30957 h 216694"/>
              <a:gd name="connsiteX59" fmla="*/ 2381 w 254794"/>
              <a:gd name="connsiteY59" fmla="*/ 11907 h 21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794" h="216694">
                <a:moveTo>
                  <a:pt x="2381" y="11907"/>
                </a:moveTo>
                <a:cubicBezTo>
                  <a:pt x="2778" y="8335"/>
                  <a:pt x="10272" y="9023"/>
                  <a:pt x="14288" y="9525"/>
                </a:cubicBezTo>
                <a:cubicBezTo>
                  <a:pt x="17128" y="9880"/>
                  <a:pt x="18871" y="13008"/>
                  <a:pt x="21431" y="14288"/>
                </a:cubicBezTo>
                <a:cubicBezTo>
                  <a:pt x="23676" y="15411"/>
                  <a:pt x="26194" y="15875"/>
                  <a:pt x="28575" y="16669"/>
                </a:cubicBezTo>
                <a:cubicBezTo>
                  <a:pt x="60164" y="876"/>
                  <a:pt x="22963" y="22281"/>
                  <a:pt x="40481" y="4763"/>
                </a:cubicBezTo>
                <a:cubicBezTo>
                  <a:pt x="42256" y="2988"/>
                  <a:pt x="45140" y="2737"/>
                  <a:pt x="47625" y="2382"/>
                </a:cubicBezTo>
                <a:cubicBezTo>
                  <a:pt x="56304" y="1142"/>
                  <a:pt x="65088" y="794"/>
                  <a:pt x="73819" y="0"/>
                </a:cubicBezTo>
                <a:cubicBezTo>
                  <a:pt x="77788" y="794"/>
                  <a:pt x="82357" y="137"/>
                  <a:pt x="85725" y="2382"/>
                </a:cubicBezTo>
                <a:cubicBezTo>
                  <a:pt x="87813" y="3774"/>
                  <a:pt x="85671" y="8916"/>
                  <a:pt x="88106" y="9525"/>
                </a:cubicBezTo>
                <a:cubicBezTo>
                  <a:pt x="99682" y="12419"/>
                  <a:pt x="111919" y="11113"/>
                  <a:pt x="123825" y="11907"/>
                </a:cubicBezTo>
                <a:cubicBezTo>
                  <a:pt x="124619" y="14288"/>
                  <a:pt x="123961" y="17928"/>
                  <a:pt x="126206" y="19050"/>
                </a:cubicBezTo>
                <a:cubicBezTo>
                  <a:pt x="131226" y="21560"/>
                  <a:pt x="139933" y="16652"/>
                  <a:pt x="142875" y="21432"/>
                </a:cubicBezTo>
                <a:cubicBezTo>
                  <a:pt x="147884" y="29572"/>
                  <a:pt x="144462" y="40482"/>
                  <a:pt x="145256" y="50007"/>
                </a:cubicBezTo>
                <a:cubicBezTo>
                  <a:pt x="163257" y="44005"/>
                  <a:pt x="140686" y="48911"/>
                  <a:pt x="157163" y="57150"/>
                </a:cubicBezTo>
                <a:cubicBezTo>
                  <a:pt x="162887" y="60012"/>
                  <a:pt x="169863" y="58738"/>
                  <a:pt x="176213" y="59532"/>
                </a:cubicBezTo>
                <a:cubicBezTo>
                  <a:pt x="178359" y="61678"/>
                  <a:pt x="186522" y="70775"/>
                  <a:pt x="190500" y="71438"/>
                </a:cubicBezTo>
                <a:cubicBezTo>
                  <a:pt x="192976" y="71851"/>
                  <a:pt x="195263" y="69851"/>
                  <a:pt x="197644" y="69057"/>
                </a:cubicBezTo>
                <a:cubicBezTo>
                  <a:pt x="214654" y="57717"/>
                  <a:pt x="206378" y="58144"/>
                  <a:pt x="221456" y="61913"/>
                </a:cubicBezTo>
                <a:cubicBezTo>
                  <a:pt x="223044" y="64294"/>
                  <a:pt x="224939" y="66497"/>
                  <a:pt x="226219" y="69057"/>
                </a:cubicBezTo>
                <a:cubicBezTo>
                  <a:pt x="230094" y="76806"/>
                  <a:pt x="226536" y="76517"/>
                  <a:pt x="233363" y="83344"/>
                </a:cubicBezTo>
                <a:cubicBezTo>
                  <a:pt x="235387" y="85368"/>
                  <a:pt x="238125" y="86519"/>
                  <a:pt x="240506" y="88107"/>
                </a:cubicBezTo>
                <a:cubicBezTo>
                  <a:pt x="241300" y="90488"/>
                  <a:pt x="241765" y="93005"/>
                  <a:pt x="242888" y="95250"/>
                </a:cubicBezTo>
                <a:cubicBezTo>
                  <a:pt x="244168" y="97810"/>
                  <a:pt x="246488" y="99779"/>
                  <a:pt x="247650" y="102394"/>
                </a:cubicBezTo>
                <a:cubicBezTo>
                  <a:pt x="249689" y="106982"/>
                  <a:pt x="252413" y="116682"/>
                  <a:pt x="252413" y="116682"/>
                </a:cubicBezTo>
                <a:cubicBezTo>
                  <a:pt x="247205" y="132303"/>
                  <a:pt x="245992" y="128066"/>
                  <a:pt x="250031" y="142875"/>
                </a:cubicBezTo>
                <a:cubicBezTo>
                  <a:pt x="251352" y="147718"/>
                  <a:pt x="254794" y="157163"/>
                  <a:pt x="254794" y="157163"/>
                </a:cubicBezTo>
                <a:cubicBezTo>
                  <a:pt x="254000" y="159544"/>
                  <a:pt x="254794" y="163513"/>
                  <a:pt x="252413" y="164307"/>
                </a:cubicBezTo>
                <a:cubicBezTo>
                  <a:pt x="244143" y="167063"/>
                  <a:pt x="239319" y="160141"/>
                  <a:pt x="233363" y="157163"/>
                </a:cubicBezTo>
                <a:cubicBezTo>
                  <a:pt x="231118" y="156041"/>
                  <a:pt x="228600" y="155576"/>
                  <a:pt x="226219" y="154782"/>
                </a:cubicBezTo>
                <a:cubicBezTo>
                  <a:pt x="223838" y="155576"/>
                  <a:pt x="220850" y="155388"/>
                  <a:pt x="219075" y="157163"/>
                </a:cubicBezTo>
                <a:cubicBezTo>
                  <a:pt x="191288" y="184948"/>
                  <a:pt x="222650" y="162716"/>
                  <a:pt x="202406" y="176213"/>
                </a:cubicBezTo>
                <a:cubicBezTo>
                  <a:pt x="196609" y="193605"/>
                  <a:pt x="198861" y="185630"/>
                  <a:pt x="195263" y="200025"/>
                </a:cubicBezTo>
                <a:cubicBezTo>
                  <a:pt x="170071" y="193728"/>
                  <a:pt x="199733" y="202277"/>
                  <a:pt x="178594" y="192882"/>
                </a:cubicBezTo>
                <a:cubicBezTo>
                  <a:pt x="174006" y="190843"/>
                  <a:pt x="164306" y="188119"/>
                  <a:pt x="164306" y="188119"/>
                </a:cubicBezTo>
                <a:cubicBezTo>
                  <a:pt x="140187" y="194148"/>
                  <a:pt x="170934" y="183338"/>
                  <a:pt x="152400" y="207169"/>
                </a:cubicBezTo>
                <a:cubicBezTo>
                  <a:pt x="152398" y="207171"/>
                  <a:pt x="134542" y="213122"/>
                  <a:pt x="130969" y="214313"/>
                </a:cubicBezTo>
                <a:lnTo>
                  <a:pt x="123825" y="216694"/>
                </a:lnTo>
                <a:cubicBezTo>
                  <a:pt x="118013" y="214757"/>
                  <a:pt x="114156" y="214168"/>
                  <a:pt x="109538" y="209550"/>
                </a:cubicBezTo>
                <a:cubicBezTo>
                  <a:pt x="101285" y="201297"/>
                  <a:pt x="109058" y="202723"/>
                  <a:pt x="97631" y="197644"/>
                </a:cubicBezTo>
                <a:cubicBezTo>
                  <a:pt x="93044" y="195605"/>
                  <a:pt x="83344" y="192882"/>
                  <a:pt x="83344" y="192882"/>
                </a:cubicBezTo>
                <a:cubicBezTo>
                  <a:pt x="78581" y="193676"/>
                  <a:pt x="73791" y="194316"/>
                  <a:pt x="69056" y="195263"/>
                </a:cubicBezTo>
                <a:cubicBezTo>
                  <a:pt x="65847" y="195905"/>
                  <a:pt x="62804" y="197644"/>
                  <a:pt x="59531" y="197644"/>
                </a:cubicBezTo>
                <a:cubicBezTo>
                  <a:pt x="54703" y="197644"/>
                  <a:pt x="50006" y="196057"/>
                  <a:pt x="45244" y="195263"/>
                </a:cubicBezTo>
                <a:cubicBezTo>
                  <a:pt x="39975" y="191750"/>
                  <a:pt x="34622" y="188855"/>
                  <a:pt x="30956" y="183357"/>
                </a:cubicBezTo>
                <a:cubicBezTo>
                  <a:pt x="29564" y="181268"/>
                  <a:pt x="29794" y="178407"/>
                  <a:pt x="28575" y="176213"/>
                </a:cubicBezTo>
                <a:cubicBezTo>
                  <a:pt x="25795" y="171209"/>
                  <a:pt x="22225" y="166688"/>
                  <a:pt x="19050" y="161925"/>
                </a:cubicBezTo>
                <a:lnTo>
                  <a:pt x="14288" y="154782"/>
                </a:lnTo>
                <a:cubicBezTo>
                  <a:pt x="15082" y="150019"/>
                  <a:pt x="14273" y="144686"/>
                  <a:pt x="16669" y="140494"/>
                </a:cubicBezTo>
                <a:cubicBezTo>
                  <a:pt x="17914" y="138315"/>
                  <a:pt x="24168" y="140598"/>
                  <a:pt x="23813" y="138113"/>
                </a:cubicBezTo>
                <a:cubicBezTo>
                  <a:pt x="22714" y="130418"/>
                  <a:pt x="14044" y="122513"/>
                  <a:pt x="7144" y="119063"/>
                </a:cubicBezTo>
                <a:cubicBezTo>
                  <a:pt x="4899" y="117941"/>
                  <a:pt x="2381" y="117476"/>
                  <a:pt x="0" y="116682"/>
                </a:cubicBezTo>
                <a:cubicBezTo>
                  <a:pt x="794" y="112713"/>
                  <a:pt x="-1133" y="106783"/>
                  <a:pt x="2381" y="104775"/>
                </a:cubicBezTo>
                <a:cubicBezTo>
                  <a:pt x="33090" y="87227"/>
                  <a:pt x="5931" y="123266"/>
                  <a:pt x="21431" y="100013"/>
                </a:cubicBezTo>
                <a:cubicBezTo>
                  <a:pt x="20637" y="97632"/>
                  <a:pt x="20618" y="94829"/>
                  <a:pt x="19050" y="92869"/>
                </a:cubicBezTo>
                <a:cubicBezTo>
                  <a:pt x="17262" y="90634"/>
                  <a:pt x="12467" y="90913"/>
                  <a:pt x="11906" y="88107"/>
                </a:cubicBezTo>
                <a:cubicBezTo>
                  <a:pt x="8234" y="69744"/>
                  <a:pt x="13605" y="72805"/>
                  <a:pt x="19050" y="61913"/>
                </a:cubicBezTo>
                <a:cubicBezTo>
                  <a:pt x="20172" y="59668"/>
                  <a:pt x="20637" y="57150"/>
                  <a:pt x="21431" y="54769"/>
                </a:cubicBezTo>
                <a:cubicBezTo>
                  <a:pt x="16477" y="34953"/>
                  <a:pt x="22508" y="54539"/>
                  <a:pt x="14288" y="38100"/>
                </a:cubicBezTo>
                <a:cubicBezTo>
                  <a:pt x="13165" y="35855"/>
                  <a:pt x="13029" y="33202"/>
                  <a:pt x="11906" y="30957"/>
                </a:cubicBezTo>
                <a:cubicBezTo>
                  <a:pt x="5823" y="18792"/>
                  <a:pt x="1984" y="15479"/>
                  <a:pt x="2381" y="11907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E4F7AC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Полилиния 356"/>
          <p:cNvSpPr/>
          <p:nvPr/>
        </p:nvSpPr>
        <p:spPr>
          <a:xfrm>
            <a:off x="7880876" y="2382394"/>
            <a:ext cx="353817" cy="367532"/>
          </a:xfrm>
          <a:custGeom>
            <a:avLst/>
            <a:gdLst>
              <a:gd name="connsiteX0" fmla="*/ 100012 w 366712"/>
              <a:gd name="connsiteY0" fmla="*/ 0 h 392906"/>
              <a:gd name="connsiteX1" fmla="*/ 80962 w 366712"/>
              <a:gd name="connsiteY1" fmla="*/ 4762 h 392906"/>
              <a:gd name="connsiteX2" fmla="*/ 76200 w 366712"/>
              <a:gd name="connsiteY2" fmla="*/ 11906 h 392906"/>
              <a:gd name="connsiteX3" fmla="*/ 78581 w 366712"/>
              <a:gd name="connsiteY3" fmla="*/ 19050 h 392906"/>
              <a:gd name="connsiteX4" fmla="*/ 71437 w 366712"/>
              <a:gd name="connsiteY4" fmla="*/ 16668 h 392906"/>
              <a:gd name="connsiteX5" fmla="*/ 57150 w 366712"/>
              <a:gd name="connsiteY5" fmla="*/ 19050 h 392906"/>
              <a:gd name="connsiteX6" fmla="*/ 69056 w 366712"/>
              <a:gd name="connsiteY6" fmla="*/ 50006 h 392906"/>
              <a:gd name="connsiteX7" fmla="*/ 76200 w 366712"/>
              <a:gd name="connsiteY7" fmla="*/ 52387 h 392906"/>
              <a:gd name="connsiteX8" fmla="*/ 85725 w 366712"/>
              <a:gd name="connsiteY8" fmla="*/ 73818 h 392906"/>
              <a:gd name="connsiteX9" fmla="*/ 88106 w 366712"/>
              <a:gd name="connsiteY9" fmla="*/ 80962 h 392906"/>
              <a:gd name="connsiteX10" fmla="*/ 90487 w 366712"/>
              <a:gd name="connsiteY10" fmla="*/ 88106 h 392906"/>
              <a:gd name="connsiteX11" fmla="*/ 95250 w 366712"/>
              <a:gd name="connsiteY11" fmla="*/ 95250 h 392906"/>
              <a:gd name="connsiteX12" fmla="*/ 95250 w 366712"/>
              <a:gd name="connsiteY12" fmla="*/ 121443 h 392906"/>
              <a:gd name="connsiteX13" fmla="*/ 90487 w 366712"/>
              <a:gd name="connsiteY13" fmla="*/ 128587 h 392906"/>
              <a:gd name="connsiteX14" fmla="*/ 88106 w 366712"/>
              <a:gd name="connsiteY14" fmla="*/ 135731 h 392906"/>
              <a:gd name="connsiteX15" fmla="*/ 73818 w 366712"/>
              <a:gd name="connsiteY15" fmla="*/ 133350 h 392906"/>
              <a:gd name="connsiteX16" fmla="*/ 71437 w 366712"/>
              <a:gd name="connsiteY16" fmla="*/ 150018 h 392906"/>
              <a:gd name="connsiteX17" fmla="*/ 52387 w 366712"/>
              <a:gd name="connsiteY17" fmla="*/ 152400 h 392906"/>
              <a:gd name="connsiteX18" fmla="*/ 45243 w 366712"/>
              <a:gd name="connsiteY18" fmla="*/ 159543 h 392906"/>
              <a:gd name="connsiteX19" fmla="*/ 23812 w 366712"/>
              <a:gd name="connsiteY19" fmla="*/ 176212 h 392906"/>
              <a:gd name="connsiteX20" fmla="*/ 16668 w 366712"/>
              <a:gd name="connsiteY20" fmla="*/ 192881 h 392906"/>
              <a:gd name="connsiteX21" fmla="*/ 9525 w 366712"/>
              <a:gd name="connsiteY21" fmla="*/ 200025 h 392906"/>
              <a:gd name="connsiteX22" fmla="*/ 2381 w 366712"/>
              <a:gd name="connsiteY22" fmla="*/ 214312 h 392906"/>
              <a:gd name="connsiteX23" fmla="*/ 0 w 366712"/>
              <a:gd name="connsiteY23" fmla="*/ 221456 h 392906"/>
              <a:gd name="connsiteX24" fmla="*/ 9525 w 366712"/>
              <a:gd name="connsiteY24" fmla="*/ 228600 h 392906"/>
              <a:gd name="connsiteX25" fmla="*/ 19050 w 366712"/>
              <a:gd name="connsiteY25" fmla="*/ 230981 h 392906"/>
              <a:gd name="connsiteX26" fmla="*/ 23812 w 366712"/>
              <a:gd name="connsiteY26" fmla="*/ 238125 h 392906"/>
              <a:gd name="connsiteX27" fmla="*/ 28575 w 366712"/>
              <a:gd name="connsiteY27" fmla="*/ 252412 h 392906"/>
              <a:gd name="connsiteX28" fmla="*/ 52387 w 366712"/>
              <a:gd name="connsiteY28" fmla="*/ 264318 h 392906"/>
              <a:gd name="connsiteX29" fmla="*/ 100012 w 366712"/>
              <a:gd name="connsiteY29" fmla="*/ 264318 h 392906"/>
              <a:gd name="connsiteX30" fmla="*/ 107156 w 366712"/>
              <a:gd name="connsiteY30" fmla="*/ 271462 h 392906"/>
              <a:gd name="connsiteX31" fmla="*/ 109537 w 366712"/>
              <a:gd name="connsiteY31" fmla="*/ 278606 h 392906"/>
              <a:gd name="connsiteX32" fmla="*/ 116681 w 366712"/>
              <a:gd name="connsiteY32" fmla="*/ 285750 h 392906"/>
              <a:gd name="connsiteX33" fmla="*/ 126206 w 366712"/>
              <a:gd name="connsiteY33" fmla="*/ 288131 h 392906"/>
              <a:gd name="connsiteX34" fmla="*/ 133350 w 366712"/>
              <a:gd name="connsiteY34" fmla="*/ 290512 h 392906"/>
              <a:gd name="connsiteX35" fmla="*/ 154781 w 366712"/>
              <a:gd name="connsiteY35" fmla="*/ 302418 h 392906"/>
              <a:gd name="connsiteX36" fmla="*/ 159543 w 366712"/>
              <a:gd name="connsiteY36" fmla="*/ 323850 h 392906"/>
              <a:gd name="connsiteX37" fmla="*/ 164306 w 366712"/>
              <a:gd name="connsiteY37" fmla="*/ 330993 h 392906"/>
              <a:gd name="connsiteX38" fmla="*/ 161925 w 366712"/>
              <a:gd name="connsiteY38" fmla="*/ 338137 h 392906"/>
              <a:gd name="connsiteX39" fmla="*/ 154781 w 366712"/>
              <a:gd name="connsiteY39" fmla="*/ 340518 h 392906"/>
              <a:gd name="connsiteX40" fmla="*/ 147637 w 366712"/>
              <a:gd name="connsiteY40" fmla="*/ 347662 h 392906"/>
              <a:gd name="connsiteX41" fmla="*/ 147637 w 366712"/>
              <a:gd name="connsiteY41" fmla="*/ 371475 h 392906"/>
              <a:gd name="connsiteX42" fmla="*/ 154781 w 366712"/>
              <a:gd name="connsiteY42" fmla="*/ 376237 h 392906"/>
              <a:gd name="connsiteX43" fmla="*/ 176212 w 366712"/>
              <a:gd name="connsiteY43" fmla="*/ 373856 h 392906"/>
              <a:gd name="connsiteX44" fmla="*/ 185737 w 366712"/>
              <a:gd name="connsiteY44" fmla="*/ 359568 h 392906"/>
              <a:gd name="connsiteX45" fmla="*/ 200025 w 366712"/>
              <a:gd name="connsiteY45" fmla="*/ 350043 h 392906"/>
              <a:gd name="connsiteX46" fmla="*/ 219075 w 366712"/>
              <a:gd name="connsiteY46" fmla="*/ 369093 h 392906"/>
              <a:gd name="connsiteX47" fmla="*/ 230981 w 366712"/>
              <a:gd name="connsiteY47" fmla="*/ 371475 h 392906"/>
              <a:gd name="connsiteX48" fmla="*/ 245268 w 366712"/>
              <a:gd name="connsiteY48" fmla="*/ 376237 h 392906"/>
              <a:gd name="connsiteX49" fmla="*/ 259556 w 366712"/>
              <a:gd name="connsiteY49" fmla="*/ 385762 h 392906"/>
              <a:gd name="connsiteX50" fmla="*/ 266700 w 366712"/>
              <a:gd name="connsiteY50" fmla="*/ 390525 h 392906"/>
              <a:gd name="connsiteX51" fmla="*/ 273843 w 366712"/>
              <a:gd name="connsiteY51" fmla="*/ 392906 h 392906"/>
              <a:gd name="connsiteX52" fmla="*/ 314325 w 366712"/>
              <a:gd name="connsiteY52" fmla="*/ 390525 h 392906"/>
              <a:gd name="connsiteX53" fmla="*/ 328612 w 366712"/>
              <a:gd name="connsiteY53" fmla="*/ 378618 h 392906"/>
              <a:gd name="connsiteX54" fmla="*/ 338137 w 366712"/>
              <a:gd name="connsiteY54" fmla="*/ 364331 h 392906"/>
              <a:gd name="connsiteX55" fmla="*/ 335756 w 366712"/>
              <a:gd name="connsiteY55" fmla="*/ 357187 h 392906"/>
              <a:gd name="connsiteX56" fmla="*/ 328612 w 366712"/>
              <a:gd name="connsiteY56" fmla="*/ 354806 h 392906"/>
              <a:gd name="connsiteX57" fmla="*/ 314325 w 366712"/>
              <a:gd name="connsiteY57" fmla="*/ 347662 h 392906"/>
              <a:gd name="connsiteX58" fmla="*/ 304800 w 366712"/>
              <a:gd name="connsiteY58" fmla="*/ 333375 h 392906"/>
              <a:gd name="connsiteX59" fmla="*/ 297656 w 366712"/>
              <a:gd name="connsiteY59" fmla="*/ 328612 h 392906"/>
              <a:gd name="connsiteX60" fmla="*/ 280987 w 366712"/>
              <a:gd name="connsiteY60" fmla="*/ 323850 h 392906"/>
              <a:gd name="connsiteX61" fmla="*/ 283368 w 366712"/>
              <a:gd name="connsiteY61" fmla="*/ 304800 h 392906"/>
              <a:gd name="connsiteX62" fmla="*/ 297656 w 366712"/>
              <a:gd name="connsiteY62" fmla="*/ 302418 h 392906"/>
              <a:gd name="connsiteX63" fmla="*/ 302418 w 366712"/>
              <a:gd name="connsiteY63" fmla="*/ 295275 h 392906"/>
              <a:gd name="connsiteX64" fmla="*/ 311943 w 366712"/>
              <a:gd name="connsiteY64" fmla="*/ 292893 h 392906"/>
              <a:gd name="connsiteX65" fmla="*/ 309562 w 366712"/>
              <a:gd name="connsiteY65" fmla="*/ 283368 h 392906"/>
              <a:gd name="connsiteX66" fmla="*/ 307181 w 366712"/>
              <a:gd name="connsiteY66" fmla="*/ 271462 h 392906"/>
              <a:gd name="connsiteX67" fmla="*/ 292893 w 366712"/>
              <a:gd name="connsiteY67" fmla="*/ 264318 h 392906"/>
              <a:gd name="connsiteX68" fmla="*/ 295275 w 366712"/>
              <a:gd name="connsiteY68" fmla="*/ 257175 h 392906"/>
              <a:gd name="connsiteX69" fmla="*/ 309562 w 366712"/>
              <a:gd name="connsiteY69" fmla="*/ 250031 h 392906"/>
              <a:gd name="connsiteX70" fmla="*/ 319087 w 366712"/>
              <a:gd name="connsiteY70" fmla="*/ 245268 h 392906"/>
              <a:gd name="connsiteX71" fmla="*/ 333375 w 366712"/>
              <a:gd name="connsiteY71" fmla="*/ 235743 h 392906"/>
              <a:gd name="connsiteX72" fmla="*/ 335756 w 366712"/>
              <a:gd name="connsiteY72" fmla="*/ 228600 h 392906"/>
              <a:gd name="connsiteX73" fmla="*/ 350043 w 366712"/>
              <a:gd name="connsiteY73" fmla="*/ 219075 h 392906"/>
              <a:gd name="connsiteX74" fmla="*/ 357187 w 366712"/>
              <a:gd name="connsiteY74" fmla="*/ 214312 h 392906"/>
              <a:gd name="connsiteX75" fmla="*/ 366712 w 366712"/>
              <a:gd name="connsiteY75" fmla="*/ 200025 h 392906"/>
              <a:gd name="connsiteX76" fmla="*/ 361950 w 366712"/>
              <a:gd name="connsiteY76" fmla="*/ 192881 h 392906"/>
              <a:gd name="connsiteX77" fmla="*/ 354806 w 366712"/>
              <a:gd name="connsiteY77" fmla="*/ 190500 h 392906"/>
              <a:gd name="connsiteX78" fmla="*/ 338137 w 366712"/>
              <a:gd name="connsiteY78" fmla="*/ 180975 h 392906"/>
              <a:gd name="connsiteX79" fmla="*/ 330993 w 366712"/>
              <a:gd name="connsiteY79" fmla="*/ 178593 h 392906"/>
              <a:gd name="connsiteX80" fmla="*/ 316706 w 366712"/>
              <a:gd name="connsiteY80" fmla="*/ 169068 h 392906"/>
              <a:gd name="connsiteX81" fmla="*/ 285750 w 366712"/>
              <a:gd name="connsiteY81" fmla="*/ 171450 h 392906"/>
              <a:gd name="connsiteX82" fmla="*/ 273843 w 366712"/>
              <a:gd name="connsiteY82" fmla="*/ 183356 h 392906"/>
              <a:gd name="connsiteX83" fmla="*/ 261937 w 366712"/>
              <a:gd name="connsiteY83" fmla="*/ 185737 h 392906"/>
              <a:gd name="connsiteX84" fmla="*/ 235743 w 366712"/>
              <a:gd name="connsiteY84" fmla="*/ 197643 h 392906"/>
              <a:gd name="connsiteX85" fmla="*/ 226218 w 366712"/>
              <a:gd name="connsiteY85" fmla="*/ 185737 h 392906"/>
              <a:gd name="connsiteX86" fmla="*/ 211931 w 366712"/>
              <a:gd name="connsiteY86" fmla="*/ 180975 h 392906"/>
              <a:gd name="connsiteX87" fmla="*/ 207168 w 366712"/>
              <a:gd name="connsiteY87" fmla="*/ 173831 h 392906"/>
              <a:gd name="connsiteX88" fmla="*/ 192881 w 366712"/>
              <a:gd name="connsiteY88" fmla="*/ 166687 h 392906"/>
              <a:gd name="connsiteX89" fmla="*/ 185737 w 366712"/>
              <a:gd name="connsiteY89" fmla="*/ 161925 h 392906"/>
              <a:gd name="connsiteX90" fmla="*/ 183356 w 366712"/>
              <a:gd name="connsiteY90" fmla="*/ 152400 h 392906"/>
              <a:gd name="connsiteX91" fmla="*/ 178593 w 366712"/>
              <a:gd name="connsiteY91" fmla="*/ 138112 h 392906"/>
              <a:gd name="connsiteX92" fmla="*/ 173831 w 366712"/>
              <a:gd name="connsiteY92" fmla="*/ 107156 h 392906"/>
              <a:gd name="connsiteX93" fmla="*/ 171450 w 366712"/>
              <a:gd name="connsiteY93" fmla="*/ 100012 h 392906"/>
              <a:gd name="connsiteX94" fmla="*/ 157162 w 366712"/>
              <a:gd name="connsiteY94" fmla="*/ 88106 h 392906"/>
              <a:gd name="connsiteX95" fmla="*/ 152400 w 366712"/>
              <a:gd name="connsiteY95" fmla="*/ 80962 h 392906"/>
              <a:gd name="connsiteX96" fmla="*/ 150018 w 366712"/>
              <a:gd name="connsiteY96" fmla="*/ 73818 h 392906"/>
              <a:gd name="connsiteX97" fmla="*/ 142875 w 366712"/>
              <a:gd name="connsiteY97" fmla="*/ 66675 h 392906"/>
              <a:gd name="connsiteX98" fmla="*/ 140493 w 366712"/>
              <a:gd name="connsiteY98" fmla="*/ 59531 h 392906"/>
              <a:gd name="connsiteX99" fmla="*/ 130968 w 366712"/>
              <a:gd name="connsiteY99" fmla="*/ 45243 h 392906"/>
              <a:gd name="connsiteX100" fmla="*/ 119062 w 366712"/>
              <a:gd name="connsiteY100" fmla="*/ 23812 h 392906"/>
              <a:gd name="connsiteX101" fmla="*/ 114300 w 366712"/>
              <a:gd name="connsiteY101" fmla="*/ 16668 h 392906"/>
              <a:gd name="connsiteX102" fmla="*/ 100012 w 366712"/>
              <a:gd name="connsiteY102" fmla="*/ 7143 h 392906"/>
              <a:gd name="connsiteX103" fmla="*/ 92868 w 366712"/>
              <a:gd name="connsiteY103" fmla="*/ 4762 h 392906"/>
              <a:gd name="connsiteX104" fmla="*/ 100012 w 366712"/>
              <a:gd name="connsiteY104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6712" h="392906">
                <a:moveTo>
                  <a:pt x="100012" y="0"/>
                </a:moveTo>
                <a:cubicBezTo>
                  <a:pt x="98028" y="0"/>
                  <a:pt x="83402" y="2810"/>
                  <a:pt x="80962" y="4762"/>
                </a:cubicBezTo>
                <a:cubicBezTo>
                  <a:pt x="78727" y="6550"/>
                  <a:pt x="77787" y="9525"/>
                  <a:pt x="76200" y="11906"/>
                </a:cubicBezTo>
                <a:cubicBezTo>
                  <a:pt x="76994" y="14287"/>
                  <a:pt x="80356" y="17275"/>
                  <a:pt x="78581" y="19050"/>
                </a:cubicBezTo>
                <a:cubicBezTo>
                  <a:pt x="76806" y="20825"/>
                  <a:pt x="73947" y="16668"/>
                  <a:pt x="71437" y="16668"/>
                </a:cubicBezTo>
                <a:cubicBezTo>
                  <a:pt x="66609" y="16668"/>
                  <a:pt x="61912" y="18256"/>
                  <a:pt x="57150" y="19050"/>
                </a:cubicBezTo>
                <a:cubicBezTo>
                  <a:pt x="59970" y="52894"/>
                  <a:pt x="50201" y="44620"/>
                  <a:pt x="69056" y="50006"/>
                </a:cubicBezTo>
                <a:cubicBezTo>
                  <a:pt x="71470" y="50696"/>
                  <a:pt x="73819" y="51593"/>
                  <a:pt x="76200" y="52387"/>
                </a:cubicBezTo>
                <a:cubicBezTo>
                  <a:pt x="83746" y="63707"/>
                  <a:pt x="80058" y="56818"/>
                  <a:pt x="85725" y="73818"/>
                </a:cubicBezTo>
                <a:lnTo>
                  <a:pt x="88106" y="80962"/>
                </a:lnTo>
                <a:cubicBezTo>
                  <a:pt x="88900" y="83343"/>
                  <a:pt x="89095" y="86018"/>
                  <a:pt x="90487" y="88106"/>
                </a:cubicBezTo>
                <a:lnTo>
                  <a:pt x="95250" y="95250"/>
                </a:lnTo>
                <a:cubicBezTo>
                  <a:pt x="98968" y="106405"/>
                  <a:pt x="99693" y="105154"/>
                  <a:pt x="95250" y="121443"/>
                </a:cubicBezTo>
                <a:cubicBezTo>
                  <a:pt x="94497" y="124204"/>
                  <a:pt x="92075" y="126206"/>
                  <a:pt x="90487" y="128587"/>
                </a:cubicBezTo>
                <a:cubicBezTo>
                  <a:pt x="89693" y="130968"/>
                  <a:pt x="89881" y="133956"/>
                  <a:pt x="88106" y="135731"/>
                </a:cubicBezTo>
                <a:cubicBezTo>
                  <a:pt x="82191" y="141646"/>
                  <a:pt x="78554" y="136507"/>
                  <a:pt x="73818" y="133350"/>
                </a:cubicBezTo>
                <a:cubicBezTo>
                  <a:pt x="73024" y="138906"/>
                  <a:pt x="75632" y="146289"/>
                  <a:pt x="71437" y="150018"/>
                </a:cubicBezTo>
                <a:cubicBezTo>
                  <a:pt x="66654" y="154270"/>
                  <a:pt x="58401" y="150213"/>
                  <a:pt x="52387" y="152400"/>
                </a:cubicBezTo>
                <a:cubicBezTo>
                  <a:pt x="49222" y="153551"/>
                  <a:pt x="47901" y="157476"/>
                  <a:pt x="45243" y="159543"/>
                </a:cubicBezTo>
                <a:cubicBezTo>
                  <a:pt x="19614" y="179476"/>
                  <a:pt x="40028" y="159996"/>
                  <a:pt x="23812" y="176212"/>
                </a:cubicBezTo>
                <a:cubicBezTo>
                  <a:pt x="21868" y="182044"/>
                  <a:pt x="20348" y="187729"/>
                  <a:pt x="16668" y="192881"/>
                </a:cubicBezTo>
                <a:cubicBezTo>
                  <a:pt x="14711" y="195621"/>
                  <a:pt x="11906" y="197644"/>
                  <a:pt x="9525" y="200025"/>
                </a:cubicBezTo>
                <a:cubicBezTo>
                  <a:pt x="3535" y="217989"/>
                  <a:pt x="11617" y="195837"/>
                  <a:pt x="2381" y="214312"/>
                </a:cubicBezTo>
                <a:cubicBezTo>
                  <a:pt x="1259" y="216557"/>
                  <a:pt x="794" y="219075"/>
                  <a:pt x="0" y="221456"/>
                </a:cubicBezTo>
                <a:cubicBezTo>
                  <a:pt x="4103" y="237870"/>
                  <a:pt x="-1578" y="228600"/>
                  <a:pt x="9525" y="228600"/>
                </a:cubicBezTo>
                <a:cubicBezTo>
                  <a:pt x="12798" y="228600"/>
                  <a:pt x="15875" y="230187"/>
                  <a:pt x="19050" y="230981"/>
                </a:cubicBezTo>
                <a:cubicBezTo>
                  <a:pt x="20637" y="233362"/>
                  <a:pt x="22650" y="235510"/>
                  <a:pt x="23812" y="238125"/>
                </a:cubicBezTo>
                <a:cubicBezTo>
                  <a:pt x="25851" y="242712"/>
                  <a:pt x="24398" y="249627"/>
                  <a:pt x="28575" y="252412"/>
                </a:cubicBezTo>
                <a:cubicBezTo>
                  <a:pt x="45585" y="263752"/>
                  <a:pt x="37309" y="260549"/>
                  <a:pt x="52387" y="264318"/>
                </a:cubicBezTo>
                <a:cubicBezTo>
                  <a:pt x="69966" y="262121"/>
                  <a:pt x="81422" y="259361"/>
                  <a:pt x="100012" y="264318"/>
                </a:cubicBezTo>
                <a:cubicBezTo>
                  <a:pt x="103266" y="265186"/>
                  <a:pt x="104775" y="269081"/>
                  <a:pt x="107156" y="271462"/>
                </a:cubicBezTo>
                <a:cubicBezTo>
                  <a:pt x="107950" y="273843"/>
                  <a:pt x="108145" y="276517"/>
                  <a:pt x="109537" y="278606"/>
                </a:cubicBezTo>
                <a:cubicBezTo>
                  <a:pt x="111405" y="281408"/>
                  <a:pt x="113757" y="284079"/>
                  <a:pt x="116681" y="285750"/>
                </a:cubicBezTo>
                <a:cubicBezTo>
                  <a:pt x="119523" y="287374"/>
                  <a:pt x="123059" y="287232"/>
                  <a:pt x="126206" y="288131"/>
                </a:cubicBezTo>
                <a:cubicBezTo>
                  <a:pt x="128620" y="288821"/>
                  <a:pt x="130969" y="289718"/>
                  <a:pt x="133350" y="290512"/>
                </a:cubicBezTo>
                <a:cubicBezTo>
                  <a:pt x="149726" y="301429"/>
                  <a:pt x="142207" y="298227"/>
                  <a:pt x="154781" y="302418"/>
                </a:cubicBezTo>
                <a:cubicBezTo>
                  <a:pt x="155695" y="307902"/>
                  <a:pt x="156613" y="317990"/>
                  <a:pt x="159543" y="323850"/>
                </a:cubicBezTo>
                <a:cubicBezTo>
                  <a:pt x="160823" y="326410"/>
                  <a:pt x="162718" y="328612"/>
                  <a:pt x="164306" y="330993"/>
                </a:cubicBezTo>
                <a:cubicBezTo>
                  <a:pt x="163512" y="333374"/>
                  <a:pt x="163700" y="336362"/>
                  <a:pt x="161925" y="338137"/>
                </a:cubicBezTo>
                <a:cubicBezTo>
                  <a:pt x="160150" y="339912"/>
                  <a:pt x="156870" y="339126"/>
                  <a:pt x="154781" y="340518"/>
                </a:cubicBezTo>
                <a:cubicBezTo>
                  <a:pt x="151979" y="342386"/>
                  <a:pt x="150018" y="345281"/>
                  <a:pt x="147637" y="347662"/>
                </a:cubicBezTo>
                <a:cubicBezTo>
                  <a:pt x="144588" y="356809"/>
                  <a:pt x="142425" y="359749"/>
                  <a:pt x="147637" y="371475"/>
                </a:cubicBezTo>
                <a:cubicBezTo>
                  <a:pt x="148799" y="374090"/>
                  <a:pt x="152400" y="374650"/>
                  <a:pt x="154781" y="376237"/>
                </a:cubicBezTo>
                <a:cubicBezTo>
                  <a:pt x="161925" y="375443"/>
                  <a:pt x="169884" y="377264"/>
                  <a:pt x="176212" y="373856"/>
                </a:cubicBezTo>
                <a:cubicBezTo>
                  <a:pt x="181252" y="371142"/>
                  <a:pt x="181689" y="363615"/>
                  <a:pt x="185737" y="359568"/>
                </a:cubicBezTo>
                <a:cubicBezTo>
                  <a:pt x="194656" y="350650"/>
                  <a:pt x="189686" y="353490"/>
                  <a:pt x="200025" y="350043"/>
                </a:cubicBezTo>
                <a:cubicBezTo>
                  <a:pt x="237361" y="355379"/>
                  <a:pt x="200787" y="344709"/>
                  <a:pt x="219075" y="369093"/>
                </a:cubicBezTo>
                <a:cubicBezTo>
                  <a:pt x="221503" y="372331"/>
                  <a:pt x="227076" y="370410"/>
                  <a:pt x="230981" y="371475"/>
                </a:cubicBezTo>
                <a:cubicBezTo>
                  <a:pt x="235824" y="372796"/>
                  <a:pt x="245268" y="376237"/>
                  <a:pt x="245268" y="376237"/>
                </a:cubicBezTo>
                <a:lnTo>
                  <a:pt x="259556" y="385762"/>
                </a:lnTo>
                <a:cubicBezTo>
                  <a:pt x="261937" y="387350"/>
                  <a:pt x="263985" y="389620"/>
                  <a:pt x="266700" y="390525"/>
                </a:cubicBezTo>
                <a:lnTo>
                  <a:pt x="273843" y="392906"/>
                </a:lnTo>
                <a:cubicBezTo>
                  <a:pt x="287337" y="392112"/>
                  <a:pt x="300957" y="392530"/>
                  <a:pt x="314325" y="390525"/>
                </a:cubicBezTo>
                <a:cubicBezTo>
                  <a:pt x="317785" y="390006"/>
                  <a:pt x="327076" y="380593"/>
                  <a:pt x="328612" y="378618"/>
                </a:cubicBezTo>
                <a:cubicBezTo>
                  <a:pt x="332126" y="374100"/>
                  <a:pt x="338137" y="364331"/>
                  <a:pt x="338137" y="364331"/>
                </a:cubicBezTo>
                <a:cubicBezTo>
                  <a:pt x="337343" y="361950"/>
                  <a:pt x="337531" y="358962"/>
                  <a:pt x="335756" y="357187"/>
                </a:cubicBezTo>
                <a:cubicBezTo>
                  <a:pt x="333981" y="355412"/>
                  <a:pt x="330857" y="355929"/>
                  <a:pt x="328612" y="354806"/>
                </a:cubicBezTo>
                <a:cubicBezTo>
                  <a:pt x="310145" y="345572"/>
                  <a:pt x="332281" y="353647"/>
                  <a:pt x="314325" y="347662"/>
                </a:cubicBezTo>
                <a:cubicBezTo>
                  <a:pt x="311150" y="342900"/>
                  <a:pt x="309562" y="336550"/>
                  <a:pt x="304800" y="333375"/>
                </a:cubicBezTo>
                <a:cubicBezTo>
                  <a:pt x="302419" y="331787"/>
                  <a:pt x="300216" y="329892"/>
                  <a:pt x="297656" y="328612"/>
                </a:cubicBezTo>
                <a:cubicBezTo>
                  <a:pt x="294241" y="326904"/>
                  <a:pt x="284037" y="324613"/>
                  <a:pt x="280987" y="323850"/>
                </a:cubicBezTo>
                <a:cubicBezTo>
                  <a:pt x="277306" y="312805"/>
                  <a:pt x="270916" y="308951"/>
                  <a:pt x="283368" y="304800"/>
                </a:cubicBezTo>
                <a:cubicBezTo>
                  <a:pt x="287949" y="303273"/>
                  <a:pt x="292893" y="303212"/>
                  <a:pt x="297656" y="302418"/>
                </a:cubicBezTo>
                <a:cubicBezTo>
                  <a:pt x="299243" y="300037"/>
                  <a:pt x="300037" y="296862"/>
                  <a:pt x="302418" y="295275"/>
                </a:cubicBezTo>
                <a:cubicBezTo>
                  <a:pt x="305141" y="293460"/>
                  <a:pt x="310259" y="295699"/>
                  <a:pt x="311943" y="292893"/>
                </a:cubicBezTo>
                <a:cubicBezTo>
                  <a:pt x="313627" y="290087"/>
                  <a:pt x="310272" y="286563"/>
                  <a:pt x="309562" y="283368"/>
                </a:cubicBezTo>
                <a:cubicBezTo>
                  <a:pt x="308684" y="279417"/>
                  <a:pt x="309189" y="274976"/>
                  <a:pt x="307181" y="271462"/>
                </a:cubicBezTo>
                <a:cubicBezTo>
                  <a:pt x="305010" y="267662"/>
                  <a:pt x="296558" y="265540"/>
                  <a:pt x="292893" y="264318"/>
                </a:cubicBezTo>
                <a:cubicBezTo>
                  <a:pt x="293687" y="261937"/>
                  <a:pt x="293707" y="259135"/>
                  <a:pt x="295275" y="257175"/>
                </a:cubicBezTo>
                <a:cubicBezTo>
                  <a:pt x="299256" y="252198"/>
                  <a:pt x="304308" y="252283"/>
                  <a:pt x="309562" y="250031"/>
                </a:cubicBezTo>
                <a:cubicBezTo>
                  <a:pt x="312825" y="248633"/>
                  <a:pt x="316043" y="247094"/>
                  <a:pt x="319087" y="245268"/>
                </a:cubicBezTo>
                <a:cubicBezTo>
                  <a:pt x="323995" y="242323"/>
                  <a:pt x="333375" y="235743"/>
                  <a:pt x="333375" y="235743"/>
                </a:cubicBezTo>
                <a:cubicBezTo>
                  <a:pt x="334169" y="233362"/>
                  <a:pt x="334364" y="230688"/>
                  <a:pt x="335756" y="228600"/>
                </a:cubicBezTo>
                <a:cubicBezTo>
                  <a:pt x="340853" y="220955"/>
                  <a:pt x="342554" y="221571"/>
                  <a:pt x="350043" y="219075"/>
                </a:cubicBezTo>
                <a:cubicBezTo>
                  <a:pt x="352424" y="217487"/>
                  <a:pt x="355302" y="216466"/>
                  <a:pt x="357187" y="214312"/>
                </a:cubicBezTo>
                <a:cubicBezTo>
                  <a:pt x="360956" y="210005"/>
                  <a:pt x="366712" y="200025"/>
                  <a:pt x="366712" y="200025"/>
                </a:cubicBezTo>
                <a:cubicBezTo>
                  <a:pt x="365125" y="197644"/>
                  <a:pt x="364185" y="194669"/>
                  <a:pt x="361950" y="192881"/>
                </a:cubicBezTo>
                <a:cubicBezTo>
                  <a:pt x="359990" y="191313"/>
                  <a:pt x="357113" y="191489"/>
                  <a:pt x="354806" y="190500"/>
                </a:cubicBezTo>
                <a:cubicBezTo>
                  <a:pt x="325603" y="177984"/>
                  <a:pt x="362036" y="192924"/>
                  <a:pt x="338137" y="180975"/>
                </a:cubicBezTo>
                <a:cubicBezTo>
                  <a:pt x="335892" y="179852"/>
                  <a:pt x="333187" y="179812"/>
                  <a:pt x="330993" y="178593"/>
                </a:cubicBezTo>
                <a:cubicBezTo>
                  <a:pt x="325990" y="175813"/>
                  <a:pt x="316706" y="169068"/>
                  <a:pt x="316706" y="169068"/>
                </a:cubicBezTo>
                <a:cubicBezTo>
                  <a:pt x="306387" y="169862"/>
                  <a:pt x="295922" y="169543"/>
                  <a:pt x="285750" y="171450"/>
                </a:cubicBezTo>
                <a:cubicBezTo>
                  <a:pt x="272753" y="173887"/>
                  <a:pt x="283665" y="177744"/>
                  <a:pt x="273843" y="183356"/>
                </a:cubicBezTo>
                <a:cubicBezTo>
                  <a:pt x="270329" y="185364"/>
                  <a:pt x="265906" y="184943"/>
                  <a:pt x="261937" y="185737"/>
                </a:cubicBezTo>
                <a:cubicBezTo>
                  <a:pt x="254902" y="206844"/>
                  <a:pt x="262164" y="200580"/>
                  <a:pt x="235743" y="197643"/>
                </a:cubicBezTo>
                <a:cubicBezTo>
                  <a:pt x="233161" y="189897"/>
                  <a:pt x="234647" y="189483"/>
                  <a:pt x="226218" y="185737"/>
                </a:cubicBezTo>
                <a:cubicBezTo>
                  <a:pt x="221631" y="183698"/>
                  <a:pt x="211931" y="180975"/>
                  <a:pt x="211931" y="180975"/>
                </a:cubicBezTo>
                <a:cubicBezTo>
                  <a:pt x="210343" y="178594"/>
                  <a:pt x="209192" y="175855"/>
                  <a:pt x="207168" y="173831"/>
                </a:cubicBezTo>
                <a:cubicBezTo>
                  <a:pt x="200343" y="167005"/>
                  <a:pt x="200629" y="170561"/>
                  <a:pt x="192881" y="166687"/>
                </a:cubicBezTo>
                <a:cubicBezTo>
                  <a:pt x="190321" y="165407"/>
                  <a:pt x="188118" y="163512"/>
                  <a:pt x="185737" y="161925"/>
                </a:cubicBezTo>
                <a:cubicBezTo>
                  <a:pt x="184943" y="158750"/>
                  <a:pt x="184296" y="155535"/>
                  <a:pt x="183356" y="152400"/>
                </a:cubicBezTo>
                <a:cubicBezTo>
                  <a:pt x="181913" y="147591"/>
                  <a:pt x="178593" y="138112"/>
                  <a:pt x="178593" y="138112"/>
                </a:cubicBezTo>
                <a:cubicBezTo>
                  <a:pt x="177833" y="132793"/>
                  <a:pt x="175153" y="113105"/>
                  <a:pt x="173831" y="107156"/>
                </a:cubicBezTo>
                <a:cubicBezTo>
                  <a:pt x="173287" y="104706"/>
                  <a:pt x="172842" y="102101"/>
                  <a:pt x="171450" y="100012"/>
                </a:cubicBezTo>
                <a:cubicBezTo>
                  <a:pt x="167783" y="94511"/>
                  <a:pt x="162434" y="91620"/>
                  <a:pt x="157162" y="88106"/>
                </a:cubicBezTo>
                <a:cubicBezTo>
                  <a:pt x="155575" y="85725"/>
                  <a:pt x="153680" y="83522"/>
                  <a:pt x="152400" y="80962"/>
                </a:cubicBezTo>
                <a:cubicBezTo>
                  <a:pt x="151277" y="78717"/>
                  <a:pt x="151410" y="75907"/>
                  <a:pt x="150018" y="73818"/>
                </a:cubicBezTo>
                <a:cubicBezTo>
                  <a:pt x="148150" y="71016"/>
                  <a:pt x="145256" y="69056"/>
                  <a:pt x="142875" y="66675"/>
                </a:cubicBezTo>
                <a:cubicBezTo>
                  <a:pt x="142081" y="64294"/>
                  <a:pt x="141712" y="61725"/>
                  <a:pt x="140493" y="59531"/>
                </a:cubicBezTo>
                <a:cubicBezTo>
                  <a:pt x="137713" y="54527"/>
                  <a:pt x="130968" y="45243"/>
                  <a:pt x="130968" y="45243"/>
                </a:cubicBezTo>
                <a:cubicBezTo>
                  <a:pt x="126777" y="32669"/>
                  <a:pt x="129980" y="40189"/>
                  <a:pt x="119062" y="23812"/>
                </a:cubicBezTo>
                <a:cubicBezTo>
                  <a:pt x="117475" y="21431"/>
                  <a:pt x="116681" y="18255"/>
                  <a:pt x="114300" y="16668"/>
                </a:cubicBezTo>
                <a:cubicBezTo>
                  <a:pt x="109537" y="13493"/>
                  <a:pt x="105442" y="8953"/>
                  <a:pt x="100012" y="7143"/>
                </a:cubicBezTo>
                <a:cubicBezTo>
                  <a:pt x="97631" y="6349"/>
                  <a:pt x="93991" y="7007"/>
                  <a:pt x="92868" y="4762"/>
                </a:cubicBezTo>
                <a:cubicBezTo>
                  <a:pt x="92074" y="3174"/>
                  <a:pt x="101996" y="0"/>
                  <a:pt x="100012" y="0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Полилиния 357"/>
          <p:cNvSpPr/>
          <p:nvPr/>
        </p:nvSpPr>
        <p:spPr>
          <a:xfrm>
            <a:off x="7960325" y="2112406"/>
            <a:ext cx="415869" cy="383125"/>
          </a:xfrm>
          <a:custGeom>
            <a:avLst/>
            <a:gdLst>
              <a:gd name="connsiteX0" fmla="*/ 95269 w 431025"/>
              <a:gd name="connsiteY0" fmla="*/ 119062 h 409575"/>
              <a:gd name="connsiteX1" fmla="*/ 83363 w 431025"/>
              <a:gd name="connsiteY1" fmla="*/ 126206 h 409575"/>
              <a:gd name="connsiteX2" fmla="*/ 71457 w 431025"/>
              <a:gd name="connsiteY2" fmla="*/ 140494 h 409575"/>
              <a:gd name="connsiteX3" fmla="*/ 64313 w 431025"/>
              <a:gd name="connsiteY3" fmla="*/ 154781 h 409575"/>
              <a:gd name="connsiteX4" fmla="*/ 52407 w 431025"/>
              <a:gd name="connsiteY4" fmla="*/ 157162 h 409575"/>
              <a:gd name="connsiteX5" fmla="*/ 38119 w 431025"/>
              <a:gd name="connsiteY5" fmla="*/ 164306 h 409575"/>
              <a:gd name="connsiteX6" fmla="*/ 21450 w 431025"/>
              <a:gd name="connsiteY6" fmla="*/ 180975 h 409575"/>
              <a:gd name="connsiteX7" fmla="*/ 9544 w 431025"/>
              <a:gd name="connsiteY7" fmla="*/ 190500 h 409575"/>
              <a:gd name="connsiteX8" fmla="*/ 4782 w 431025"/>
              <a:gd name="connsiteY8" fmla="*/ 211931 h 409575"/>
              <a:gd name="connsiteX9" fmla="*/ 11925 w 431025"/>
              <a:gd name="connsiteY9" fmla="*/ 216694 h 409575"/>
              <a:gd name="connsiteX10" fmla="*/ 21450 w 431025"/>
              <a:gd name="connsiteY10" fmla="*/ 230981 h 409575"/>
              <a:gd name="connsiteX11" fmla="*/ 26213 w 431025"/>
              <a:gd name="connsiteY11" fmla="*/ 238125 h 409575"/>
              <a:gd name="connsiteX12" fmla="*/ 28594 w 431025"/>
              <a:gd name="connsiteY12" fmla="*/ 264319 h 409575"/>
              <a:gd name="connsiteX13" fmla="*/ 19069 w 431025"/>
              <a:gd name="connsiteY13" fmla="*/ 278606 h 409575"/>
              <a:gd name="connsiteX14" fmla="*/ 16688 w 431025"/>
              <a:gd name="connsiteY14" fmla="*/ 297656 h 409575"/>
              <a:gd name="connsiteX15" fmla="*/ 23832 w 431025"/>
              <a:gd name="connsiteY15" fmla="*/ 304800 h 409575"/>
              <a:gd name="connsiteX16" fmla="*/ 33357 w 431025"/>
              <a:gd name="connsiteY16" fmla="*/ 319087 h 409575"/>
              <a:gd name="connsiteX17" fmla="*/ 40500 w 431025"/>
              <a:gd name="connsiteY17" fmla="*/ 326231 h 409575"/>
              <a:gd name="connsiteX18" fmla="*/ 50025 w 431025"/>
              <a:gd name="connsiteY18" fmla="*/ 340519 h 409575"/>
              <a:gd name="connsiteX19" fmla="*/ 54788 w 431025"/>
              <a:gd name="connsiteY19" fmla="*/ 347662 h 409575"/>
              <a:gd name="connsiteX20" fmla="*/ 64313 w 431025"/>
              <a:gd name="connsiteY20" fmla="*/ 371475 h 409575"/>
              <a:gd name="connsiteX21" fmla="*/ 66694 w 431025"/>
              <a:gd name="connsiteY21" fmla="*/ 378619 h 409575"/>
              <a:gd name="connsiteX22" fmla="*/ 76219 w 431025"/>
              <a:gd name="connsiteY22" fmla="*/ 392906 h 409575"/>
              <a:gd name="connsiteX23" fmla="*/ 83363 w 431025"/>
              <a:gd name="connsiteY23" fmla="*/ 407194 h 409575"/>
              <a:gd name="connsiteX24" fmla="*/ 90507 w 431025"/>
              <a:gd name="connsiteY24" fmla="*/ 409575 h 409575"/>
              <a:gd name="connsiteX25" fmla="*/ 104794 w 431025"/>
              <a:gd name="connsiteY25" fmla="*/ 400050 h 409575"/>
              <a:gd name="connsiteX26" fmla="*/ 114319 w 431025"/>
              <a:gd name="connsiteY26" fmla="*/ 397669 h 409575"/>
              <a:gd name="connsiteX27" fmla="*/ 135750 w 431025"/>
              <a:gd name="connsiteY27" fmla="*/ 395287 h 409575"/>
              <a:gd name="connsiteX28" fmla="*/ 152419 w 431025"/>
              <a:gd name="connsiteY28" fmla="*/ 388144 h 409575"/>
              <a:gd name="connsiteX29" fmla="*/ 157182 w 431025"/>
              <a:gd name="connsiteY29" fmla="*/ 381000 h 409575"/>
              <a:gd name="connsiteX30" fmla="*/ 159563 w 431025"/>
              <a:gd name="connsiteY30" fmla="*/ 373856 h 409575"/>
              <a:gd name="connsiteX31" fmla="*/ 188138 w 431025"/>
              <a:gd name="connsiteY31" fmla="*/ 364331 h 409575"/>
              <a:gd name="connsiteX32" fmla="*/ 202425 w 431025"/>
              <a:gd name="connsiteY32" fmla="*/ 359569 h 409575"/>
              <a:gd name="connsiteX33" fmla="*/ 216713 w 431025"/>
              <a:gd name="connsiteY33" fmla="*/ 350044 h 409575"/>
              <a:gd name="connsiteX34" fmla="*/ 221475 w 431025"/>
              <a:gd name="connsiteY34" fmla="*/ 342900 h 409575"/>
              <a:gd name="connsiteX35" fmla="*/ 231000 w 431025"/>
              <a:gd name="connsiteY35" fmla="*/ 330994 h 409575"/>
              <a:gd name="connsiteX36" fmla="*/ 254813 w 431025"/>
              <a:gd name="connsiteY36" fmla="*/ 328612 h 409575"/>
              <a:gd name="connsiteX37" fmla="*/ 269100 w 431025"/>
              <a:gd name="connsiteY37" fmla="*/ 321469 h 409575"/>
              <a:gd name="connsiteX38" fmla="*/ 266719 w 431025"/>
              <a:gd name="connsiteY38" fmla="*/ 304800 h 409575"/>
              <a:gd name="connsiteX39" fmla="*/ 276244 w 431025"/>
              <a:gd name="connsiteY39" fmla="*/ 278606 h 409575"/>
              <a:gd name="connsiteX40" fmla="*/ 285769 w 431025"/>
              <a:gd name="connsiteY40" fmla="*/ 276225 h 409575"/>
              <a:gd name="connsiteX41" fmla="*/ 292913 w 431025"/>
              <a:gd name="connsiteY41" fmla="*/ 271462 h 409575"/>
              <a:gd name="connsiteX42" fmla="*/ 300057 w 431025"/>
              <a:gd name="connsiteY42" fmla="*/ 269081 h 409575"/>
              <a:gd name="connsiteX43" fmla="*/ 309582 w 431025"/>
              <a:gd name="connsiteY43" fmla="*/ 264319 h 409575"/>
              <a:gd name="connsiteX44" fmla="*/ 316725 w 431025"/>
              <a:gd name="connsiteY44" fmla="*/ 257175 h 409575"/>
              <a:gd name="connsiteX45" fmla="*/ 328632 w 431025"/>
              <a:gd name="connsiteY45" fmla="*/ 235744 h 409575"/>
              <a:gd name="connsiteX46" fmla="*/ 338157 w 431025"/>
              <a:gd name="connsiteY46" fmla="*/ 230981 h 409575"/>
              <a:gd name="connsiteX47" fmla="*/ 342919 w 431025"/>
              <a:gd name="connsiteY47" fmla="*/ 223837 h 409575"/>
              <a:gd name="connsiteX48" fmla="*/ 350063 w 431025"/>
              <a:gd name="connsiteY48" fmla="*/ 219075 h 409575"/>
              <a:gd name="connsiteX49" fmla="*/ 352444 w 431025"/>
              <a:gd name="connsiteY49" fmla="*/ 192881 h 409575"/>
              <a:gd name="connsiteX50" fmla="*/ 357207 w 431025"/>
              <a:gd name="connsiteY50" fmla="*/ 178594 h 409575"/>
              <a:gd name="connsiteX51" fmla="*/ 359588 w 431025"/>
              <a:gd name="connsiteY51" fmla="*/ 171450 h 409575"/>
              <a:gd name="connsiteX52" fmla="*/ 364350 w 431025"/>
              <a:gd name="connsiteY52" fmla="*/ 147637 h 409575"/>
              <a:gd name="connsiteX53" fmla="*/ 371494 w 431025"/>
              <a:gd name="connsiteY53" fmla="*/ 140494 h 409575"/>
              <a:gd name="connsiteX54" fmla="*/ 376257 w 431025"/>
              <a:gd name="connsiteY54" fmla="*/ 133350 h 409575"/>
              <a:gd name="connsiteX55" fmla="*/ 390544 w 431025"/>
              <a:gd name="connsiteY55" fmla="*/ 128587 h 409575"/>
              <a:gd name="connsiteX56" fmla="*/ 397688 w 431025"/>
              <a:gd name="connsiteY56" fmla="*/ 126206 h 409575"/>
              <a:gd name="connsiteX57" fmla="*/ 411975 w 431025"/>
              <a:gd name="connsiteY57" fmla="*/ 119062 h 409575"/>
              <a:gd name="connsiteX58" fmla="*/ 426263 w 431025"/>
              <a:gd name="connsiteY58" fmla="*/ 107156 h 409575"/>
              <a:gd name="connsiteX59" fmla="*/ 431025 w 431025"/>
              <a:gd name="connsiteY59" fmla="*/ 100012 h 409575"/>
              <a:gd name="connsiteX60" fmla="*/ 419119 w 431025"/>
              <a:gd name="connsiteY60" fmla="*/ 85725 h 409575"/>
              <a:gd name="connsiteX61" fmla="*/ 414357 w 431025"/>
              <a:gd name="connsiteY61" fmla="*/ 78581 h 409575"/>
              <a:gd name="connsiteX62" fmla="*/ 400069 w 431025"/>
              <a:gd name="connsiteY62" fmla="*/ 66675 h 409575"/>
              <a:gd name="connsiteX63" fmla="*/ 392925 w 431025"/>
              <a:gd name="connsiteY63" fmla="*/ 52387 h 409575"/>
              <a:gd name="connsiteX64" fmla="*/ 388163 w 431025"/>
              <a:gd name="connsiteY64" fmla="*/ 45244 h 409575"/>
              <a:gd name="connsiteX65" fmla="*/ 385782 w 431025"/>
              <a:gd name="connsiteY65" fmla="*/ 23812 h 409575"/>
              <a:gd name="connsiteX66" fmla="*/ 392925 w 431025"/>
              <a:gd name="connsiteY66" fmla="*/ 21431 h 409575"/>
              <a:gd name="connsiteX67" fmla="*/ 397688 w 431025"/>
              <a:gd name="connsiteY67" fmla="*/ 14287 h 409575"/>
              <a:gd name="connsiteX68" fmla="*/ 395307 w 431025"/>
              <a:gd name="connsiteY68" fmla="*/ 7144 h 409575"/>
              <a:gd name="connsiteX69" fmla="*/ 378638 w 431025"/>
              <a:gd name="connsiteY69" fmla="*/ 0 h 409575"/>
              <a:gd name="connsiteX70" fmla="*/ 364350 w 431025"/>
              <a:gd name="connsiteY70" fmla="*/ 7144 h 409575"/>
              <a:gd name="connsiteX71" fmla="*/ 354825 w 431025"/>
              <a:gd name="connsiteY71" fmla="*/ 19050 h 409575"/>
              <a:gd name="connsiteX72" fmla="*/ 340538 w 431025"/>
              <a:gd name="connsiteY72" fmla="*/ 23812 h 409575"/>
              <a:gd name="connsiteX73" fmla="*/ 333394 w 431025"/>
              <a:gd name="connsiteY73" fmla="*/ 26194 h 409575"/>
              <a:gd name="connsiteX74" fmla="*/ 309582 w 431025"/>
              <a:gd name="connsiteY74" fmla="*/ 28575 h 409575"/>
              <a:gd name="connsiteX75" fmla="*/ 307200 w 431025"/>
              <a:gd name="connsiteY75" fmla="*/ 47625 h 409575"/>
              <a:gd name="connsiteX76" fmla="*/ 295294 w 431025"/>
              <a:gd name="connsiteY76" fmla="*/ 57150 h 409575"/>
              <a:gd name="connsiteX77" fmla="*/ 281007 w 431025"/>
              <a:gd name="connsiteY77" fmla="*/ 59531 h 409575"/>
              <a:gd name="connsiteX78" fmla="*/ 271482 w 431025"/>
              <a:gd name="connsiteY78" fmla="*/ 64294 h 409575"/>
              <a:gd name="connsiteX79" fmla="*/ 257194 w 431025"/>
              <a:gd name="connsiteY79" fmla="*/ 71437 h 409575"/>
              <a:gd name="connsiteX80" fmla="*/ 242907 w 431025"/>
              <a:gd name="connsiteY80" fmla="*/ 83344 h 409575"/>
              <a:gd name="connsiteX81" fmla="*/ 228619 w 431025"/>
              <a:gd name="connsiteY81" fmla="*/ 88106 h 409575"/>
              <a:gd name="connsiteX82" fmla="*/ 221475 w 431025"/>
              <a:gd name="connsiteY82" fmla="*/ 90487 h 409575"/>
              <a:gd name="connsiteX83" fmla="*/ 214332 w 431025"/>
              <a:gd name="connsiteY83" fmla="*/ 95250 h 409575"/>
              <a:gd name="connsiteX84" fmla="*/ 207188 w 431025"/>
              <a:gd name="connsiteY84" fmla="*/ 97631 h 409575"/>
              <a:gd name="connsiteX85" fmla="*/ 195282 w 431025"/>
              <a:gd name="connsiteY85" fmla="*/ 109537 h 409575"/>
              <a:gd name="connsiteX86" fmla="*/ 102413 w 431025"/>
              <a:gd name="connsiteY86" fmla="*/ 111919 h 409575"/>
              <a:gd name="connsiteX87" fmla="*/ 95269 w 431025"/>
              <a:gd name="connsiteY87" fmla="*/ 114300 h 409575"/>
              <a:gd name="connsiteX88" fmla="*/ 95269 w 431025"/>
              <a:gd name="connsiteY88" fmla="*/ 119062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31025" h="409575">
                <a:moveTo>
                  <a:pt x="95269" y="119062"/>
                </a:moveTo>
                <a:cubicBezTo>
                  <a:pt x="93285" y="121046"/>
                  <a:pt x="87066" y="123429"/>
                  <a:pt x="83363" y="126206"/>
                </a:cubicBezTo>
                <a:cubicBezTo>
                  <a:pt x="79148" y="129367"/>
                  <a:pt x="73878" y="135652"/>
                  <a:pt x="71457" y="140494"/>
                </a:cubicBezTo>
                <a:cubicBezTo>
                  <a:pt x="69380" y="144647"/>
                  <a:pt x="69087" y="152053"/>
                  <a:pt x="64313" y="154781"/>
                </a:cubicBezTo>
                <a:cubicBezTo>
                  <a:pt x="60799" y="156789"/>
                  <a:pt x="56333" y="156180"/>
                  <a:pt x="52407" y="157162"/>
                </a:cubicBezTo>
                <a:cubicBezTo>
                  <a:pt x="44522" y="159133"/>
                  <a:pt x="45101" y="159652"/>
                  <a:pt x="38119" y="164306"/>
                </a:cubicBezTo>
                <a:cubicBezTo>
                  <a:pt x="19064" y="189712"/>
                  <a:pt x="43680" y="158743"/>
                  <a:pt x="21450" y="180975"/>
                </a:cubicBezTo>
                <a:cubicBezTo>
                  <a:pt x="10680" y="191746"/>
                  <a:pt x="23452" y="185865"/>
                  <a:pt x="9544" y="190500"/>
                </a:cubicBezTo>
                <a:cubicBezTo>
                  <a:pt x="1605" y="202408"/>
                  <a:pt x="-4743" y="202405"/>
                  <a:pt x="4782" y="211931"/>
                </a:cubicBezTo>
                <a:cubicBezTo>
                  <a:pt x="6806" y="213955"/>
                  <a:pt x="9544" y="215106"/>
                  <a:pt x="11925" y="216694"/>
                </a:cubicBezTo>
                <a:lnTo>
                  <a:pt x="21450" y="230981"/>
                </a:lnTo>
                <a:lnTo>
                  <a:pt x="26213" y="238125"/>
                </a:lnTo>
                <a:cubicBezTo>
                  <a:pt x="30007" y="249508"/>
                  <a:pt x="33772" y="252927"/>
                  <a:pt x="28594" y="264319"/>
                </a:cubicBezTo>
                <a:cubicBezTo>
                  <a:pt x="26226" y="269530"/>
                  <a:pt x="19069" y="278606"/>
                  <a:pt x="19069" y="278606"/>
                </a:cubicBezTo>
                <a:cubicBezTo>
                  <a:pt x="18275" y="284956"/>
                  <a:pt x="15543" y="291360"/>
                  <a:pt x="16688" y="297656"/>
                </a:cubicBezTo>
                <a:cubicBezTo>
                  <a:pt x="17290" y="300969"/>
                  <a:pt x="21764" y="302142"/>
                  <a:pt x="23832" y="304800"/>
                </a:cubicBezTo>
                <a:cubicBezTo>
                  <a:pt x="27346" y="309318"/>
                  <a:pt x="29310" y="315039"/>
                  <a:pt x="33357" y="319087"/>
                </a:cubicBezTo>
                <a:cubicBezTo>
                  <a:pt x="35738" y="321468"/>
                  <a:pt x="38433" y="323573"/>
                  <a:pt x="40500" y="326231"/>
                </a:cubicBezTo>
                <a:cubicBezTo>
                  <a:pt x="44014" y="330749"/>
                  <a:pt x="46850" y="335756"/>
                  <a:pt x="50025" y="340519"/>
                </a:cubicBezTo>
                <a:lnTo>
                  <a:pt x="54788" y="347662"/>
                </a:lnTo>
                <a:cubicBezTo>
                  <a:pt x="65627" y="380184"/>
                  <a:pt x="53801" y="346948"/>
                  <a:pt x="64313" y="371475"/>
                </a:cubicBezTo>
                <a:cubicBezTo>
                  <a:pt x="65302" y="373782"/>
                  <a:pt x="65475" y="376425"/>
                  <a:pt x="66694" y="378619"/>
                </a:cubicBezTo>
                <a:cubicBezTo>
                  <a:pt x="69474" y="383622"/>
                  <a:pt x="74409" y="387476"/>
                  <a:pt x="76219" y="392906"/>
                </a:cubicBezTo>
                <a:cubicBezTo>
                  <a:pt x="77788" y="397613"/>
                  <a:pt x="79166" y="403836"/>
                  <a:pt x="83363" y="407194"/>
                </a:cubicBezTo>
                <a:cubicBezTo>
                  <a:pt x="85323" y="408762"/>
                  <a:pt x="88126" y="408781"/>
                  <a:pt x="90507" y="409575"/>
                </a:cubicBezTo>
                <a:cubicBezTo>
                  <a:pt x="112810" y="402141"/>
                  <a:pt x="79821" y="414320"/>
                  <a:pt x="104794" y="400050"/>
                </a:cubicBezTo>
                <a:cubicBezTo>
                  <a:pt x="107636" y="398426"/>
                  <a:pt x="111084" y="398167"/>
                  <a:pt x="114319" y="397669"/>
                </a:cubicBezTo>
                <a:cubicBezTo>
                  <a:pt x="121423" y="396576"/>
                  <a:pt x="128606" y="396081"/>
                  <a:pt x="135750" y="395287"/>
                </a:cubicBezTo>
                <a:cubicBezTo>
                  <a:pt x="143036" y="393466"/>
                  <a:pt x="146938" y="393625"/>
                  <a:pt x="152419" y="388144"/>
                </a:cubicBezTo>
                <a:cubicBezTo>
                  <a:pt x="154443" y="386120"/>
                  <a:pt x="155594" y="383381"/>
                  <a:pt x="157182" y="381000"/>
                </a:cubicBezTo>
                <a:cubicBezTo>
                  <a:pt x="157976" y="378619"/>
                  <a:pt x="158441" y="376101"/>
                  <a:pt x="159563" y="373856"/>
                </a:cubicBezTo>
                <a:cubicBezTo>
                  <a:pt x="166332" y="360316"/>
                  <a:pt x="168216" y="366323"/>
                  <a:pt x="188138" y="364331"/>
                </a:cubicBezTo>
                <a:cubicBezTo>
                  <a:pt x="192900" y="362744"/>
                  <a:pt x="198248" y="362353"/>
                  <a:pt x="202425" y="359569"/>
                </a:cubicBezTo>
                <a:lnTo>
                  <a:pt x="216713" y="350044"/>
                </a:lnTo>
                <a:cubicBezTo>
                  <a:pt x="218300" y="347663"/>
                  <a:pt x="220195" y="345460"/>
                  <a:pt x="221475" y="342900"/>
                </a:cubicBezTo>
                <a:cubicBezTo>
                  <a:pt x="224623" y="336603"/>
                  <a:pt x="221927" y="333088"/>
                  <a:pt x="231000" y="330994"/>
                </a:cubicBezTo>
                <a:cubicBezTo>
                  <a:pt x="238773" y="329200"/>
                  <a:pt x="246875" y="329406"/>
                  <a:pt x="254813" y="328612"/>
                </a:cubicBezTo>
                <a:cubicBezTo>
                  <a:pt x="257222" y="327809"/>
                  <a:pt x="268361" y="324793"/>
                  <a:pt x="269100" y="321469"/>
                </a:cubicBezTo>
                <a:cubicBezTo>
                  <a:pt x="270317" y="315990"/>
                  <a:pt x="267513" y="310356"/>
                  <a:pt x="266719" y="304800"/>
                </a:cubicBezTo>
                <a:cubicBezTo>
                  <a:pt x="268500" y="288766"/>
                  <a:pt x="263484" y="284075"/>
                  <a:pt x="276244" y="278606"/>
                </a:cubicBezTo>
                <a:cubicBezTo>
                  <a:pt x="279252" y="277317"/>
                  <a:pt x="282594" y="277019"/>
                  <a:pt x="285769" y="276225"/>
                </a:cubicBezTo>
                <a:cubicBezTo>
                  <a:pt x="288150" y="274637"/>
                  <a:pt x="290353" y="272742"/>
                  <a:pt x="292913" y="271462"/>
                </a:cubicBezTo>
                <a:cubicBezTo>
                  <a:pt x="295158" y="270339"/>
                  <a:pt x="297750" y="270070"/>
                  <a:pt x="300057" y="269081"/>
                </a:cubicBezTo>
                <a:cubicBezTo>
                  <a:pt x="303320" y="267683"/>
                  <a:pt x="306407" y="265906"/>
                  <a:pt x="309582" y="264319"/>
                </a:cubicBezTo>
                <a:cubicBezTo>
                  <a:pt x="311963" y="261938"/>
                  <a:pt x="314857" y="259977"/>
                  <a:pt x="316725" y="257175"/>
                </a:cubicBezTo>
                <a:cubicBezTo>
                  <a:pt x="322415" y="248640"/>
                  <a:pt x="314300" y="242911"/>
                  <a:pt x="328632" y="235744"/>
                </a:cubicBezTo>
                <a:lnTo>
                  <a:pt x="338157" y="230981"/>
                </a:lnTo>
                <a:cubicBezTo>
                  <a:pt x="339744" y="228600"/>
                  <a:pt x="340895" y="225861"/>
                  <a:pt x="342919" y="223837"/>
                </a:cubicBezTo>
                <a:cubicBezTo>
                  <a:pt x="344943" y="221813"/>
                  <a:pt x="349221" y="221810"/>
                  <a:pt x="350063" y="219075"/>
                </a:cubicBezTo>
                <a:cubicBezTo>
                  <a:pt x="352641" y="210695"/>
                  <a:pt x="350920" y="201515"/>
                  <a:pt x="352444" y="192881"/>
                </a:cubicBezTo>
                <a:cubicBezTo>
                  <a:pt x="353316" y="187937"/>
                  <a:pt x="355619" y="183356"/>
                  <a:pt x="357207" y="178594"/>
                </a:cubicBezTo>
                <a:lnTo>
                  <a:pt x="359588" y="171450"/>
                </a:lnTo>
                <a:cubicBezTo>
                  <a:pt x="359789" y="170041"/>
                  <a:pt x="361328" y="152170"/>
                  <a:pt x="364350" y="147637"/>
                </a:cubicBezTo>
                <a:cubicBezTo>
                  <a:pt x="366218" y="144835"/>
                  <a:pt x="369338" y="143081"/>
                  <a:pt x="371494" y="140494"/>
                </a:cubicBezTo>
                <a:cubicBezTo>
                  <a:pt x="373326" y="138295"/>
                  <a:pt x="373830" y="134867"/>
                  <a:pt x="376257" y="133350"/>
                </a:cubicBezTo>
                <a:cubicBezTo>
                  <a:pt x="380514" y="130689"/>
                  <a:pt x="385782" y="130175"/>
                  <a:pt x="390544" y="128587"/>
                </a:cubicBezTo>
                <a:cubicBezTo>
                  <a:pt x="392925" y="127793"/>
                  <a:pt x="395599" y="127598"/>
                  <a:pt x="397688" y="126206"/>
                </a:cubicBezTo>
                <a:cubicBezTo>
                  <a:pt x="418162" y="112558"/>
                  <a:pt x="392258" y="128921"/>
                  <a:pt x="411975" y="119062"/>
                </a:cubicBezTo>
                <a:cubicBezTo>
                  <a:pt x="417328" y="116385"/>
                  <a:pt x="422500" y="111672"/>
                  <a:pt x="426263" y="107156"/>
                </a:cubicBezTo>
                <a:cubicBezTo>
                  <a:pt x="428095" y="104957"/>
                  <a:pt x="429438" y="102393"/>
                  <a:pt x="431025" y="100012"/>
                </a:cubicBezTo>
                <a:cubicBezTo>
                  <a:pt x="419199" y="82273"/>
                  <a:pt x="434402" y="104065"/>
                  <a:pt x="419119" y="85725"/>
                </a:cubicBezTo>
                <a:cubicBezTo>
                  <a:pt x="417287" y="83526"/>
                  <a:pt x="416189" y="80780"/>
                  <a:pt x="414357" y="78581"/>
                </a:cubicBezTo>
                <a:cubicBezTo>
                  <a:pt x="408627" y="71705"/>
                  <a:pt x="407094" y="71357"/>
                  <a:pt x="400069" y="66675"/>
                </a:cubicBezTo>
                <a:cubicBezTo>
                  <a:pt x="386419" y="46197"/>
                  <a:pt x="402787" y="72109"/>
                  <a:pt x="392925" y="52387"/>
                </a:cubicBezTo>
                <a:cubicBezTo>
                  <a:pt x="391645" y="49828"/>
                  <a:pt x="389750" y="47625"/>
                  <a:pt x="388163" y="45244"/>
                </a:cubicBezTo>
                <a:cubicBezTo>
                  <a:pt x="386575" y="40479"/>
                  <a:pt x="379828" y="29766"/>
                  <a:pt x="385782" y="23812"/>
                </a:cubicBezTo>
                <a:cubicBezTo>
                  <a:pt x="387557" y="22037"/>
                  <a:pt x="390544" y="22225"/>
                  <a:pt x="392925" y="21431"/>
                </a:cubicBezTo>
                <a:cubicBezTo>
                  <a:pt x="394513" y="19050"/>
                  <a:pt x="397217" y="17110"/>
                  <a:pt x="397688" y="14287"/>
                </a:cubicBezTo>
                <a:cubicBezTo>
                  <a:pt x="398101" y="11811"/>
                  <a:pt x="396875" y="9104"/>
                  <a:pt x="395307" y="7144"/>
                </a:cubicBezTo>
                <a:cubicBezTo>
                  <a:pt x="391195" y="2004"/>
                  <a:pt x="384359" y="1430"/>
                  <a:pt x="378638" y="0"/>
                </a:cubicBezTo>
                <a:cubicBezTo>
                  <a:pt x="373931" y="1569"/>
                  <a:pt x="367708" y="2946"/>
                  <a:pt x="364350" y="7144"/>
                </a:cubicBezTo>
                <a:cubicBezTo>
                  <a:pt x="356159" y="17383"/>
                  <a:pt x="369651" y="12461"/>
                  <a:pt x="354825" y="19050"/>
                </a:cubicBezTo>
                <a:cubicBezTo>
                  <a:pt x="350238" y="21089"/>
                  <a:pt x="345300" y="22225"/>
                  <a:pt x="340538" y="23812"/>
                </a:cubicBezTo>
                <a:cubicBezTo>
                  <a:pt x="338157" y="24606"/>
                  <a:pt x="335892" y="25944"/>
                  <a:pt x="333394" y="26194"/>
                </a:cubicBezTo>
                <a:lnTo>
                  <a:pt x="309582" y="28575"/>
                </a:lnTo>
                <a:cubicBezTo>
                  <a:pt x="308788" y="34925"/>
                  <a:pt x="308884" y="41451"/>
                  <a:pt x="307200" y="47625"/>
                </a:cubicBezTo>
                <a:cubicBezTo>
                  <a:pt x="305279" y="54668"/>
                  <a:pt x="301440" y="55784"/>
                  <a:pt x="295294" y="57150"/>
                </a:cubicBezTo>
                <a:cubicBezTo>
                  <a:pt x="290581" y="58197"/>
                  <a:pt x="285769" y="58737"/>
                  <a:pt x="281007" y="59531"/>
                </a:cubicBezTo>
                <a:cubicBezTo>
                  <a:pt x="277832" y="61119"/>
                  <a:pt x="274745" y="62896"/>
                  <a:pt x="271482" y="64294"/>
                </a:cubicBezTo>
                <a:cubicBezTo>
                  <a:pt x="262637" y="68085"/>
                  <a:pt x="265270" y="64707"/>
                  <a:pt x="257194" y="71437"/>
                </a:cubicBezTo>
                <a:cubicBezTo>
                  <a:pt x="250788" y="76775"/>
                  <a:pt x="250505" y="79967"/>
                  <a:pt x="242907" y="83344"/>
                </a:cubicBezTo>
                <a:cubicBezTo>
                  <a:pt x="238319" y="85383"/>
                  <a:pt x="233382" y="86519"/>
                  <a:pt x="228619" y="88106"/>
                </a:cubicBezTo>
                <a:lnTo>
                  <a:pt x="221475" y="90487"/>
                </a:lnTo>
                <a:cubicBezTo>
                  <a:pt x="219094" y="92075"/>
                  <a:pt x="216892" y="93970"/>
                  <a:pt x="214332" y="95250"/>
                </a:cubicBezTo>
                <a:cubicBezTo>
                  <a:pt x="212087" y="96373"/>
                  <a:pt x="209148" y="96063"/>
                  <a:pt x="207188" y="97631"/>
                </a:cubicBezTo>
                <a:cubicBezTo>
                  <a:pt x="202519" y="101366"/>
                  <a:pt x="203125" y="108977"/>
                  <a:pt x="195282" y="109537"/>
                </a:cubicBezTo>
                <a:cubicBezTo>
                  <a:pt x="164394" y="111743"/>
                  <a:pt x="133369" y="111125"/>
                  <a:pt x="102413" y="111919"/>
                </a:cubicBezTo>
                <a:cubicBezTo>
                  <a:pt x="100032" y="112713"/>
                  <a:pt x="97229" y="112732"/>
                  <a:pt x="95269" y="114300"/>
                </a:cubicBezTo>
                <a:cubicBezTo>
                  <a:pt x="85514" y="122104"/>
                  <a:pt x="97253" y="117078"/>
                  <a:pt x="95269" y="119062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Полилиния 360"/>
          <p:cNvSpPr/>
          <p:nvPr/>
        </p:nvSpPr>
        <p:spPr>
          <a:xfrm>
            <a:off x="3051212" y="1402587"/>
            <a:ext cx="468694" cy="314073"/>
          </a:xfrm>
          <a:custGeom>
            <a:avLst/>
            <a:gdLst>
              <a:gd name="connsiteX0" fmla="*/ 247650 w 485775"/>
              <a:gd name="connsiteY0" fmla="*/ 52388 h 335756"/>
              <a:gd name="connsiteX1" fmla="*/ 235744 w 485775"/>
              <a:gd name="connsiteY1" fmla="*/ 50006 h 335756"/>
              <a:gd name="connsiteX2" fmla="*/ 228600 w 485775"/>
              <a:gd name="connsiteY2" fmla="*/ 52388 h 335756"/>
              <a:gd name="connsiteX3" fmla="*/ 219075 w 485775"/>
              <a:gd name="connsiteY3" fmla="*/ 54769 h 335756"/>
              <a:gd name="connsiteX4" fmla="*/ 200025 w 485775"/>
              <a:gd name="connsiteY4" fmla="*/ 71438 h 335756"/>
              <a:gd name="connsiteX5" fmla="*/ 197644 w 485775"/>
              <a:gd name="connsiteY5" fmla="*/ 83344 h 335756"/>
              <a:gd name="connsiteX6" fmla="*/ 171450 w 485775"/>
              <a:gd name="connsiteY6" fmla="*/ 92869 h 335756"/>
              <a:gd name="connsiteX7" fmla="*/ 166688 w 485775"/>
              <a:gd name="connsiteY7" fmla="*/ 100013 h 335756"/>
              <a:gd name="connsiteX8" fmla="*/ 145256 w 485775"/>
              <a:gd name="connsiteY8" fmla="*/ 107156 h 335756"/>
              <a:gd name="connsiteX9" fmla="*/ 152400 w 485775"/>
              <a:gd name="connsiteY9" fmla="*/ 133350 h 335756"/>
              <a:gd name="connsiteX10" fmla="*/ 157163 w 485775"/>
              <a:gd name="connsiteY10" fmla="*/ 147638 h 335756"/>
              <a:gd name="connsiteX11" fmla="*/ 157163 w 485775"/>
              <a:gd name="connsiteY11" fmla="*/ 183356 h 335756"/>
              <a:gd name="connsiteX12" fmla="*/ 150019 w 485775"/>
              <a:gd name="connsiteY12" fmla="*/ 180975 h 335756"/>
              <a:gd name="connsiteX13" fmla="*/ 133350 w 485775"/>
              <a:gd name="connsiteY13" fmla="*/ 183356 h 335756"/>
              <a:gd name="connsiteX14" fmla="*/ 123825 w 485775"/>
              <a:gd name="connsiteY14" fmla="*/ 195263 h 335756"/>
              <a:gd name="connsiteX15" fmla="*/ 116681 w 485775"/>
              <a:gd name="connsiteY15" fmla="*/ 200025 h 335756"/>
              <a:gd name="connsiteX16" fmla="*/ 97631 w 485775"/>
              <a:gd name="connsiteY16" fmla="*/ 204788 h 335756"/>
              <a:gd name="connsiteX17" fmla="*/ 88106 w 485775"/>
              <a:gd name="connsiteY17" fmla="*/ 202406 h 335756"/>
              <a:gd name="connsiteX18" fmla="*/ 85725 w 485775"/>
              <a:gd name="connsiteY18" fmla="*/ 195263 h 335756"/>
              <a:gd name="connsiteX19" fmla="*/ 78581 w 485775"/>
              <a:gd name="connsiteY19" fmla="*/ 190500 h 335756"/>
              <a:gd name="connsiteX20" fmla="*/ 64294 w 485775"/>
              <a:gd name="connsiteY20" fmla="*/ 195263 h 335756"/>
              <a:gd name="connsiteX21" fmla="*/ 57150 w 485775"/>
              <a:gd name="connsiteY21" fmla="*/ 197644 h 335756"/>
              <a:gd name="connsiteX22" fmla="*/ 42863 w 485775"/>
              <a:gd name="connsiteY22" fmla="*/ 209550 h 335756"/>
              <a:gd name="connsiteX23" fmla="*/ 28575 w 485775"/>
              <a:gd name="connsiteY23" fmla="*/ 214313 h 335756"/>
              <a:gd name="connsiteX24" fmla="*/ 21431 w 485775"/>
              <a:gd name="connsiteY24" fmla="*/ 216694 h 335756"/>
              <a:gd name="connsiteX25" fmla="*/ 14288 w 485775"/>
              <a:gd name="connsiteY25" fmla="*/ 219075 h 335756"/>
              <a:gd name="connsiteX26" fmla="*/ 2381 w 485775"/>
              <a:gd name="connsiteY26" fmla="*/ 221456 h 335756"/>
              <a:gd name="connsiteX27" fmla="*/ 0 w 485775"/>
              <a:gd name="connsiteY27" fmla="*/ 228600 h 335756"/>
              <a:gd name="connsiteX28" fmla="*/ 16669 w 485775"/>
              <a:gd name="connsiteY28" fmla="*/ 238125 h 335756"/>
              <a:gd name="connsiteX29" fmla="*/ 33338 w 485775"/>
              <a:gd name="connsiteY29" fmla="*/ 240506 h 335756"/>
              <a:gd name="connsiteX30" fmla="*/ 47625 w 485775"/>
              <a:gd name="connsiteY30" fmla="*/ 250031 h 335756"/>
              <a:gd name="connsiteX31" fmla="*/ 57150 w 485775"/>
              <a:gd name="connsiteY31" fmla="*/ 247650 h 335756"/>
              <a:gd name="connsiteX32" fmla="*/ 61913 w 485775"/>
              <a:gd name="connsiteY32" fmla="*/ 254794 h 335756"/>
              <a:gd name="connsiteX33" fmla="*/ 66675 w 485775"/>
              <a:gd name="connsiteY33" fmla="*/ 269081 h 335756"/>
              <a:gd name="connsiteX34" fmla="*/ 83344 w 485775"/>
              <a:gd name="connsiteY34" fmla="*/ 283369 h 335756"/>
              <a:gd name="connsiteX35" fmla="*/ 97631 w 485775"/>
              <a:gd name="connsiteY35" fmla="*/ 288131 h 335756"/>
              <a:gd name="connsiteX36" fmla="*/ 116681 w 485775"/>
              <a:gd name="connsiteY36" fmla="*/ 292894 h 335756"/>
              <a:gd name="connsiteX37" fmla="*/ 130969 w 485775"/>
              <a:gd name="connsiteY37" fmla="*/ 297656 h 335756"/>
              <a:gd name="connsiteX38" fmla="*/ 135731 w 485775"/>
              <a:gd name="connsiteY38" fmla="*/ 304800 h 335756"/>
              <a:gd name="connsiteX39" fmla="*/ 140494 w 485775"/>
              <a:gd name="connsiteY39" fmla="*/ 319088 h 335756"/>
              <a:gd name="connsiteX40" fmla="*/ 161925 w 485775"/>
              <a:gd name="connsiteY40" fmla="*/ 326231 h 335756"/>
              <a:gd name="connsiteX41" fmla="*/ 169069 w 485775"/>
              <a:gd name="connsiteY41" fmla="*/ 328613 h 335756"/>
              <a:gd name="connsiteX42" fmla="*/ 185738 w 485775"/>
              <a:gd name="connsiteY42" fmla="*/ 335756 h 335756"/>
              <a:gd name="connsiteX43" fmla="*/ 188119 w 485775"/>
              <a:gd name="connsiteY43" fmla="*/ 328613 h 335756"/>
              <a:gd name="connsiteX44" fmla="*/ 190500 w 485775"/>
              <a:gd name="connsiteY44" fmla="*/ 319088 h 335756"/>
              <a:gd name="connsiteX45" fmla="*/ 197644 w 485775"/>
              <a:gd name="connsiteY45" fmla="*/ 316706 h 335756"/>
              <a:gd name="connsiteX46" fmla="*/ 207169 w 485775"/>
              <a:gd name="connsiteY46" fmla="*/ 314325 h 335756"/>
              <a:gd name="connsiteX47" fmla="*/ 211931 w 485775"/>
              <a:gd name="connsiteY47" fmla="*/ 283369 h 335756"/>
              <a:gd name="connsiteX48" fmla="*/ 214313 w 485775"/>
              <a:gd name="connsiteY48" fmla="*/ 273844 h 335756"/>
              <a:gd name="connsiteX49" fmla="*/ 228600 w 485775"/>
              <a:gd name="connsiteY49" fmla="*/ 266700 h 335756"/>
              <a:gd name="connsiteX50" fmla="*/ 252413 w 485775"/>
              <a:gd name="connsiteY50" fmla="*/ 250031 h 335756"/>
              <a:gd name="connsiteX51" fmla="*/ 259556 w 485775"/>
              <a:gd name="connsiteY51" fmla="*/ 247650 h 335756"/>
              <a:gd name="connsiteX52" fmla="*/ 273844 w 485775"/>
              <a:gd name="connsiteY52" fmla="*/ 264319 h 335756"/>
              <a:gd name="connsiteX53" fmla="*/ 288131 w 485775"/>
              <a:gd name="connsiteY53" fmla="*/ 278606 h 335756"/>
              <a:gd name="connsiteX54" fmla="*/ 290513 w 485775"/>
              <a:gd name="connsiteY54" fmla="*/ 285750 h 335756"/>
              <a:gd name="connsiteX55" fmla="*/ 285750 w 485775"/>
              <a:gd name="connsiteY55" fmla="*/ 304800 h 335756"/>
              <a:gd name="connsiteX56" fmla="*/ 288131 w 485775"/>
              <a:gd name="connsiteY56" fmla="*/ 314325 h 335756"/>
              <a:gd name="connsiteX57" fmla="*/ 295275 w 485775"/>
              <a:gd name="connsiteY57" fmla="*/ 311944 h 335756"/>
              <a:gd name="connsiteX58" fmla="*/ 314325 w 485775"/>
              <a:gd name="connsiteY58" fmla="*/ 307181 h 335756"/>
              <a:gd name="connsiteX59" fmla="*/ 316706 w 485775"/>
              <a:gd name="connsiteY59" fmla="*/ 300038 h 335756"/>
              <a:gd name="connsiteX60" fmla="*/ 323850 w 485775"/>
              <a:gd name="connsiteY60" fmla="*/ 295275 h 335756"/>
              <a:gd name="connsiteX61" fmla="*/ 342900 w 485775"/>
              <a:gd name="connsiteY61" fmla="*/ 290513 h 335756"/>
              <a:gd name="connsiteX62" fmla="*/ 357188 w 485775"/>
              <a:gd name="connsiteY62" fmla="*/ 285750 h 335756"/>
              <a:gd name="connsiteX63" fmla="*/ 376238 w 485775"/>
              <a:gd name="connsiteY63" fmla="*/ 297656 h 335756"/>
              <a:gd name="connsiteX64" fmla="*/ 385763 w 485775"/>
              <a:gd name="connsiteY64" fmla="*/ 295275 h 335756"/>
              <a:gd name="connsiteX65" fmla="*/ 397669 w 485775"/>
              <a:gd name="connsiteY65" fmla="*/ 292894 h 335756"/>
              <a:gd name="connsiteX66" fmla="*/ 404813 w 485775"/>
              <a:gd name="connsiteY66" fmla="*/ 288131 h 335756"/>
              <a:gd name="connsiteX67" fmla="*/ 426244 w 485775"/>
              <a:gd name="connsiteY67" fmla="*/ 285750 h 335756"/>
              <a:gd name="connsiteX68" fmla="*/ 447675 w 485775"/>
              <a:gd name="connsiteY68" fmla="*/ 278606 h 335756"/>
              <a:gd name="connsiteX69" fmla="*/ 452438 w 485775"/>
              <a:gd name="connsiteY69" fmla="*/ 285750 h 335756"/>
              <a:gd name="connsiteX70" fmla="*/ 466725 w 485775"/>
              <a:gd name="connsiteY70" fmla="*/ 280988 h 335756"/>
              <a:gd name="connsiteX71" fmla="*/ 473869 w 485775"/>
              <a:gd name="connsiteY71" fmla="*/ 276225 h 335756"/>
              <a:gd name="connsiteX72" fmla="*/ 481013 w 485775"/>
              <a:gd name="connsiteY72" fmla="*/ 273844 h 335756"/>
              <a:gd name="connsiteX73" fmla="*/ 483394 w 485775"/>
              <a:gd name="connsiteY73" fmla="*/ 266700 h 335756"/>
              <a:gd name="connsiteX74" fmla="*/ 485775 w 485775"/>
              <a:gd name="connsiteY74" fmla="*/ 254794 h 335756"/>
              <a:gd name="connsiteX75" fmla="*/ 483394 w 485775"/>
              <a:gd name="connsiteY75" fmla="*/ 240506 h 335756"/>
              <a:gd name="connsiteX76" fmla="*/ 471488 w 485775"/>
              <a:gd name="connsiteY76" fmla="*/ 226219 h 335756"/>
              <a:gd name="connsiteX77" fmla="*/ 464344 w 485775"/>
              <a:gd name="connsiteY77" fmla="*/ 221456 h 335756"/>
              <a:gd name="connsiteX78" fmla="*/ 457200 w 485775"/>
              <a:gd name="connsiteY78" fmla="*/ 214313 h 335756"/>
              <a:gd name="connsiteX79" fmla="*/ 454819 w 485775"/>
              <a:gd name="connsiteY79" fmla="*/ 207169 h 335756"/>
              <a:gd name="connsiteX80" fmla="*/ 447675 w 485775"/>
              <a:gd name="connsiteY80" fmla="*/ 200025 h 335756"/>
              <a:gd name="connsiteX81" fmla="*/ 442913 w 485775"/>
              <a:gd name="connsiteY81" fmla="*/ 192881 h 335756"/>
              <a:gd name="connsiteX82" fmla="*/ 440531 w 485775"/>
              <a:gd name="connsiteY82" fmla="*/ 178594 h 335756"/>
              <a:gd name="connsiteX83" fmla="*/ 438150 w 485775"/>
              <a:gd name="connsiteY83" fmla="*/ 171450 h 335756"/>
              <a:gd name="connsiteX84" fmla="*/ 435769 w 485775"/>
              <a:gd name="connsiteY84" fmla="*/ 138113 h 335756"/>
              <a:gd name="connsiteX85" fmla="*/ 438150 w 485775"/>
              <a:gd name="connsiteY85" fmla="*/ 116681 h 335756"/>
              <a:gd name="connsiteX86" fmla="*/ 452438 w 485775"/>
              <a:gd name="connsiteY86" fmla="*/ 114300 h 335756"/>
              <a:gd name="connsiteX87" fmla="*/ 459581 w 485775"/>
              <a:gd name="connsiteY87" fmla="*/ 109538 h 335756"/>
              <a:gd name="connsiteX88" fmla="*/ 466725 w 485775"/>
              <a:gd name="connsiteY88" fmla="*/ 95250 h 335756"/>
              <a:gd name="connsiteX89" fmla="*/ 450056 w 485775"/>
              <a:gd name="connsiteY89" fmla="*/ 71438 h 335756"/>
              <a:gd name="connsiteX90" fmla="*/ 445294 w 485775"/>
              <a:gd name="connsiteY90" fmla="*/ 57150 h 335756"/>
              <a:gd name="connsiteX91" fmla="*/ 442913 w 485775"/>
              <a:gd name="connsiteY91" fmla="*/ 50006 h 335756"/>
              <a:gd name="connsiteX92" fmla="*/ 433388 w 485775"/>
              <a:gd name="connsiteY92" fmla="*/ 35719 h 335756"/>
              <a:gd name="connsiteX93" fmla="*/ 419100 w 485775"/>
              <a:gd name="connsiteY93" fmla="*/ 30956 h 335756"/>
              <a:gd name="connsiteX94" fmla="*/ 402431 w 485775"/>
              <a:gd name="connsiteY94" fmla="*/ 28575 h 335756"/>
              <a:gd name="connsiteX95" fmla="*/ 395288 w 485775"/>
              <a:gd name="connsiteY95" fmla="*/ 23813 h 335756"/>
              <a:gd name="connsiteX96" fmla="*/ 388144 w 485775"/>
              <a:gd name="connsiteY96" fmla="*/ 9525 h 335756"/>
              <a:gd name="connsiteX97" fmla="*/ 366713 w 485775"/>
              <a:gd name="connsiteY97" fmla="*/ 2381 h 335756"/>
              <a:gd name="connsiteX98" fmla="*/ 359569 w 485775"/>
              <a:gd name="connsiteY98" fmla="*/ 0 h 335756"/>
              <a:gd name="connsiteX99" fmla="*/ 311944 w 485775"/>
              <a:gd name="connsiteY99" fmla="*/ 4763 h 335756"/>
              <a:gd name="connsiteX100" fmla="*/ 302419 w 485775"/>
              <a:gd name="connsiteY100" fmla="*/ 7144 h 335756"/>
              <a:gd name="connsiteX101" fmla="*/ 280988 w 485775"/>
              <a:gd name="connsiteY101" fmla="*/ 9525 h 335756"/>
              <a:gd name="connsiteX102" fmla="*/ 273844 w 485775"/>
              <a:gd name="connsiteY102" fmla="*/ 11906 h 335756"/>
              <a:gd name="connsiteX103" fmla="*/ 264319 w 485775"/>
              <a:gd name="connsiteY103" fmla="*/ 14288 h 335756"/>
              <a:gd name="connsiteX104" fmla="*/ 259556 w 485775"/>
              <a:gd name="connsiteY104" fmla="*/ 21431 h 335756"/>
              <a:gd name="connsiteX105" fmla="*/ 257175 w 485775"/>
              <a:gd name="connsiteY105" fmla="*/ 28575 h 335756"/>
              <a:gd name="connsiteX106" fmla="*/ 254794 w 485775"/>
              <a:gd name="connsiteY106" fmla="*/ 42863 h 335756"/>
              <a:gd name="connsiteX107" fmla="*/ 247650 w 485775"/>
              <a:gd name="connsiteY107" fmla="*/ 47625 h 335756"/>
              <a:gd name="connsiteX108" fmla="*/ 247650 w 485775"/>
              <a:gd name="connsiteY108" fmla="*/ 52388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85775" h="335756">
                <a:moveTo>
                  <a:pt x="247650" y="52388"/>
                </a:moveTo>
                <a:cubicBezTo>
                  <a:pt x="245666" y="52785"/>
                  <a:pt x="239791" y="50006"/>
                  <a:pt x="235744" y="50006"/>
                </a:cubicBezTo>
                <a:cubicBezTo>
                  <a:pt x="233234" y="50006"/>
                  <a:pt x="231014" y="51698"/>
                  <a:pt x="228600" y="52388"/>
                </a:cubicBezTo>
                <a:cubicBezTo>
                  <a:pt x="225453" y="53287"/>
                  <a:pt x="222250" y="53975"/>
                  <a:pt x="219075" y="54769"/>
                </a:cubicBezTo>
                <a:cubicBezTo>
                  <a:pt x="213638" y="87394"/>
                  <a:pt x="223954" y="53491"/>
                  <a:pt x="200025" y="71438"/>
                </a:cubicBezTo>
                <a:cubicBezTo>
                  <a:pt x="196787" y="73866"/>
                  <a:pt x="198626" y="79418"/>
                  <a:pt x="197644" y="83344"/>
                </a:cubicBezTo>
                <a:cubicBezTo>
                  <a:pt x="193998" y="97930"/>
                  <a:pt x="193765" y="90638"/>
                  <a:pt x="171450" y="92869"/>
                </a:cubicBezTo>
                <a:cubicBezTo>
                  <a:pt x="169863" y="95250"/>
                  <a:pt x="168712" y="97989"/>
                  <a:pt x="166688" y="100013"/>
                </a:cubicBezTo>
                <a:cubicBezTo>
                  <a:pt x="159992" y="106709"/>
                  <a:pt x="154833" y="105560"/>
                  <a:pt x="145256" y="107156"/>
                </a:cubicBezTo>
                <a:cubicBezTo>
                  <a:pt x="150418" y="148438"/>
                  <a:pt x="143004" y="112209"/>
                  <a:pt x="152400" y="133350"/>
                </a:cubicBezTo>
                <a:cubicBezTo>
                  <a:pt x="154439" y="137938"/>
                  <a:pt x="157163" y="147638"/>
                  <a:pt x="157163" y="147638"/>
                </a:cubicBezTo>
                <a:cubicBezTo>
                  <a:pt x="157619" y="151745"/>
                  <a:pt x="162377" y="176839"/>
                  <a:pt x="157163" y="183356"/>
                </a:cubicBezTo>
                <a:cubicBezTo>
                  <a:pt x="155595" y="185316"/>
                  <a:pt x="152400" y="181769"/>
                  <a:pt x="150019" y="180975"/>
                </a:cubicBezTo>
                <a:cubicBezTo>
                  <a:pt x="144463" y="181769"/>
                  <a:pt x="138726" y="181743"/>
                  <a:pt x="133350" y="183356"/>
                </a:cubicBezTo>
                <a:cubicBezTo>
                  <a:pt x="120778" y="187128"/>
                  <a:pt x="130040" y="187494"/>
                  <a:pt x="123825" y="195263"/>
                </a:cubicBezTo>
                <a:cubicBezTo>
                  <a:pt x="122037" y="197498"/>
                  <a:pt x="119241" y="198745"/>
                  <a:pt x="116681" y="200025"/>
                </a:cubicBezTo>
                <a:cubicBezTo>
                  <a:pt x="111800" y="202465"/>
                  <a:pt x="102158" y="203882"/>
                  <a:pt x="97631" y="204788"/>
                </a:cubicBezTo>
                <a:cubicBezTo>
                  <a:pt x="94456" y="203994"/>
                  <a:pt x="90662" y="204451"/>
                  <a:pt x="88106" y="202406"/>
                </a:cubicBezTo>
                <a:cubicBezTo>
                  <a:pt x="86146" y="200838"/>
                  <a:pt x="87293" y="197223"/>
                  <a:pt x="85725" y="195263"/>
                </a:cubicBezTo>
                <a:cubicBezTo>
                  <a:pt x="83937" y="193028"/>
                  <a:pt x="80962" y="192088"/>
                  <a:pt x="78581" y="190500"/>
                </a:cubicBezTo>
                <a:lnTo>
                  <a:pt x="64294" y="195263"/>
                </a:lnTo>
                <a:lnTo>
                  <a:pt x="57150" y="197644"/>
                </a:lnTo>
                <a:cubicBezTo>
                  <a:pt x="52664" y="202130"/>
                  <a:pt x="48830" y="206898"/>
                  <a:pt x="42863" y="209550"/>
                </a:cubicBezTo>
                <a:cubicBezTo>
                  <a:pt x="38275" y="211589"/>
                  <a:pt x="33338" y="212725"/>
                  <a:pt x="28575" y="214313"/>
                </a:cubicBezTo>
                <a:lnTo>
                  <a:pt x="21431" y="216694"/>
                </a:lnTo>
                <a:cubicBezTo>
                  <a:pt x="19050" y="217488"/>
                  <a:pt x="16749" y="218583"/>
                  <a:pt x="14288" y="219075"/>
                </a:cubicBezTo>
                <a:lnTo>
                  <a:pt x="2381" y="221456"/>
                </a:lnTo>
                <a:cubicBezTo>
                  <a:pt x="1587" y="223837"/>
                  <a:pt x="0" y="226090"/>
                  <a:pt x="0" y="228600"/>
                </a:cubicBezTo>
                <a:cubicBezTo>
                  <a:pt x="0" y="239612"/>
                  <a:pt x="7422" y="236703"/>
                  <a:pt x="16669" y="238125"/>
                </a:cubicBezTo>
                <a:cubicBezTo>
                  <a:pt x="22216" y="238978"/>
                  <a:pt x="27782" y="239712"/>
                  <a:pt x="33338" y="240506"/>
                </a:cubicBezTo>
                <a:cubicBezTo>
                  <a:pt x="37634" y="244802"/>
                  <a:pt x="40732" y="250031"/>
                  <a:pt x="47625" y="250031"/>
                </a:cubicBezTo>
                <a:cubicBezTo>
                  <a:pt x="50898" y="250031"/>
                  <a:pt x="53975" y="248444"/>
                  <a:pt x="57150" y="247650"/>
                </a:cubicBezTo>
                <a:cubicBezTo>
                  <a:pt x="58738" y="250031"/>
                  <a:pt x="60751" y="252179"/>
                  <a:pt x="61913" y="254794"/>
                </a:cubicBezTo>
                <a:cubicBezTo>
                  <a:pt x="63952" y="259381"/>
                  <a:pt x="66675" y="269081"/>
                  <a:pt x="66675" y="269081"/>
                </a:cubicBezTo>
                <a:cubicBezTo>
                  <a:pt x="95824" y="259366"/>
                  <a:pt x="69136" y="263072"/>
                  <a:pt x="83344" y="283369"/>
                </a:cubicBezTo>
                <a:cubicBezTo>
                  <a:pt x="86223" y="287481"/>
                  <a:pt x="92761" y="286913"/>
                  <a:pt x="97631" y="288131"/>
                </a:cubicBezTo>
                <a:cubicBezTo>
                  <a:pt x="103981" y="289719"/>
                  <a:pt x="110471" y="290824"/>
                  <a:pt x="116681" y="292894"/>
                </a:cubicBezTo>
                <a:lnTo>
                  <a:pt x="130969" y="297656"/>
                </a:lnTo>
                <a:cubicBezTo>
                  <a:pt x="132556" y="300037"/>
                  <a:pt x="134569" y="302185"/>
                  <a:pt x="135731" y="304800"/>
                </a:cubicBezTo>
                <a:cubicBezTo>
                  <a:pt x="137770" y="309388"/>
                  <a:pt x="135731" y="317501"/>
                  <a:pt x="140494" y="319088"/>
                </a:cubicBezTo>
                <a:lnTo>
                  <a:pt x="161925" y="326231"/>
                </a:lnTo>
                <a:cubicBezTo>
                  <a:pt x="164306" y="327025"/>
                  <a:pt x="166824" y="327490"/>
                  <a:pt x="169069" y="328613"/>
                </a:cubicBezTo>
                <a:cubicBezTo>
                  <a:pt x="180839" y="334497"/>
                  <a:pt x="175226" y="332253"/>
                  <a:pt x="185738" y="335756"/>
                </a:cubicBezTo>
                <a:cubicBezTo>
                  <a:pt x="186532" y="333375"/>
                  <a:pt x="187430" y="331026"/>
                  <a:pt x="188119" y="328613"/>
                </a:cubicBezTo>
                <a:cubicBezTo>
                  <a:pt x="189018" y="325466"/>
                  <a:pt x="188456" y="321644"/>
                  <a:pt x="190500" y="319088"/>
                </a:cubicBezTo>
                <a:cubicBezTo>
                  <a:pt x="192068" y="317128"/>
                  <a:pt x="195230" y="317396"/>
                  <a:pt x="197644" y="316706"/>
                </a:cubicBezTo>
                <a:cubicBezTo>
                  <a:pt x="200791" y="315807"/>
                  <a:pt x="203994" y="315119"/>
                  <a:pt x="207169" y="314325"/>
                </a:cubicBezTo>
                <a:cubicBezTo>
                  <a:pt x="212543" y="292826"/>
                  <a:pt x="206443" y="319035"/>
                  <a:pt x="211931" y="283369"/>
                </a:cubicBezTo>
                <a:cubicBezTo>
                  <a:pt x="212429" y="280134"/>
                  <a:pt x="212498" y="276567"/>
                  <a:pt x="214313" y="273844"/>
                </a:cubicBezTo>
                <a:cubicBezTo>
                  <a:pt x="216952" y="269886"/>
                  <a:pt x="224523" y="268059"/>
                  <a:pt x="228600" y="266700"/>
                </a:cubicBezTo>
                <a:cubicBezTo>
                  <a:pt x="241830" y="246855"/>
                  <a:pt x="231613" y="254654"/>
                  <a:pt x="252413" y="250031"/>
                </a:cubicBezTo>
                <a:cubicBezTo>
                  <a:pt x="254863" y="249486"/>
                  <a:pt x="257175" y="248444"/>
                  <a:pt x="259556" y="247650"/>
                </a:cubicBezTo>
                <a:cubicBezTo>
                  <a:pt x="284029" y="253768"/>
                  <a:pt x="252587" y="243062"/>
                  <a:pt x="273844" y="264319"/>
                </a:cubicBezTo>
                <a:lnTo>
                  <a:pt x="288131" y="278606"/>
                </a:lnTo>
                <a:cubicBezTo>
                  <a:pt x="288925" y="280987"/>
                  <a:pt x="290513" y="283240"/>
                  <a:pt x="290513" y="285750"/>
                </a:cubicBezTo>
                <a:cubicBezTo>
                  <a:pt x="290513" y="291493"/>
                  <a:pt x="287628" y="299165"/>
                  <a:pt x="285750" y="304800"/>
                </a:cubicBezTo>
                <a:cubicBezTo>
                  <a:pt x="286544" y="307975"/>
                  <a:pt x="285513" y="312361"/>
                  <a:pt x="288131" y="314325"/>
                </a:cubicBezTo>
                <a:cubicBezTo>
                  <a:pt x="290139" y="315831"/>
                  <a:pt x="292853" y="312604"/>
                  <a:pt x="295275" y="311944"/>
                </a:cubicBezTo>
                <a:cubicBezTo>
                  <a:pt x="301590" y="310222"/>
                  <a:pt x="314325" y="307181"/>
                  <a:pt x="314325" y="307181"/>
                </a:cubicBezTo>
                <a:cubicBezTo>
                  <a:pt x="315119" y="304800"/>
                  <a:pt x="315138" y="301998"/>
                  <a:pt x="316706" y="300038"/>
                </a:cubicBezTo>
                <a:cubicBezTo>
                  <a:pt x="318494" y="297803"/>
                  <a:pt x="321290" y="296555"/>
                  <a:pt x="323850" y="295275"/>
                </a:cubicBezTo>
                <a:cubicBezTo>
                  <a:pt x="329629" y="292386"/>
                  <a:pt x="336925" y="292143"/>
                  <a:pt x="342900" y="290513"/>
                </a:cubicBezTo>
                <a:cubicBezTo>
                  <a:pt x="347743" y="289192"/>
                  <a:pt x="357188" y="285750"/>
                  <a:pt x="357188" y="285750"/>
                </a:cubicBezTo>
                <a:cubicBezTo>
                  <a:pt x="374190" y="291418"/>
                  <a:pt x="368690" y="286336"/>
                  <a:pt x="376238" y="297656"/>
                </a:cubicBezTo>
                <a:cubicBezTo>
                  <a:pt x="379413" y="296862"/>
                  <a:pt x="382568" y="295985"/>
                  <a:pt x="385763" y="295275"/>
                </a:cubicBezTo>
                <a:cubicBezTo>
                  <a:pt x="389714" y="294397"/>
                  <a:pt x="393879" y="294315"/>
                  <a:pt x="397669" y="292894"/>
                </a:cubicBezTo>
                <a:cubicBezTo>
                  <a:pt x="400349" y="291889"/>
                  <a:pt x="402036" y="288825"/>
                  <a:pt x="404813" y="288131"/>
                </a:cubicBezTo>
                <a:cubicBezTo>
                  <a:pt x="411786" y="286388"/>
                  <a:pt x="419100" y="286544"/>
                  <a:pt x="426244" y="285750"/>
                </a:cubicBezTo>
                <a:cubicBezTo>
                  <a:pt x="442620" y="274833"/>
                  <a:pt x="435101" y="274415"/>
                  <a:pt x="447675" y="278606"/>
                </a:cubicBezTo>
                <a:cubicBezTo>
                  <a:pt x="449263" y="280987"/>
                  <a:pt x="449598" y="285395"/>
                  <a:pt x="452438" y="285750"/>
                </a:cubicBezTo>
                <a:cubicBezTo>
                  <a:pt x="457419" y="286373"/>
                  <a:pt x="466725" y="280988"/>
                  <a:pt x="466725" y="280988"/>
                </a:cubicBezTo>
                <a:cubicBezTo>
                  <a:pt x="469106" y="279400"/>
                  <a:pt x="471309" y="277505"/>
                  <a:pt x="473869" y="276225"/>
                </a:cubicBezTo>
                <a:cubicBezTo>
                  <a:pt x="476114" y="275102"/>
                  <a:pt x="479238" y="275619"/>
                  <a:pt x="481013" y="273844"/>
                </a:cubicBezTo>
                <a:cubicBezTo>
                  <a:pt x="482788" y="272069"/>
                  <a:pt x="482785" y="269135"/>
                  <a:pt x="483394" y="266700"/>
                </a:cubicBezTo>
                <a:cubicBezTo>
                  <a:pt x="484376" y="262774"/>
                  <a:pt x="484981" y="258763"/>
                  <a:pt x="485775" y="254794"/>
                </a:cubicBezTo>
                <a:cubicBezTo>
                  <a:pt x="484981" y="250031"/>
                  <a:pt x="484921" y="245087"/>
                  <a:pt x="483394" y="240506"/>
                </a:cubicBezTo>
                <a:cubicBezTo>
                  <a:pt x="481954" y="236187"/>
                  <a:pt x="474546" y="228767"/>
                  <a:pt x="471488" y="226219"/>
                </a:cubicBezTo>
                <a:cubicBezTo>
                  <a:pt x="469289" y="224387"/>
                  <a:pt x="466543" y="223288"/>
                  <a:pt x="464344" y="221456"/>
                </a:cubicBezTo>
                <a:cubicBezTo>
                  <a:pt x="461757" y="219300"/>
                  <a:pt x="459581" y="216694"/>
                  <a:pt x="457200" y="214313"/>
                </a:cubicBezTo>
                <a:cubicBezTo>
                  <a:pt x="456406" y="211932"/>
                  <a:pt x="456211" y="209258"/>
                  <a:pt x="454819" y="207169"/>
                </a:cubicBezTo>
                <a:cubicBezTo>
                  <a:pt x="452951" y="204367"/>
                  <a:pt x="449831" y="202612"/>
                  <a:pt x="447675" y="200025"/>
                </a:cubicBezTo>
                <a:cubicBezTo>
                  <a:pt x="445843" y="197826"/>
                  <a:pt x="444500" y="195262"/>
                  <a:pt x="442913" y="192881"/>
                </a:cubicBezTo>
                <a:cubicBezTo>
                  <a:pt x="442119" y="188119"/>
                  <a:pt x="441578" y="183307"/>
                  <a:pt x="440531" y="178594"/>
                </a:cubicBezTo>
                <a:cubicBezTo>
                  <a:pt x="439986" y="176144"/>
                  <a:pt x="438443" y="173943"/>
                  <a:pt x="438150" y="171450"/>
                </a:cubicBezTo>
                <a:cubicBezTo>
                  <a:pt x="436848" y="160386"/>
                  <a:pt x="436563" y="149225"/>
                  <a:pt x="435769" y="138113"/>
                </a:cubicBezTo>
                <a:cubicBezTo>
                  <a:pt x="436563" y="130969"/>
                  <a:pt x="434028" y="122570"/>
                  <a:pt x="438150" y="116681"/>
                </a:cubicBezTo>
                <a:cubicBezTo>
                  <a:pt x="440919" y="112725"/>
                  <a:pt x="447857" y="115827"/>
                  <a:pt x="452438" y="114300"/>
                </a:cubicBezTo>
                <a:cubicBezTo>
                  <a:pt x="455153" y="113395"/>
                  <a:pt x="457200" y="111125"/>
                  <a:pt x="459581" y="109538"/>
                </a:cubicBezTo>
                <a:cubicBezTo>
                  <a:pt x="460740" y="107799"/>
                  <a:pt x="467821" y="98537"/>
                  <a:pt x="466725" y="95250"/>
                </a:cubicBezTo>
                <a:cubicBezTo>
                  <a:pt x="465552" y="91732"/>
                  <a:pt x="453316" y="75785"/>
                  <a:pt x="450056" y="71438"/>
                </a:cubicBezTo>
                <a:lnTo>
                  <a:pt x="445294" y="57150"/>
                </a:lnTo>
                <a:lnTo>
                  <a:pt x="442913" y="50006"/>
                </a:lnTo>
                <a:cubicBezTo>
                  <a:pt x="440676" y="43296"/>
                  <a:pt x="440682" y="39772"/>
                  <a:pt x="433388" y="35719"/>
                </a:cubicBezTo>
                <a:cubicBezTo>
                  <a:pt x="429000" y="33281"/>
                  <a:pt x="424070" y="31666"/>
                  <a:pt x="419100" y="30956"/>
                </a:cubicBezTo>
                <a:lnTo>
                  <a:pt x="402431" y="28575"/>
                </a:lnTo>
                <a:cubicBezTo>
                  <a:pt x="400050" y="26988"/>
                  <a:pt x="397076" y="26048"/>
                  <a:pt x="395288" y="23813"/>
                </a:cubicBezTo>
                <a:cubicBezTo>
                  <a:pt x="379800" y="4454"/>
                  <a:pt x="408208" y="29589"/>
                  <a:pt x="388144" y="9525"/>
                </a:cubicBezTo>
                <a:cubicBezTo>
                  <a:pt x="381044" y="2425"/>
                  <a:pt x="376972" y="4661"/>
                  <a:pt x="366713" y="2381"/>
                </a:cubicBezTo>
                <a:cubicBezTo>
                  <a:pt x="364263" y="1836"/>
                  <a:pt x="361950" y="794"/>
                  <a:pt x="359569" y="0"/>
                </a:cubicBezTo>
                <a:cubicBezTo>
                  <a:pt x="330468" y="5820"/>
                  <a:pt x="367899" y="-1128"/>
                  <a:pt x="311944" y="4763"/>
                </a:cubicBezTo>
                <a:cubicBezTo>
                  <a:pt x="308689" y="5106"/>
                  <a:pt x="305654" y="6646"/>
                  <a:pt x="302419" y="7144"/>
                </a:cubicBezTo>
                <a:cubicBezTo>
                  <a:pt x="295315" y="8237"/>
                  <a:pt x="288132" y="8731"/>
                  <a:pt x="280988" y="9525"/>
                </a:cubicBezTo>
                <a:cubicBezTo>
                  <a:pt x="278607" y="10319"/>
                  <a:pt x="276258" y="11216"/>
                  <a:pt x="273844" y="11906"/>
                </a:cubicBezTo>
                <a:cubicBezTo>
                  <a:pt x="270697" y="12805"/>
                  <a:pt x="267042" y="12473"/>
                  <a:pt x="264319" y="14288"/>
                </a:cubicBezTo>
                <a:cubicBezTo>
                  <a:pt x="261938" y="15875"/>
                  <a:pt x="261144" y="19050"/>
                  <a:pt x="259556" y="21431"/>
                </a:cubicBezTo>
                <a:cubicBezTo>
                  <a:pt x="258762" y="23812"/>
                  <a:pt x="257719" y="26125"/>
                  <a:pt x="257175" y="28575"/>
                </a:cubicBezTo>
                <a:cubicBezTo>
                  <a:pt x="256128" y="33288"/>
                  <a:pt x="256953" y="38544"/>
                  <a:pt x="254794" y="42863"/>
                </a:cubicBezTo>
                <a:cubicBezTo>
                  <a:pt x="253514" y="45423"/>
                  <a:pt x="250330" y="46620"/>
                  <a:pt x="247650" y="47625"/>
                </a:cubicBezTo>
                <a:cubicBezTo>
                  <a:pt x="243860" y="49046"/>
                  <a:pt x="249634" y="51991"/>
                  <a:pt x="247650" y="52388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Полилиния 367"/>
          <p:cNvSpPr/>
          <p:nvPr/>
        </p:nvSpPr>
        <p:spPr>
          <a:xfrm>
            <a:off x="4527439" y="3445475"/>
            <a:ext cx="298678" cy="211609"/>
          </a:xfrm>
          <a:custGeom>
            <a:avLst/>
            <a:gdLst>
              <a:gd name="connsiteX0" fmla="*/ 188119 w 309563"/>
              <a:gd name="connsiteY0" fmla="*/ 11906 h 226218"/>
              <a:gd name="connsiteX1" fmla="*/ 164307 w 309563"/>
              <a:gd name="connsiteY1" fmla="*/ 7143 h 226218"/>
              <a:gd name="connsiteX2" fmla="*/ 157163 w 309563"/>
              <a:gd name="connsiteY2" fmla="*/ 0 h 226218"/>
              <a:gd name="connsiteX3" fmla="*/ 152400 w 309563"/>
              <a:gd name="connsiteY3" fmla="*/ 9525 h 226218"/>
              <a:gd name="connsiteX4" fmla="*/ 142875 w 309563"/>
              <a:gd name="connsiteY4" fmla="*/ 21431 h 226218"/>
              <a:gd name="connsiteX5" fmla="*/ 145257 w 309563"/>
              <a:gd name="connsiteY5" fmla="*/ 28575 h 226218"/>
              <a:gd name="connsiteX6" fmla="*/ 135732 w 309563"/>
              <a:gd name="connsiteY6" fmla="*/ 45243 h 226218"/>
              <a:gd name="connsiteX7" fmla="*/ 130969 w 309563"/>
              <a:gd name="connsiteY7" fmla="*/ 52387 h 226218"/>
              <a:gd name="connsiteX8" fmla="*/ 121444 w 309563"/>
              <a:gd name="connsiteY8" fmla="*/ 64293 h 226218"/>
              <a:gd name="connsiteX9" fmla="*/ 109538 w 309563"/>
              <a:gd name="connsiteY9" fmla="*/ 76200 h 226218"/>
              <a:gd name="connsiteX10" fmla="*/ 83344 w 309563"/>
              <a:gd name="connsiteY10" fmla="*/ 73818 h 226218"/>
              <a:gd name="connsiteX11" fmla="*/ 71438 w 309563"/>
              <a:gd name="connsiteY11" fmla="*/ 71437 h 226218"/>
              <a:gd name="connsiteX12" fmla="*/ 52388 w 309563"/>
              <a:gd name="connsiteY12" fmla="*/ 73818 h 226218"/>
              <a:gd name="connsiteX13" fmla="*/ 50007 w 309563"/>
              <a:gd name="connsiteY13" fmla="*/ 83343 h 226218"/>
              <a:gd name="connsiteX14" fmla="*/ 26194 w 309563"/>
              <a:gd name="connsiteY14" fmla="*/ 92868 h 226218"/>
              <a:gd name="connsiteX15" fmla="*/ 23813 w 309563"/>
              <a:gd name="connsiteY15" fmla="*/ 114300 h 226218"/>
              <a:gd name="connsiteX16" fmla="*/ 19050 w 309563"/>
              <a:gd name="connsiteY16" fmla="*/ 121443 h 226218"/>
              <a:gd name="connsiteX17" fmla="*/ 14288 w 309563"/>
              <a:gd name="connsiteY17" fmla="*/ 135731 h 226218"/>
              <a:gd name="connsiteX18" fmla="*/ 11907 w 309563"/>
              <a:gd name="connsiteY18" fmla="*/ 142875 h 226218"/>
              <a:gd name="connsiteX19" fmla="*/ 9525 w 309563"/>
              <a:gd name="connsiteY19" fmla="*/ 157162 h 226218"/>
              <a:gd name="connsiteX20" fmla="*/ 2382 w 309563"/>
              <a:gd name="connsiteY20" fmla="*/ 159543 h 226218"/>
              <a:gd name="connsiteX21" fmla="*/ 0 w 309563"/>
              <a:gd name="connsiteY21" fmla="*/ 166687 h 226218"/>
              <a:gd name="connsiteX22" fmla="*/ 2382 w 309563"/>
              <a:gd name="connsiteY22" fmla="*/ 173831 h 226218"/>
              <a:gd name="connsiteX23" fmla="*/ 14288 w 309563"/>
              <a:gd name="connsiteY23" fmla="*/ 190500 h 226218"/>
              <a:gd name="connsiteX24" fmla="*/ 23813 w 309563"/>
              <a:gd name="connsiteY24" fmla="*/ 204787 h 226218"/>
              <a:gd name="connsiteX25" fmla="*/ 30957 w 309563"/>
              <a:gd name="connsiteY25" fmla="*/ 221456 h 226218"/>
              <a:gd name="connsiteX26" fmla="*/ 45244 w 309563"/>
              <a:gd name="connsiteY26" fmla="*/ 226218 h 226218"/>
              <a:gd name="connsiteX27" fmla="*/ 69057 w 309563"/>
              <a:gd name="connsiteY27" fmla="*/ 214312 h 226218"/>
              <a:gd name="connsiteX28" fmla="*/ 88107 w 309563"/>
              <a:gd name="connsiteY28" fmla="*/ 197643 h 226218"/>
              <a:gd name="connsiteX29" fmla="*/ 95250 w 309563"/>
              <a:gd name="connsiteY29" fmla="*/ 183356 h 226218"/>
              <a:gd name="connsiteX30" fmla="*/ 102394 w 309563"/>
              <a:gd name="connsiteY30" fmla="*/ 180975 h 226218"/>
              <a:gd name="connsiteX31" fmla="*/ 109538 w 309563"/>
              <a:gd name="connsiteY31" fmla="*/ 176212 h 226218"/>
              <a:gd name="connsiteX32" fmla="*/ 119063 w 309563"/>
              <a:gd name="connsiteY32" fmla="*/ 164306 h 226218"/>
              <a:gd name="connsiteX33" fmla="*/ 140494 w 309563"/>
              <a:gd name="connsiteY33" fmla="*/ 161925 h 226218"/>
              <a:gd name="connsiteX34" fmla="*/ 169069 w 309563"/>
              <a:gd name="connsiteY34" fmla="*/ 169068 h 226218"/>
              <a:gd name="connsiteX35" fmla="*/ 176213 w 309563"/>
              <a:gd name="connsiteY35" fmla="*/ 171450 h 226218"/>
              <a:gd name="connsiteX36" fmla="*/ 180975 w 309563"/>
              <a:gd name="connsiteY36" fmla="*/ 178593 h 226218"/>
              <a:gd name="connsiteX37" fmla="*/ 207169 w 309563"/>
              <a:gd name="connsiteY37" fmla="*/ 178593 h 226218"/>
              <a:gd name="connsiteX38" fmla="*/ 214313 w 309563"/>
              <a:gd name="connsiteY38" fmla="*/ 173831 h 226218"/>
              <a:gd name="connsiteX39" fmla="*/ 223838 w 309563"/>
              <a:gd name="connsiteY39" fmla="*/ 166687 h 226218"/>
              <a:gd name="connsiteX40" fmla="*/ 238125 w 309563"/>
              <a:gd name="connsiteY40" fmla="*/ 161925 h 226218"/>
              <a:gd name="connsiteX41" fmla="*/ 245269 w 309563"/>
              <a:gd name="connsiteY41" fmla="*/ 154781 h 226218"/>
              <a:gd name="connsiteX42" fmla="*/ 252413 w 309563"/>
              <a:gd name="connsiteY42" fmla="*/ 152400 h 226218"/>
              <a:gd name="connsiteX43" fmla="*/ 259557 w 309563"/>
              <a:gd name="connsiteY43" fmla="*/ 147637 h 226218"/>
              <a:gd name="connsiteX44" fmla="*/ 273844 w 309563"/>
              <a:gd name="connsiteY44" fmla="*/ 142875 h 226218"/>
              <a:gd name="connsiteX45" fmla="*/ 280988 w 309563"/>
              <a:gd name="connsiteY45" fmla="*/ 140493 h 226218"/>
              <a:gd name="connsiteX46" fmla="*/ 288132 w 309563"/>
              <a:gd name="connsiteY46" fmla="*/ 138112 h 226218"/>
              <a:gd name="connsiteX47" fmla="*/ 297657 w 309563"/>
              <a:gd name="connsiteY47" fmla="*/ 130968 h 226218"/>
              <a:gd name="connsiteX48" fmla="*/ 304800 w 309563"/>
              <a:gd name="connsiteY48" fmla="*/ 128587 h 226218"/>
              <a:gd name="connsiteX49" fmla="*/ 309563 w 309563"/>
              <a:gd name="connsiteY49" fmla="*/ 114300 h 226218"/>
              <a:gd name="connsiteX50" fmla="*/ 307182 w 309563"/>
              <a:gd name="connsiteY50" fmla="*/ 107156 h 226218"/>
              <a:gd name="connsiteX51" fmla="*/ 300038 w 309563"/>
              <a:gd name="connsiteY51" fmla="*/ 102393 h 226218"/>
              <a:gd name="connsiteX52" fmla="*/ 278607 w 309563"/>
              <a:gd name="connsiteY52" fmla="*/ 97631 h 226218"/>
              <a:gd name="connsiteX53" fmla="*/ 252413 w 309563"/>
              <a:gd name="connsiteY53" fmla="*/ 78581 h 226218"/>
              <a:gd name="connsiteX54" fmla="*/ 254794 w 309563"/>
              <a:gd name="connsiteY54" fmla="*/ 71437 h 226218"/>
              <a:gd name="connsiteX55" fmla="*/ 240507 w 309563"/>
              <a:gd name="connsiteY55" fmla="*/ 69056 h 226218"/>
              <a:gd name="connsiteX56" fmla="*/ 230982 w 309563"/>
              <a:gd name="connsiteY56" fmla="*/ 66675 h 226218"/>
              <a:gd name="connsiteX57" fmla="*/ 226219 w 309563"/>
              <a:gd name="connsiteY57" fmla="*/ 28575 h 226218"/>
              <a:gd name="connsiteX58" fmla="*/ 223838 w 309563"/>
              <a:gd name="connsiteY58" fmla="*/ 21431 h 226218"/>
              <a:gd name="connsiteX59" fmla="*/ 216694 w 309563"/>
              <a:gd name="connsiteY59" fmla="*/ 19050 h 226218"/>
              <a:gd name="connsiteX60" fmla="*/ 209550 w 309563"/>
              <a:gd name="connsiteY60" fmla="*/ 23812 h 226218"/>
              <a:gd name="connsiteX61" fmla="*/ 207169 w 309563"/>
              <a:gd name="connsiteY61" fmla="*/ 16668 h 226218"/>
              <a:gd name="connsiteX62" fmla="*/ 188119 w 309563"/>
              <a:gd name="connsiteY62" fmla="*/ 11906 h 2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9563" h="226218">
                <a:moveTo>
                  <a:pt x="188119" y="11906"/>
                </a:moveTo>
                <a:cubicBezTo>
                  <a:pt x="180975" y="10318"/>
                  <a:pt x="168844" y="10168"/>
                  <a:pt x="164307" y="7143"/>
                </a:cubicBezTo>
                <a:cubicBezTo>
                  <a:pt x="161505" y="5275"/>
                  <a:pt x="159544" y="2381"/>
                  <a:pt x="157163" y="0"/>
                </a:cubicBezTo>
                <a:cubicBezTo>
                  <a:pt x="155575" y="3175"/>
                  <a:pt x="154673" y="6798"/>
                  <a:pt x="152400" y="9525"/>
                </a:cubicBezTo>
                <a:cubicBezTo>
                  <a:pt x="140432" y="23887"/>
                  <a:pt x="148563" y="4373"/>
                  <a:pt x="142875" y="21431"/>
                </a:cubicBezTo>
                <a:cubicBezTo>
                  <a:pt x="143669" y="23812"/>
                  <a:pt x="145257" y="26065"/>
                  <a:pt x="145257" y="28575"/>
                </a:cubicBezTo>
                <a:cubicBezTo>
                  <a:pt x="145257" y="39366"/>
                  <a:pt x="141898" y="37844"/>
                  <a:pt x="135732" y="45243"/>
                </a:cubicBezTo>
                <a:cubicBezTo>
                  <a:pt x="133900" y="47442"/>
                  <a:pt x="132557" y="50006"/>
                  <a:pt x="130969" y="52387"/>
                </a:cubicBezTo>
                <a:cubicBezTo>
                  <a:pt x="126333" y="66296"/>
                  <a:pt x="132216" y="53521"/>
                  <a:pt x="121444" y="64293"/>
                </a:cubicBezTo>
                <a:cubicBezTo>
                  <a:pt x="105565" y="80172"/>
                  <a:pt x="128593" y="63496"/>
                  <a:pt x="109538" y="76200"/>
                </a:cubicBezTo>
                <a:cubicBezTo>
                  <a:pt x="100807" y="75406"/>
                  <a:pt x="92044" y="74906"/>
                  <a:pt x="83344" y="73818"/>
                </a:cubicBezTo>
                <a:cubicBezTo>
                  <a:pt x="79328" y="73316"/>
                  <a:pt x="75485" y="71437"/>
                  <a:pt x="71438" y="71437"/>
                </a:cubicBezTo>
                <a:cubicBezTo>
                  <a:pt x="65039" y="71437"/>
                  <a:pt x="58738" y="73024"/>
                  <a:pt x="52388" y="73818"/>
                </a:cubicBezTo>
                <a:cubicBezTo>
                  <a:pt x="51594" y="76993"/>
                  <a:pt x="52934" y="81879"/>
                  <a:pt x="50007" y="83343"/>
                </a:cubicBezTo>
                <a:cubicBezTo>
                  <a:pt x="22359" y="97168"/>
                  <a:pt x="32148" y="75007"/>
                  <a:pt x="26194" y="92868"/>
                </a:cubicBezTo>
                <a:cubicBezTo>
                  <a:pt x="25400" y="100012"/>
                  <a:pt x="25556" y="107327"/>
                  <a:pt x="23813" y="114300"/>
                </a:cubicBezTo>
                <a:cubicBezTo>
                  <a:pt x="23119" y="117076"/>
                  <a:pt x="20212" y="118828"/>
                  <a:pt x="19050" y="121443"/>
                </a:cubicBezTo>
                <a:cubicBezTo>
                  <a:pt x="17011" y="126031"/>
                  <a:pt x="15875" y="130968"/>
                  <a:pt x="14288" y="135731"/>
                </a:cubicBezTo>
                <a:cubicBezTo>
                  <a:pt x="13494" y="138112"/>
                  <a:pt x="12320" y="140399"/>
                  <a:pt x="11907" y="142875"/>
                </a:cubicBezTo>
                <a:cubicBezTo>
                  <a:pt x="11113" y="147637"/>
                  <a:pt x="11920" y="152970"/>
                  <a:pt x="9525" y="157162"/>
                </a:cubicBezTo>
                <a:cubicBezTo>
                  <a:pt x="8280" y="159341"/>
                  <a:pt x="4763" y="158749"/>
                  <a:pt x="2382" y="159543"/>
                </a:cubicBezTo>
                <a:cubicBezTo>
                  <a:pt x="1588" y="161924"/>
                  <a:pt x="0" y="164177"/>
                  <a:pt x="0" y="166687"/>
                </a:cubicBezTo>
                <a:cubicBezTo>
                  <a:pt x="0" y="169197"/>
                  <a:pt x="1393" y="171524"/>
                  <a:pt x="2382" y="173831"/>
                </a:cubicBezTo>
                <a:cubicBezTo>
                  <a:pt x="9432" y="190281"/>
                  <a:pt x="3892" y="177134"/>
                  <a:pt x="14288" y="190500"/>
                </a:cubicBezTo>
                <a:cubicBezTo>
                  <a:pt x="17802" y="195018"/>
                  <a:pt x="23813" y="204787"/>
                  <a:pt x="23813" y="204787"/>
                </a:cubicBezTo>
                <a:cubicBezTo>
                  <a:pt x="24938" y="209289"/>
                  <a:pt x="26084" y="218410"/>
                  <a:pt x="30957" y="221456"/>
                </a:cubicBezTo>
                <a:cubicBezTo>
                  <a:pt x="35214" y="224117"/>
                  <a:pt x="45244" y="226218"/>
                  <a:pt x="45244" y="226218"/>
                </a:cubicBezTo>
                <a:cubicBezTo>
                  <a:pt x="62255" y="214878"/>
                  <a:pt x="53979" y="218081"/>
                  <a:pt x="69057" y="214312"/>
                </a:cubicBezTo>
                <a:cubicBezTo>
                  <a:pt x="85725" y="203199"/>
                  <a:pt x="80169" y="209549"/>
                  <a:pt x="88107" y="197643"/>
                </a:cubicBezTo>
                <a:cubicBezTo>
                  <a:pt x="89675" y="192938"/>
                  <a:pt x="91055" y="186712"/>
                  <a:pt x="95250" y="183356"/>
                </a:cubicBezTo>
                <a:cubicBezTo>
                  <a:pt x="97210" y="181788"/>
                  <a:pt x="100013" y="181769"/>
                  <a:pt x="102394" y="180975"/>
                </a:cubicBezTo>
                <a:cubicBezTo>
                  <a:pt x="104775" y="179387"/>
                  <a:pt x="107750" y="178447"/>
                  <a:pt x="109538" y="176212"/>
                </a:cubicBezTo>
                <a:cubicBezTo>
                  <a:pt x="115202" y="169132"/>
                  <a:pt x="107120" y="167292"/>
                  <a:pt x="119063" y="164306"/>
                </a:cubicBezTo>
                <a:cubicBezTo>
                  <a:pt x="126036" y="162563"/>
                  <a:pt x="133350" y="162719"/>
                  <a:pt x="140494" y="161925"/>
                </a:cubicBezTo>
                <a:cubicBezTo>
                  <a:pt x="159729" y="165130"/>
                  <a:pt x="150206" y="162780"/>
                  <a:pt x="169069" y="169068"/>
                </a:cubicBezTo>
                <a:lnTo>
                  <a:pt x="176213" y="171450"/>
                </a:lnTo>
                <a:cubicBezTo>
                  <a:pt x="177800" y="173831"/>
                  <a:pt x="178740" y="176805"/>
                  <a:pt x="180975" y="178593"/>
                </a:cubicBezTo>
                <a:cubicBezTo>
                  <a:pt x="187524" y="183833"/>
                  <a:pt x="202621" y="179162"/>
                  <a:pt x="207169" y="178593"/>
                </a:cubicBezTo>
                <a:cubicBezTo>
                  <a:pt x="209550" y="177006"/>
                  <a:pt x="211984" y="175494"/>
                  <a:pt x="214313" y="173831"/>
                </a:cubicBezTo>
                <a:cubicBezTo>
                  <a:pt x="217543" y="171524"/>
                  <a:pt x="220288" y="168462"/>
                  <a:pt x="223838" y="166687"/>
                </a:cubicBezTo>
                <a:cubicBezTo>
                  <a:pt x="228328" y="164442"/>
                  <a:pt x="238125" y="161925"/>
                  <a:pt x="238125" y="161925"/>
                </a:cubicBezTo>
                <a:cubicBezTo>
                  <a:pt x="240506" y="159544"/>
                  <a:pt x="242467" y="156649"/>
                  <a:pt x="245269" y="154781"/>
                </a:cubicBezTo>
                <a:cubicBezTo>
                  <a:pt x="247358" y="153389"/>
                  <a:pt x="250168" y="153523"/>
                  <a:pt x="252413" y="152400"/>
                </a:cubicBezTo>
                <a:cubicBezTo>
                  <a:pt x="254973" y="151120"/>
                  <a:pt x="256942" y="148799"/>
                  <a:pt x="259557" y="147637"/>
                </a:cubicBezTo>
                <a:cubicBezTo>
                  <a:pt x="264144" y="145598"/>
                  <a:pt x="269082" y="144462"/>
                  <a:pt x="273844" y="142875"/>
                </a:cubicBezTo>
                <a:lnTo>
                  <a:pt x="280988" y="140493"/>
                </a:lnTo>
                <a:lnTo>
                  <a:pt x="288132" y="138112"/>
                </a:lnTo>
                <a:cubicBezTo>
                  <a:pt x="291307" y="135731"/>
                  <a:pt x="294211" y="132937"/>
                  <a:pt x="297657" y="130968"/>
                </a:cubicBezTo>
                <a:cubicBezTo>
                  <a:pt x="299836" y="129723"/>
                  <a:pt x="303341" y="130629"/>
                  <a:pt x="304800" y="128587"/>
                </a:cubicBezTo>
                <a:cubicBezTo>
                  <a:pt x="307718" y="124502"/>
                  <a:pt x="309563" y="114300"/>
                  <a:pt x="309563" y="114300"/>
                </a:cubicBezTo>
                <a:cubicBezTo>
                  <a:pt x="308769" y="111919"/>
                  <a:pt x="308750" y="109116"/>
                  <a:pt x="307182" y="107156"/>
                </a:cubicBezTo>
                <a:cubicBezTo>
                  <a:pt x="305394" y="104921"/>
                  <a:pt x="302598" y="103673"/>
                  <a:pt x="300038" y="102393"/>
                </a:cubicBezTo>
                <a:cubicBezTo>
                  <a:pt x="294177" y="99463"/>
                  <a:pt x="284092" y="98545"/>
                  <a:pt x="278607" y="97631"/>
                </a:cubicBezTo>
                <a:cubicBezTo>
                  <a:pt x="265877" y="78535"/>
                  <a:pt x="274586" y="84915"/>
                  <a:pt x="252413" y="78581"/>
                </a:cubicBezTo>
                <a:cubicBezTo>
                  <a:pt x="253207" y="76200"/>
                  <a:pt x="256754" y="73005"/>
                  <a:pt x="254794" y="71437"/>
                </a:cubicBezTo>
                <a:cubicBezTo>
                  <a:pt x="251024" y="68421"/>
                  <a:pt x="245241" y="70003"/>
                  <a:pt x="240507" y="69056"/>
                </a:cubicBezTo>
                <a:cubicBezTo>
                  <a:pt x="237298" y="68414"/>
                  <a:pt x="234157" y="67469"/>
                  <a:pt x="230982" y="66675"/>
                </a:cubicBezTo>
                <a:cubicBezTo>
                  <a:pt x="229136" y="44527"/>
                  <a:pt x="230641" y="44055"/>
                  <a:pt x="226219" y="28575"/>
                </a:cubicBezTo>
                <a:cubicBezTo>
                  <a:pt x="225529" y="26161"/>
                  <a:pt x="225613" y="23206"/>
                  <a:pt x="223838" y="21431"/>
                </a:cubicBezTo>
                <a:cubicBezTo>
                  <a:pt x="222063" y="19656"/>
                  <a:pt x="219075" y="19844"/>
                  <a:pt x="216694" y="19050"/>
                </a:cubicBezTo>
                <a:cubicBezTo>
                  <a:pt x="214313" y="20637"/>
                  <a:pt x="212326" y="24506"/>
                  <a:pt x="209550" y="23812"/>
                </a:cubicBezTo>
                <a:cubicBezTo>
                  <a:pt x="207115" y="23203"/>
                  <a:pt x="208737" y="18628"/>
                  <a:pt x="207169" y="16668"/>
                </a:cubicBezTo>
                <a:cubicBezTo>
                  <a:pt x="201950" y="10145"/>
                  <a:pt x="195263" y="13494"/>
                  <a:pt x="188119" y="11906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Полилиния 369"/>
          <p:cNvSpPr/>
          <p:nvPr/>
        </p:nvSpPr>
        <p:spPr>
          <a:xfrm>
            <a:off x="5719765" y="3134393"/>
            <a:ext cx="220562" cy="247552"/>
          </a:xfrm>
          <a:custGeom>
            <a:avLst/>
            <a:gdLst>
              <a:gd name="connsiteX0" fmla="*/ 200025 w 228600"/>
              <a:gd name="connsiteY0" fmla="*/ 7467 h 264642"/>
              <a:gd name="connsiteX1" fmla="*/ 188118 w 228600"/>
              <a:gd name="connsiteY1" fmla="*/ 323 h 264642"/>
              <a:gd name="connsiteX2" fmla="*/ 178593 w 228600"/>
              <a:gd name="connsiteY2" fmla="*/ 12229 h 264642"/>
              <a:gd name="connsiteX3" fmla="*/ 176212 w 228600"/>
              <a:gd name="connsiteY3" fmla="*/ 24135 h 264642"/>
              <a:gd name="connsiteX4" fmla="*/ 138112 w 228600"/>
              <a:gd name="connsiteY4" fmla="*/ 26517 h 264642"/>
              <a:gd name="connsiteX5" fmla="*/ 123825 w 228600"/>
              <a:gd name="connsiteY5" fmla="*/ 33660 h 264642"/>
              <a:gd name="connsiteX6" fmla="*/ 111918 w 228600"/>
              <a:gd name="connsiteY6" fmla="*/ 45567 h 264642"/>
              <a:gd name="connsiteX7" fmla="*/ 92868 w 228600"/>
              <a:gd name="connsiteY7" fmla="*/ 62235 h 264642"/>
              <a:gd name="connsiteX8" fmla="*/ 78581 w 228600"/>
              <a:gd name="connsiteY8" fmla="*/ 71760 h 264642"/>
              <a:gd name="connsiteX9" fmla="*/ 64293 w 228600"/>
              <a:gd name="connsiteY9" fmla="*/ 81285 h 264642"/>
              <a:gd name="connsiteX10" fmla="*/ 47625 w 228600"/>
              <a:gd name="connsiteY10" fmla="*/ 100335 h 264642"/>
              <a:gd name="connsiteX11" fmla="*/ 45243 w 228600"/>
              <a:gd name="connsiteY11" fmla="*/ 107479 h 264642"/>
              <a:gd name="connsiteX12" fmla="*/ 19050 w 228600"/>
              <a:gd name="connsiteY12" fmla="*/ 114623 h 264642"/>
              <a:gd name="connsiteX13" fmla="*/ 7143 w 228600"/>
              <a:gd name="connsiteY13" fmla="*/ 136054 h 264642"/>
              <a:gd name="connsiteX14" fmla="*/ 2381 w 228600"/>
              <a:gd name="connsiteY14" fmla="*/ 143198 h 264642"/>
              <a:gd name="connsiteX15" fmla="*/ 0 w 228600"/>
              <a:gd name="connsiteY15" fmla="*/ 150342 h 264642"/>
              <a:gd name="connsiteX16" fmla="*/ 9525 w 228600"/>
              <a:gd name="connsiteY16" fmla="*/ 164629 h 264642"/>
              <a:gd name="connsiteX17" fmla="*/ 11906 w 228600"/>
              <a:gd name="connsiteY17" fmla="*/ 171773 h 264642"/>
              <a:gd name="connsiteX18" fmla="*/ 9525 w 228600"/>
              <a:gd name="connsiteY18" fmla="*/ 190823 h 264642"/>
              <a:gd name="connsiteX19" fmla="*/ 9525 w 228600"/>
              <a:gd name="connsiteY19" fmla="*/ 209873 h 264642"/>
              <a:gd name="connsiteX20" fmla="*/ 14287 w 228600"/>
              <a:gd name="connsiteY20" fmla="*/ 217017 h 264642"/>
              <a:gd name="connsiteX21" fmla="*/ 16668 w 228600"/>
              <a:gd name="connsiteY21" fmla="*/ 226542 h 264642"/>
              <a:gd name="connsiteX22" fmla="*/ 33337 w 228600"/>
              <a:gd name="connsiteY22" fmla="*/ 233685 h 264642"/>
              <a:gd name="connsiteX23" fmla="*/ 40481 w 228600"/>
              <a:gd name="connsiteY23" fmla="*/ 238448 h 264642"/>
              <a:gd name="connsiteX24" fmla="*/ 42862 w 228600"/>
              <a:gd name="connsiteY24" fmla="*/ 245592 h 264642"/>
              <a:gd name="connsiteX25" fmla="*/ 47625 w 228600"/>
              <a:gd name="connsiteY25" fmla="*/ 264642 h 264642"/>
              <a:gd name="connsiteX26" fmla="*/ 71437 w 228600"/>
              <a:gd name="connsiteY26" fmla="*/ 262260 h 264642"/>
              <a:gd name="connsiteX27" fmla="*/ 78581 w 228600"/>
              <a:gd name="connsiteY27" fmla="*/ 240829 h 264642"/>
              <a:gd name="connsiteX28" fmla="*/ 80962 w 228600"/>
              <a:gd name="connsiteY28" fmla="*/ 233685 h 264642"/>
              <a:gd name="connsiteX29" fmla="*/ 107156 w 228600"/>
              <a:gd name="connsiteY29" fmla="*/ 231304 h 264642"/>
              <a:gd name="connsiteX30" fmla="*/ 114300 w 228600"/>
              <a:gd name="connsiteY30" fmla="*/ 228923 h 264642"/>
              <a:gd name="connsiteX31" fmla="*/ 145256 w 228600"/>
              <a:gd name="connsiteY31" fmla="*/ 224160 h 264642"/>
              <a:gd name="connsiteX32" fmla="*/ 152400 w 228600"/>
              <a:gd name="connsiteY32" fmla="*/ 221779 h 264642"/>
              <a:gd name="connsiteX33" fmla="*/ 154781 w 228600"/>
              <a:gd name="connsiteY33" fmla="*/ 214635 h 264642"/>
              <a:gd name="connsiteX34" fmla="*/ 157162 w 228600"/>
              <a:gd name="connsiteY34" fmla="*/ 176535 h 264642"/>
              <a:gd name="connsiteX35" fmla="*/ 164306 w 228600"/>
              <a:gd name="connsiteY35" fmla="*/ 174154 h 264642"/>
              <a:gd name="connsiteX36" fmla="*/ 178593 w 228600"/>
              <a:gd name="connsiteY36" fmla="*/ 162248 h 264642"/>
              <a:gd name="connsiteX37" fmla="*/ 180975 w 228600"/>
              <a:gd name="connsiteY37" fmla="*/ 145579 h 264642"/>
              <a:gd name="connsiteX38" fmla="*/ 188118 w 228600"/>
              <a:gd name="connsiteY38" fmla="*/ 143198 h 264642"/>
              <a:gd name="connsiteX39" fmla="*/ 200025 w 228600"/>
              <a:gd name="connsiteY39" fmla="*/ 140817 h 264642"/>
              <a:gd name="connsiteX40" fmla="*/ 209550 w 228600"/>
              <a:gd name="connsiteY40" fmla="*/ 126529 h 264642"/>
              <a:gd name="connsiteX41" fmla="*/ 214312 w 228600"/>
              <a:gd name="connsiteY41" fmla="*/ 105098 h 264642"/>
              <a:gd name="connsiteX42" fmla="*/ 228600 w 228600"/>
              <a:gd name="connsiteY42" fmla="*/ 97954 h 264642"/>
              <a:gd name="connsiteX43" fmla="*/ 226218 w 228600"/>
              <a:gd name="connsiteY43" fmla="*/ 88429 h 264642"/>
              <a:gd name="connsiteX44" fmla="*/ 223837 w 228600"/>
              <a:gd name="connsiteY44" fmla="*/ 76523 h 264642"/>
              <a:gd name="connsiteX45" fmla="*/ 219075 w 228600"/>
              <a:gd name="connsiteY45" fmla="*/ 69379 h 264642"/>
              <a:gd name="connsiteX46" fmla="*/ 216693 w 228600"/>
              <a:gd name="connsiteY46" fmla="*/ 62235 h 264642"/>
              <a:gd name="connsiteX47" fmla="*/ 200025 w 228600"/>
              <a:gd name="connsiteY47" fmla="*/ 55092 h 264642"/>
              <a:gd name="connsiteX48" fmla="*/ 197643 w 228600"/>
              <a:gd name="connsiteY48" fmla="*/ 38423 h 264642"/>
              <a:gd name="connsiteX49" fmla="*/ 207168 w 228600"/>
              <a:gd name="connsiteY49" fmla="*/ 24135 h 264642"/>
              <a:gd name="connsiteX50" fmla="*/ 204787 w 228600"/>
              <a:gd name="connsiteY50" fmla="*/ 7467 h 264642"/>
              <a:gd name="connsiteX51" fmla="*/ 200025 w 228600"/>
              <a:gd name="connsiteY51" fmla="*/ 7467 h 2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8600" h="264642">
                <a:moveTo>
                  <a:pt x="200025" y="7467"/>
                </a:moveTo>
                <a:cubicBezTo>
                  <a:pt x="197247" y="6276"/>
                  <a:pt x="192608" y="1446"/>
                  <a:pt x="188118" y="323"/>
                </a:cubicBezTo>
                <a:cubicBezTo>
                  <a:pt x="179371" y="-1864"/>
                  <a:pt x="179627" y="7576"/>
                  <a:pt x="178593" y="12229"/>
                </a:cubicBezTo>
                <a:cubicBezTo>
                  <a:pt x="177715" y="16180"/>
                  <a:pt x="180028" y="22788"/>
                  <a:pt x="176212" y="24135"/>
                </a:cubicBezTo>
                <a:cubicBezTo>
                  <a:pt x="164213" y="28370"/>
                  <a:pt x="150812" y="25723"/>
                  <a:pt x="138112" y="26517"/>
                </a:cubicBezTo>
                <a:cubicBezTo>
                  <a:pt x="132302" y="28453"/>
                  <a:pt x="128441" y="29044"/>
                  <a:pt x="123825" y="33660"/>
                </a:cubicBezTo>
                <a:cubicBezTo>
                  <a:pt x="107949" y="49536"/>
                  <a:pt x="130969" y="32866"/>
                  <a:pt x="111918" y="45567"/>
                </a:cubicBezTo>
                <a:cubicBezTo>
                  <a:pt x="98421" y="65812"/>
                  <a:pt x="120658" y="34441"/>
                  <a:pt x="92868" y="62235"/>
                </a:cubicBezTo>
                <a:cubicBezTo>
                  <a:pt x="83950" y="71154"/>
                  <a:pt x="88920" y="68314"/>
                  <a:pt x="78581" y="71760"/>
                </a:cubicBezTo>
                <a:cubicBezTo>
                  <a:pt x="73818" y="74935"/>
                  <a:pt x="67468" y="76522"/>
                  <a:pt x="64293" y="81285"/>
                </a:cubicBezTo>
                <a:cubicBezTo>
                  <a:pt x="53181" y="97954"/>
                  <a:pt x="59531" y="92398"/>
                  <a:pt x="47625" y="100335"/>
                </a:cubicBezTo>
                <a:cubicBezTo>
                  <a:pt x="46831" y="102716"/>
                  <a:pt x="46811" y="105519"/>
                  <a:pt x="45243" y="107479"/>
                </a:cubicBezTo>
                <a:cubicBezTo>
                  <a:pt x="39239" y="114984"/>
                  <a:pt x="26487" y="113694"/>
                  <a:pt x="19050" y="114623"/>
                </a:cubicBezTo>
                <a:cubicBezTo>
                  <a:pt x="14857" y="127198"/>
                  <a:pt x="18061" y="119676"/>
                  <a:pt x="7143" y="136054"/>
                </a:cubicBezTo>
                <a:cubicBezTo>
                  <a:pt x="5556" y="138435"/>
                  <a:pt x="3286" y="140483"/>
                  <a:pt x="2381" y="143198"/>
                </a:cubicBezTo>
                <a:lnTo>
                  <a:pt x="0" y="150342"/>
                </a:lnTo>
                <a:cubicBezTo>
                  <a:pt x="5662" y="167327"/>
                  <a:pt x="-2367" y="146790"/>
                  <a:pt x="9525" y="164629"/>
                </a:cubicBezTo>
                <a:cubicBezTo>
                  <a:pt x="10917" y="166718"/>
                  <a:pt x="11112" y="169392"/>
                  <a:pt x="11906" y="171773"/>
                </a:cubicBezTo>
                <a:cubicBezTo>
                  <a:pt x="11112" y="178123"/>
                  <a:pt x="10670" y="184527"/>
                  <a:pt x="9525" y="190823"/>
                </a:cubicBezTo>
                <a:cubicBezTo>
                  <a:pt x="7493" y="201997"/>
                  <a:pt x="4022" y="195198"/>
                  <a:pt x="9525" y="209873"/>
                </a:cubicBezTo>
                <a:cubicBezTo>
                  <a:pt x="10530" y="212553"/>
                  <a:pt x="12700" y="214636"/>
                  <a:pt x="14287" y="217017"/>
                </a:cubicBezTo>
                <a:cubicBezTo>
                  <a:pt x="15081" y="220192"/>
                  <a:pt x="14853" y="223819"/>
                  <a:pt x="16668" y="226542"/>
                </a:cubicBezTo>
                <a:cubicBezTo>
                  <a:pt x="19957" y="231475"/>
                  <a:pt x="28558" y="232490"/>
                  <a:pt x="33337" y="233685"/>
                </a:cubicBezTo>
                <a:cubicBezTo>
                  <a:pt x="35718" y="235273"/>
                  <a:pt x="38693" y="236213"/>
                  <a:pt x="40481" y="238448"/>
                </a:cubicBezTo>
                <a:cubicBezTo>
                  <a:pt x="42049" y="240408"/>
                  <a:pt x="42253" y="243157"/>
                  <a:pt x="42862" y="245592"/>
                </a:cubicBezTo>
                <a:cubicBezTo>
                  <a:pt x="48605" y="268566"/>
                  <a:pt x="42183" y="248321"/>
                  <a:pt x="47625" y="264642"/>
                </a:cubicBezTo>
                <a:cubicBezTo>
                  <a:pt x="55562" y="263848"/>
                  <a:pt x="63869" y="264783"/>
                  <a:pt x="71437" y="262260"/>
                </a:cubicBezTo>
                <a:cubicBezTo>
                  <a:pt x="77404" y="260271"/>
                  <a:pt x="78217" y="242467"/>
                  <a:pt x="78581" y="240829"/>
                </a:cubicBezTo>
                <a:cubicBezTo>
                  <a:pt x="79125" y="238379"/>
                  <a:pt x="78581" y="234479"/>
                  <a:pt x="80962" y="233685"/>
                </a:cubicBezTo>
                <a:cubicBezTo>
                  <a:pt x="89279" y="230913"/>
                  <a:pt x="98425" y="232098"/>
                  <a:pt x="107156" y="231304"/>
                </a:cubicBezTo>
                <a:cubicBezTo>
                  <a:pt x="109537" y="230510"/>
                  <a:pt x="111865" y="229532"/>
                  <a:pt x="114300" y="228923"/>
                </a:cubicBezTo>
                <a:cubicBezTo>
                  <a:pt x="125206" y="226197"/>
                  <a:pt x="133693" y="225606"/>
                  <a:pt x="145256" y="224160"/>
                </a:cubicBezTo>
                <a:cubicBezTo>
                  <a:pt x="147637" y="223366"/>
                  <a:pt x="150625" y="223554"/>
                  <a:pt x="152400" y="221779"/>
                </a:cubicBezTo>
                <a:cubicBezTo>
                  <a:pt x="154175" y="220004"/>
                  <a:pt x="154518" y="217131"/>
                  <a:pt x="154781" y="214635"/>
                </a:cubicBezTo>
                <a:cubicBezTo>
                  <a:pt x="156113" y="201980"/>
                  <a:pt x="154248" y="188922"/>
                  <a:pt x="157162" y="176535"/>
                </a:cubicBezTo>
                <a:cubicBezTo>
                  <a:pt x="157737" y="174092"/>
                  <a:pt x="162061" y="175276"/>
                  <a:pt x="164306" y="174154"/>
                </a:cubicBezTo>
                <a:cubicBezTo>
                  <a:pt x="170939" y="170838"/>
                  <a:pt x="173325" y="167516"/>
                  <a:pt x="178593" y="162248"/>
                </a:cubicBezTo>
                <a:cubicBezTo>
                  <a:pt x="179387" y="156692"/>
                  <a:pt x="178465" y="150599"/>
                  <a:pt x="180975" y="145579"/>
                </a:cubicBezTo>
                <a:cubicBezTo>
                  <a:pt x="182097" y="143334"/>
                  <a:pt x="185683" y="143807"/>
                  <a:pt x="188118" y="143198"/>
                </a:cubicBezTo>
                <a:cubicBezTo>
                  <a:pt x="192045" y="142216"/>
                  <a:pt x="196056" y="141611"/>
                  <a:pt x="200025" y="140817"/>
                </a:cubicBezTo>
                <a:cubicBezTo>
                  <a:pt x="205493" y="118942"/>
                  <a:pt x="197590" y="141480"/>
                  <a:pt x="209550" y="126529"/>
                </a:cubicBezTo>
                <a:cubicBezTo>
                  <a:pt x="212085" y="123360"/>
                  <a:pt x="214158" y="105406"/>
                  <a:pt x="214312" y="105098"/>
                </a:cubicBezTo>
                <a:cubicBezTo>
                  <a:pt x="216159" y="101404"/>
                  <a:pt x="225218" y="99081"/>
                  <a:pt x="228600" y="97954"/>
                </a:cubicBezTo>
                <a:cubicBezTo>
                  <a:pt x="227806" y="94779"/>
                  <a:pt x="226928" y="91624"/>
                  <a:pt x="226218" y="88429"/>
                </a:cubicBezTo>
                <a:cubicBezTo>
                  <a:pt x="225340" y="84478"/>
                  <a:pt x="225258" y="80313"/>
                  <a:pt x="223837" y="76523"/>
                </a:cubicBezTo>
                <a:cubicBezTo>
                  <a:pt x="222832" y="73843"/>
                  <a:pt x="220355" y="71939"/>
                  <a:pt x="219075" y="69379"/>
                </a:cubicBezTo>
                <a:cubicBezTo>
                  <a:pt x="217952" y="67134"/>
                  <a:pt x="218261" y="64195"/>
                  <a:pt x="216693" y="62235"/>
                </a:cubicBezTo>
                <a:cubicBezTo>
                  <a:pt x="212582" y="57096"/>
                  <a:pt x="205745" y="56522"/>
                  <a:pt x="200025" y="55092"/>
                </a:cubicBezTo>
                <a:cubicBezTo>
                  <a:pt x="194984" y="47530"/>
                  <a:pt x="192810" y="48089"/>
                  <a:pt x="197643" y="38423"/>
                </a:cubicBezTo>
                <a:cubicBezTo>
                  <a:pt x="200203" y="33303"/>
                  <a:pt x="207168" y="24135"/>
                  <a:pt x="207168" y="24135"/>
                </a:cubicBezTo>
                <a:cubicBezTo>
                  <a:pt x="206374" y="18579"/>
                  <a:pt x="208756" y="11436"/>
                  <a:pt x="204787" y="7467"/>
                </a:cubicBezTo>
                <a:cubicBezTo>
                  <a:pt x="201925" y="4605"/>
                  <a:pt x="202803" y="8658"/>
                  <a:pt x="200025" y="746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Полилиния 370"/>
          <p:cNvSpPr/>
          <p:nvPr/>
        </p:nvSpPr>
        <p:spPr>
          <a:xfrm>
            <a:off x="5435877" y="3609504"/>
            <a:ext cx="369176" cy="329969"/>
          </a:xfrm>
          <a:custGeom>
            <a:avLst/>
            <a:gdLst>
              <a:gd name="connsiteX0" fmla="*/ 380249 w 382630"/>
              <a:gd name="connsiteY0" fmla="*/ 121444 h 352749"/>
              <a:gd name="connsiteX1" fmla="*/ 375486 w 382630"/>
              <a:gd name="connsiteY1" fmla="*/ 109538 h 352749"/>
              <a:gd name="connsiteX2" fmla="*/ 370724 w 382630"/>
              <a:gd name="connsiteY2" fmla="*/ 102394 h 352749"/>
              <a:gd name="connsiteX3" fmla="*/ 358817 w 382630"/>
              <a:gd name="connsiteY3" fmla="*/ 78582 h 352749"/>
              <a:gd name="connsiteX4" fmla="*/ 356436 w 382630"/>
              <a:gd name="connsiteY4" fmla="*/ 69057 h 352749"/>
              <a:gd name="connsiteX5" fmla="*/ 346911 w 382630"/>
              <a:gd name="connsiteY5" fmla="*/ 66675 h 352749"/>
              <a:gd name="connsiteX6" fmla="*/ 339767 w 382630"/>
              <a:gd name="connsiteY6" fmla="*/ 64294 h 352749"/>
              <a:gd name="connsiteX7" fmla="*/ 332624 w 382630"/>
              <a:gd name="connsiteY7" fmla="*/ 50007 h 352749"/>
              <a:gd name="connsiteX8" fmla="*/ 323099 w 382630"/>
              <a:gd name="connsiteY8" fmla="*/ 33338 h 352749"/>
              <a:gd name="connsiteX9" fmla="*/ 294524 w 382630"/>
              <a:gd name="connsiteY9" fmla="*/ 30957 h 352749"/>
              <a:gd name="connsiteX10" fmla="*/ 282617 w 382630"/>
              <a:gd name="connsiteY10" fmla="*/ 33338 h 352749"/>
              <a:gd name="connsiteX11" fmla="*/ 273092 w 382630"/>
              <a:gd name="connsiteY11" fmla="*/ 47625 h 352749"/>
              <a:gd name="connsiteX12" fmla="*/ 261186 w 382630"/>
              <a:gd name="connsiteY12" fmla="*/ 61913 h 352749"/>
              <a:gd name="connsiteX13" fmla="*/ 258805 w 382630"/>
              <a:gd name="connsiteY13" fmla="*/ 76200 h 352749"/>
              <a:gd name="connsiteX14" fmla="*/ 256424 w 382630"/>
              <a:gd name="connsiteY14" fmla="*/ 83344 h 352749"/>
              <a:gd name="connsiteX15" fmla="*/ 249280 w 382630"/>
              <a:gd name="connsiteY15" fmla="*/ 85725 h 352749"/>
              <a:gd name="connsiteX16" fmla="*/ 242136 w 382630"/>
              <a:gd name="connsiteY16" fmla="*/ 90488 h 352749"/>
              <a:gd name="connsiteX17" fmla="*/ 206417 w 382630"/>
              <a:gd name="connsiteY17" fmla="*/ 88107 h 352749"/>
              <a:gd name="connsiteX18" fmla="*/ 199274 w 382630"/>
              <a:gd name="connsiteY18" fmla="*/ 85725 h 352749"/>
              <a:gd name="connsiteX19" fmla="*/ 170699 w 382630"/>
              <a:gd name="connsiteY19" fmla="*/ 83344 h 352749"/>
              <a:gd name="connsiteX20" fmla="*/ 118311 w 382630"/>
              <a:gd name="connsiteY20" fmla="*/ 76200 h 352749"/>
              <a:gd name="connsiteX21" fmla="*/ 115930 w 382630"/>
              <a:gd name="connsiteY21" fmla="*/ 69057 h 352749"/>
              <a:gd name="connsiteX22" fmla="*/ 101642 w 382630"/>
              <a:gd name="connsiteY22" fmla="*/ 59532 h 352749"/>
              <a:gd name="connsiteX23" fmla="*/ 94499 w 382630"/>
              <a:gd name="connsiteY23" fmla="*/ 54769 h 352749"/>
              <a:gd name="connsiteX24" fmla="*/ 73067 w 382630"/>
              <a:gd name="connsiteY24" fmla="*/ 33338 h 352749"/>
              <a:gd name="connsiteX25" fmla="*/ 58780 w 382630"/>
              <a:gd name="connsiteY25" fmla="*/ 21432 h 352749"/>
              <a:gd name="connsiteX26" fmla="*/ 30205 w 382630"/>
              <a:gd name="connsiteY26" fmla="*/ 16669 h 352749"/>
              <a:gd name="connsiteX27" fmla="*/ 23061 w 382630"/>
              <a:gd name="connsiteY27" fmla="*/ 9525 h 352749"/>
              <a:gd name="connsiteX28" fmla="*/ 20680 w 382630"/>
              <a:gd name="connsiteY28" fmla="*/ 2382 h 352749"/>
              <a:gd name="connsiteX29" fmla="*/ 13536 w 382630"/>
              <a:gd name="connsiteY29" fmla="*/ 0 h 352749"/>
              <a:gd name="connsiteX30" fmla="*/ 4011 w 382630"/>
              <a:gd name="connsiteY30" fmla="*/ 4763 h 352749"/>
              <a:gd name="connsiteX31" fmla="*/ 4011 w 382630"/>
              <a:gd name="connsiteY31" fmla="*/ 38100 h 352749"/>
              <a:gd name="connsiteX32" fmla="*/ 6392 w 382630"/>
              <a:gd name="connsiteY32" fmla="*/ 76200 h 352749"/>
              <a:gd name="connsiteX33" fmla="*/ 15917 w 382630"/>
              <a:gd name="connsiteY33" fmla="*/ 90488 h 352749"/>
              <a:gd name="connsiteX34" fmla="*/ 18299 w 382630"/>
              <a:gd name="connsiteY34" fmla="*/ 97632 h 352749"/>
              <a:gd name="connsiteX35" fmla="*/ 25442 w 382630"/>
              <a:gd name="connsiteY35" fmla="*/ 107157 h 352749"/>
              <a:gd name="connsiteX36" fmla="*/ 30205 w 382630"/>
              <a:gd name="connsiteY36" fmla="*/ 114300 h 352749"/>
              <a:gd name="connsiteX37" fmla="*/ 44492 w 382630"/>
              <a:gd name="connsiteY37" fmla="*/ 111919 h 352749"/>
              <a:gd name="connsiteX38" fmla="*/ 61161 w 382630"/>
              <a:gd name="connsiteY38" fmla="*/ 128588 h 352749"/>
              <a:gd name="connsiteX39" fmla="*/ 65924 w 382630"/>
              <a:gd name="connsiteY39" fmla="*/ 135732 h 352749"/>
              <a:gd name="connsiteX40" fmla="*/ 70686 w 382630"/>
              <a:gd name="connsiteY40" fmla="*/ 142875 h 352749"/>
              <a:gd name="connsiteX41" fmla="*/ 77830 w 382630"/>
              <a:gd name="connsiteY41" fmla="*/ 150019 h 352749"/>
              <a:gd name="connsiteX42" fmla="*/ 92117 w 382630"/>
              <a:gd name="connsiteY42" fmla="*/ 159544 h 352749"/>
              <a:gd name="connsiteX43" fmla="*/ 94499 w 382630"/>
              <a:gd name="connsiteY43" fmla="*/ 166688 h 352749"/>
              <a:gd name="connsiteX44" fmla="*/ 96880 w 382630"/>
              <a:gd name="connsiteY44" fmla="*/ 180975 h 352749"/>
              <a:gd name="connsiteX45" fmla="*/ 104024 w 382630"/>
              <a:gd name="connsiteY45" fmla="*/ 188119 h 352749"/>
              <a:gd name="connsiteX46" fmla="*/ 104024 w 382630"/>
              <a:gd name="connsiteY46" fmla="*/ 223838 h 352749"/>
              <a:gd name="connsiteX47" fmla="*/ 101642 w 382630"/>
              <a:gd name="connsiteY47" fmla="*/ 230982 h 352749"/>
              <a:gd name="connsiteX48" fmla="*/ 94499 w 382630"/>
              <a:gd name="connsiteY48" fmla="*/ 238125 h 352749"/>
              <a:gd name="connsiteX49" fmla="*/ 96880 w 382630"/>
              <a:gd name="connsiteY49" fmla="*/ 259557 h 352749"/>
              <a:gd name="connsiteX50" fmla="*/ 111167 w 382630"/>
              <a:gd name="connsiteY50" fmla="*/ 271463 h 352749"/>
              <a:gd name="connsiteX51" fmla="*/ 113549 w 382630"/>
              <a:gd name="connsiteY51" fmla="*/ 278607 h 352749"/>
              <a:gd name="connsiteX52" fmla="*/ 115930 w 382630"/>
              <a:gd name="connsiteY52" fmla="*/ 302419 h 352749"/>
              <a:gd name="connsiteX53" fmla="*/ 123074 w 382630"/>
              <a:gd name="connsiteY53" fmla="*/ 300038 h 352749"/>
              <a:gd name="connsiteX54" fmla="*/ 137361 w 382630"/>
              <a:gd name="connsiteY54" fmla="*/ 300038 h 352749"/>
              <a:gd name="connsiteX55" fmla="*/ 132599 w 382630"/>
              <a:gd name="connsiteY55" fmla="*/ 314325 h 352749"/>
              <a:gd name="connsiteX56" fmla="*/ 130217 w 382630"/>
              <a:gd name="connsiteY56" fmla="*/ 321469 h 352749"/>
              <a:gd name="connsiteX57" fmla="*/ 132599 w 382630"/>
              <a:gd name="connsiteY57" fmla="*/ 345282 h 352749"/>
              <a:gd name="connsiteX58" fmla="*/ 134980 w 382630"/>
              <a:gd name="connsiteY58" fmla="*/ 352425 h 352749"/>
              <a:gd name="connsiteX59" fmla="*/ 146886 w 382630"/>
              <a:gd name="connsiteY59" fmla="*/ 350044 h 352749"/>
              <a:gd name="connsiteX60" fmla="*/ 163555 w 382630"/>
              <a:gd name="connsiteY60" fmla="*/ 316707 h 352749"/>
              <a:gd name="connsiteX61" fmla="*/ 170699 w 382630"/>
              <a:gd name="connsiteY61" fmla="*/ 314325 h 352749"/>
              <a:gd name="connsiteX62" fmla="*/ 204036 w 382630"/>
              <a:gd name="connsiteY62" fmla="*/ 311944 h 352749"/>
              <a:gd name="connsiteX63" fmla="*/ 239755 w 382630"/>
              <a:gd name="connsiteY63" fmla="*/ 311944 h 352749"/>
              <a:gd name="connsiteX64" fmla="*/ 246899 w 382630"/>
              <a:gd name="connsiteY64" fmla="*/ 316707 h 352749"/>
              <a:gd name="connsiteX65" fmla="*/ 249280 w 382630"/>
              <a:gd name="connsiteY65" fmla="*/ 323850 h 352749"/>
              <a:gd name="connsiteX66" fmla="*/ 273092 w 382630"/>
              <a:gd name="connsiteY66" fmla="*/ 323850 h 352749"/>
              <a:gd name="connsiteX67" fmla="*/ 306430 w 382630"/>
              <a:gd name="connsiteY67" fmla="*/ 321469 h 352749"/>
              <a:gd name="connsiteX68" fmla="*/ 313574 w 382630"/>
              <a:gd name="connsiteY68" fmla="*/ 316707 h 352749"/>
              <a:gd name="connsiteX69" fmla="*/ 323099 w 382630"/>
              <a:gd name="connsiteY69" fmla="*/ 314325 h 352749"/>
              <a:gd name="connsiteX70" fmla="*/ 361199 w 382630"/>
              <a:gd name="connsiteY70" fmla="*/ 309563 h 352749"/>
              <a:gd name="connsiteX71" fmla="*/ 368342 w 382630"/>
              <a:gd name="connsiteY71" fmla="*/ 307182 h 352749"/>
              <a:gd name="connsiteX72" fmla="*/ 380249 w 382630"/>
              <a:gd name="connsiteY72" fmla="*/ 304800 h 352749"/>
              <a:gd name="connsiteX73" fmla="*/ 382630 w 382630"/>
              <a:gd name="connsiteY73" fmla="*/ 297657 h 352749"/>
              <a:gd name="connsiteX74" fmla="*/ 380249 w 382630"/>
              <a:gd name="connsiteY74" fmla="*/ 280988 h 352749"/>
              <a:gd name="connsiteX75" fmla="*/ 365961 w 382630"/>
              <a:gd name="connsiteY75" fmla="*/ 276225 h 352749"/>
              <a:gd name="connsiteX76" fmla="*/ 361199 w 382630"/>
              <a:gd name="connsiteY76" fmla="*/ 252413 h 352749"/>
              <a:gd name="connsiteX77" fmla="*/ 356436 w 382630"/>
              <a:gd name="connsiteY77" fmla="*/ 238125 h 352749"/>
              <a:gd name="connsiteX78" fmla="*/ 354055 w 382630"/>
              <a:gd name="connsiteY78" fmla="*/ 230982 h 352749"/>
              <a:gd name="connsiteX79" fmla="*/ 351674 w 382630"/>
              <a:gd name="connsiteY79" fmla="*/ 223838 h 352749"/>
              <a:gd name="connsiteX80" fmla="*/ 346911 w 382630"/>
              <a:gd name="connsiteY80" fmla="*/ 204788 h 352749"/>
              <a:gd name="connsiteX81" fmla="*/ 349292 w 382630"/>
              <a:gd name="connsiteY81" fmla="*/ 188119 h 352749"/>
              <a:gd name="connsiteX82" fmla="*/ 351674 w 382630"/>
              <a:gd name="connsiteY82" fmla="*/ 178594 h 352749"/>
              <a:gd name="connsiteX83" fmla="*/ 354055 w 382630"/>
              <a:gd name="connsiteY83" fmla="*/ 145257 h 352749"/>
              <a:gd name="connsiteX84" fmla="*/ 358817 w 382630"/>
              <a:gd name="connsiteY84" fmla="*/ 138113 h 352749"/>
              <a:gd name="connsiteX85" fmla="*/ 373105 w 382630"/>
              <a:gd name="connsiteY85" fmla="*/ 128588 h 352749"/>
              <a:gd name="connsiteX86" fmla="*/ 380249 w 382630"/>
              <a:gd name="connsiteY86" fmla="*/ 121444 h 3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82630" h="352749">
                <a:moveTo>
                  <a:pt x="380249" y="121444"/>
                </a:moveTo>
                <a:cubicBezTo>
                  <a:pt x="380646" y="118269"/>
                  <a:pt x="377398" y="113361"/>
                  <a:pt x="375486" y="109538"/>
                </a:cubicBezTo>
                <a:cubicBezTo>
                  <a:pt x="374206" y="106978"/>
                  <a:pt x="371418" y="105170"/>
                  <a:pt x="370724" y="102394"/>
                </a:cubicBezTo>
                <a:cubicBezTo>
                  <a:pt x="364324" y="76796"/>
                  <a:pt x="376980" y="83122"/>
                  <a:pt x="358817" y="78582"/>
                </a:cubicBezTo>
                <a:cubicBezTo>
                  <a:pt x="358023" y="75407"/>
                  <a:pt x="358750" y="71371"/>
                  <a:pt x="356436" y="69057"/>
                </a:cubicBezTo>
                <a:cubicBezTo>
                  <a:pt x="354122" y="66743"/>
                  <a:pt x="350058" y="67574"/>
                  <a:pt x="346911" y="66675"/>
                </a:cubicBezTo>
                <a:cubicBezTo>
                  <a:pt x="344497" y="65985"/>
                  <a:pt x="342148" y="65088"/>
                  <a:pt x="339767" y="64294"/>
                </a:cubicBezTo>
                <a:cubicBezTo>
                  <a:pt x="335111" y="57310"/>
                  <a:pt x="334596" y="57893"/>
                  <a:pt x="332624" y="50007"/>
                </a:cubicBezTo>
                <a:cubicBezTo>
                  <a:pt x="330733" y="42443"/>
                  <a:pt x="332866" y="35291"/>
                  <a:pt x="323099" y="33338"/>
                </a:cubicBezTo>
                <a:cubicBezTo>
                  <a:pt x="313727" y="31464"/>
                  <a:pt x="304049" y="31751"/>
                  <a:pt x="294524" y="30957"/>
                </a:cubicBezTo>
                <a:cubicBezTo>
                  <a:pt x="290555" y="31751"/>
                  <a:pt x="285812" y="30853"/>
                  <a:pt x="282617" y="33338"/>
                </a:cubicBezTo>
                <a:cubicBezTo>
                  <a:pt x="278099" y="36852"/>
                  <a:pt x="277139" y="43577"/>
                  <a:pt x="273092" y="47625"/>
                </a:cubicBezTo>
                <a:cubicBezTo>
                  <a:pt x="263925" y="56793"/>
                  <a:pt x="267817" y="51967"/>
                  <a:pt x="261186" y="61913"/>
                </a:cubicBezTo>
                <a:cubicBezTo>
                  <a:pt x="260392" y="66675"/>
                  <a:pt x="259852" y="71487"/>
                  <a:pt x="258805" y="76200"/>
                </a:cubicBezTo>
                <a:cubicBezTo>
                  <a:pt x="258261" y="78650"/>
                  <a:pt x="258199" y="81569"/>
                  <a:pt x="256424" y="83344"/>
                </a:cubicBezTo>
                <a:cubicBezTo>
                  <a:pt x="254649" y="85119"/>
                  <a:pt x="251661" y="84931"/>
                  <a:pt x="249280" y="85725"/>
                </a:cubicBezTo>
                <a:cubicBezTo>
                  <a:pt x="246899" y="87313"/>
                  <a:pt x="244994" y="90329"/>
                  <a:pt x="242136" y="90488"/>
                </a:cubicBezTo>
                <a:cubicBezTo>
                  <a:pt x="230222" y="91150"/>
                  <a:pt x="218277" y="89425"/>
                  <a:pt x="206417" y="88107"/>
                </a:cubicBezTo>
                <a:cubicBezTo>
                  <a:pt x="203922" y="87830"/>
                  <a:pt x="201762" y="86057"/>
                  <a:pt x="199274" y="85725"/>
                </a:cubicBezTo>
                <a:cubicBezTo>
                  <a:pt x="189800" y="84462"/>
                  <a:pt x="180224" y="84138"/>
                  <a:pt x="170699" y="83344"/>
                </a:cubicBezTo>
                <a:cubicBezTo>
                  <a:pt x="148110" y="68287"/>
                  <a:pt x="181604" y="88859"/>
                  <a:pt x="118311" y="76200"/>
                </a:cubicBezTo>
                <a:cubicBezTo>
                  <a:pt x="115850" y="75708"/>
                  <a:pt x="117705" y="70832"/>
                  <a:pt x="115930" y="69057"/>
                </a:cubicBezTo>
                <a:cubicBezTo>
                  <a:pt x="111882" y="65010"/>
                  <a:pt x="106405" y="62707"/>
                  <a:pt x="101642" y="59532"/>
                </a:cubicBezTo>
                <a:cubicBezTo>
                  <a:pt x="99261" y="57945"/>
                  <a:pt x="96523" y="56793"/>
                  <a:pt x="94499" y="54769"/>
                </a:cubicBezTo>
                <a:lnTo>
                  <a:pt x="73067" y="33338"/>
                </a:lnTo>
                <a:cubicBezTo>
                  <a:pt x="67798" y="28068"/>
                  <a:pt x="65414" y="24749"/>
                  <a:pt x="58780" y="21432"/>
                </a:cubicBezTo>
                <a:cubicBezTo>
                  <a:pt x="50798" y="17441"/>
                  <a:pt x="37007" y="17425"/>
                  <a:pt x="30205" y="16669"/>
                </a:cubicBezTo>
                <a:cubicBezTo>
                  <a:pt x="27824" y="14288"/>
                  <a:pt x="24929" y="12327"/>
                  <a:pt x="23061" y="9525"/>
                </a:cubicBezTo>
                <a:cubicBezTo>
                  <a:pt x="21669" y="7437"/>
                  <a:pt x="22455" y="4157"/>
                  <a:pt x="20680" y="2382"/>
                </a:cubicBezTo>
                <a:cubicBezTo>
                  <a:pt x="18905" y="607"/>
                  <a:pt x="15917" y="794"/>
                  <a:pt x="13536" y="0"/>
                </a:cubicBezTo>
                <a:cubicBezTo>
                  <a:pt x="10361" y="1588"/>
                  <a:pt x="5285" y="1450"/>
                  <a:pt x="4011" y="4763"/>
                </a:cubicBezTo>
                <a:cubicBezTo>
                  <a:pt x="-2510" y="21718"/>
                  <a:pt x="-22" y="26000"/>
                  <a:pt x="4011" y="38100"/>
                </a:cubicBezTo>
                <a:cubicBezTo>
                  <a:pt x="4805" y="50800"/>
                  <a:pt x="3572" y="63792"/>
                  <a:pt x="6392" y="76200"/>
                </a:cubicBezTo>
                <a:cubicBezTo>
                  <a:pt x="7661" y="81782"/>
                  <a:pt x="14106" y="85058"/>
                  <a:pt x="15917" y="90488"/>
                </a:cubicBezTo>
                <a:cubicBezTo>
                  <a:pt x="16711" y="92869"/>
                  <a:pt x="17054" y="95453"/>
                  <a:pt x="18299" y="97632"/>
                </a:cubicBezTo>
                <a:cubicBezTo>
                  <a:pt x="20268" y="101078"/>
                  <a:pt x="23135" y="103928"/>
                  <a:pt x="25442" y="107157"/>
                </a:cubicBezTo>
                <a:cubicBezTo>
                  <a:pt x="27105" y="109486"/>
                  <a:pt x="28617" y="111919"/>
                  <a:pt x="30205" y="114300"/>
                </a:cubicBezTo>
                <a:cubicBezTo>
                  <a:pt x="34967" y="113506"/>
                  <a:pt x="39664" y="111919"/>
                  <a:pt x="44492" y="111919"/>
                </a:cubicBezTo>
                <a:cubicBezTo>
                  <a:pt x="54273" y="111919"/>
                  <a:pt x="56614" y="121768"/>
                  <a:pt x="61161" y="128588"/>
                </a:cubicBezTo>
                <a:lnTo>
                  <a:pt x="65924" y="135732"/>
                </a:lnTo>
                <a:cubicBezTo>
                  <a:pt x="67511" y="138113"/>
                  <a:pt x="68663" y="140852"/>
                  <a:pt x="70686" y="142875"/>
                </a:cubicBezTo>
                <a:cubicBezTo>
                  <a:pt x="73067" y="145256"/>
                  <a:pt x="75172" y="147951"/>
                  <a:pt x="77830" y="150019"/>
                </a:cubicBezTo>
                <a:cubicBezTo>
                  <a:pt x="82348" y="153533"/>
                  <a:pt x="92117" y="159544"/>
                  <a:pt x="92117" y="159544"/>
                </a:cubicBezTo>
                <a:cubicBezTo>
                  <a:pt x="92911" y="161925"/>
                  <a:pt x="93954" y="164238"/>
                  <a:pt x="94499" y="166688"/>
                </a:cubicBezTo>
                <a:cubicBezTo>
                  <a:pt x="95546" y="171401"/>
                  <a:pt x="94919" y="176563"/>
                  <a:pt x="96880" y="180975"/>
                </a:cubicBezTo>
                <a:cubicBezTo>
                  <a:pt x="98248" y="184052"/>
                  <a:pt x="101643" y="185738"/>
                  <a:pt x="104024" y="188119"/>
                </a:cubicBezTo>
                <a:cubicBezTo>
                  <a:pt x="109136" y="203456"/>
                  <a:pt x="107724" y="196093"/>
                  <a:pt x="104024" y="223838"/>
                </a:cubicBezTo>
                <a:cubicBezTo>
                  <a:pt x="103692" y="226326"/>
                  <a:pt x="103034" y="228893"/>
                  <a:pt x="101642" y="230982"/>
                </a:cubicBezTo>
                <a:cubicBezTo>
                  <a:pt x="99774" y="233784"/>
                  <a:pt x="96880" y="235744"/>
                  <a:pt x="94499" y="238125"/>
                </a:cubicBezTo>
                <a:cubicBezTo>
                  <a:pt x="95293" y="245269"/>
                  <a:pt x="94607" y="252738"/>
                  <a:pt x="96880" y="259557"/>
                </a:cubicBezTo>
                <a:cubicBezTo>
                  <a:pt x="98189" y="263483"/>
                  <a:pt x="107901" y="269285"/>
                  <a:pt x="111167" y="271463"/>
                </a:cubicBezTo>
                <a:cubicBezTo>
                  <a:pt x="111961" y="273844"/>
                  <a:pt x="113167" y="276126"/>
                  <a:pt x="113549" y="278607"/>
                </a:cubicBezTo>
                <a:cubicBezTo>
                  <a:pt x="114762" y="286491"/>
                  <a:pt x="112690" y="295130"/>
                  <a:pt x="115930" y="302419"/>
                </a:cubicBezTo>
                <a:cubicBezTo>
                  <a:pt x="116949" y="304713"/>
                  <a:pt x="120693" y="300832"/>
                  <a:pt x="123074" y="300038"/>
                </a:cubicBezTo>
                <a:cubicBezTo>
                  <a:pt x="124540" y="299061"/>
                  <a:pt x="135895" y="288314"/>
                  <a:pt x="137361" y="300038"/>
                </a:cubicBezTo>
                <a:cubicBezTo>
                  <a:pt x="137984" y="305019"/>
                  <a:pt x="134186" y="309563"/>
                  <a:pt x="132599" y="314325"/>
                </a:cubicBezTo>
                <a:lnTo>
                  <a:pt x="130217" y="321469"/>
                </a:lnTo>
                <a:cubicBezTo>
                  <a:pt x="131011" y="329407"/>
                  <a:pt x="131386" y="337398"/>
                  <a:pt x="132599" y="345282"/>
                </a:cubicBezTo>
                <a:cubicBezTo>
                  <a:pt x="132981" y="347763"/>
                  <a:pt x="132599" y="351631"/>
                  <a:pt x="134980" y="352425"/>
                </a:cubicBezTo>
                <a:cubicBezTo>
                  <a:pt x="138820" y="353705"/>
                  <a:pt x="142917" y="350838"/>
                  <a:pt x="146886" y="350044"/>
                </a:cubicBezTo>
                <a:cubicBezTo>
                  <a:pt x="175180" y="331182"/>
                  <a:pt x="150336" y="353060"/>
                  <a:pt x="163555" y="316707"/>
                </a:cubicBezTo>
                <a:cubicBezTo>
                  <a:pt x="164413" y="314348"/>
                  <a:pt x="168206" y="314618"/>
                  <a:pt x="170699" y="314325"/>
                </a:cubicBezTo>
                <a:cubicBezTo>
                  <a:pt x="181763" y="313023"/>
                  <a:pt x="192924" y="312738"/>
                  <a:pt x="204036" y="311944"/>
                </a:cubicBezTo>
                <a:cubicBezTo>
                  <a:pt x="219145" y="308167"/>
                  <a:pt x="218130" y="307310"/>
                  <a:pt x="239755" y="311944"/>
                </a:cubicBezTo>
                <a:cubicBezTo>
                  <a:pt x="242554" y="312544"/>
                  <a:pt x="244518" y="315119"/>
                  <a:pt x="246899" y="316707"/>
                </a:cubicBezTo>
                <a:cubicBezTo>
                  <a:pt x="247693" y="319088"/>
                  <a:pt x="247505" y="322075"/>
                  <a:pt x="249280" y="323850"/>
                </a:cubicBezTo>
                <a:cubicBezTo>
                  <a:pt x="254533" y="329103"/>
                  <a:pt x="270072" y="324138"/>
                  <a:pt x="273092" y="323850"/>
                </a:cubicBezTo>
                <a:cubicBezTo>
                  <a:pt x="284183" y="322794"/>
                  <a:pt x="295317" y="322263"/>
                  <a:pt x="306430" y="321469"/>
                </a:cubicBezTo>
                <a:cubicBezTo>
                  <a:pt x="308811" y="319882"/>
                  <a:pt x="310944" y="317834"/>
                  <a:pt x="313574" y="316707"/>
                </a:cubicBezTo>
                <a:cubicBezTo>
                  <a:pt x="316582" y="315418"/>
                  <a:pt x="319952" y="315224"/>
                  <a:pt x="323099" y="314325"/>
                </a:cubicBezTo>
                <a:cubicBezTo>
                  <a:pt x="343924" y="308374"/>
                  <a:pt x="311806" y="313362"/>
                  <a:pt x="361199" y="309563"/>
                </a:cubicBezTo>
                <a:cubicBezTo>
                  <a:pt x="363580" y="308769"/>
                  <a:pt x="365907" y="307791"/>
                  <a:pt x="368342" y="307182"/>
                </a:cubicBezTo>
                <a:cubicBezTo>
                  <a:pt x="372269" y="306200"/>
                  <a:pt x="376881" y="307045"/>
                  <a:pt x="380249" y="304800"/>
                </a:cubicBezTo>
                <a:cubicBezTo>
                  <a:pt x="382337" y="303408"/>
                  <a:pt x="381836" y="300038"/>
                  <a:pt x="382630" y="297657"/>
                </a:cubicBezTo>
                <a:cubicBezTo>
                  <a:pt x="381836" y="292101"/>
                  <a:pt x="383695" y="285418"/>
                  <a:pt x="380249" y="280988"/>
                </a:cubicBezTo>
                <a:cubicBezTo>
                  <a:pt x="377167" y="277025"/>
                  <a:pt x="365961" y="276225"/>
                  <a:pt x="365961" y="276225"/>
                </a:cubicBezTo>
                <a:cubicBezTo>
                  <a:pt x="359357" y="256414"/>
                  <a:pt x="369409" y="287988"/>
                  <a:pt x="361199" y="252413"/>
                </a:cubicBezTo>
                <a:cubicBezTo>
                  <a:pt x="360070" y="247521"/>
                  <a:pt x="358024" y="242888"/>
                  <a:pt x="356436" y="238125"/>
                </a:cubicBezTo>
                <a:lnTo>
                  <a:pt x="354055" y="230982"/>
                </a:lnTo>
                <a:cubicBezTo>
                  <a:pt x="353261" y="228601"/>
                  <a:pt x="352283" y="226273"/>
                  <a:pt x="351674" y="223838"/>
                </a:cubicBezTo>
                <a:lnTo>
                  <a:pt x="346911" y="204788"/>
                </a:lnTo>
                <a:cubicBezTo>
                  <a:pt x="347705" y="199232"/>
                  <a:pt x="348288" y="193641"/>
                  <a:pt x="349292" y="188119"/>
                </a:cubicBezTo>
                <a:cubicBezTo>
                  <a:pt x="349878" y="184899"/>
                  <a:pt x="351313" y="181847"/>
                  <a:pt x="351674" y="178594"/>
                </a:cubicBezTo>
                <a:cubicBezTo>
                  <a:pt x="352904" y="167522"/>
                  <a:pt x="352119" y="156228"/>
                  <a:pt x="354055" y="145257"/>
                </a:cubicBezTo>
                <a:cubicBezTo>
                  <a:pt x="354552" y="142439"/>
                  <a:pt x="356663" y="139998"/>
                  <a:pt x="358817" y="138113"/>
                </a:cubicBezTo>
                <a:cubicBezTo>
                  <a:pt x="363125" y="134344"/>
                  <a:pt x="373105" y="128588"/>
                  <a:pt x="373105" y="128588"/>
                </a:cubicBezTo>
                <a:cubicBezTo>
                  <a:pt x="377494" y="115420"/>
                  <a:pt x="379852" y="124619"/>
                  <a:pt x="380249" y="12144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Полилиния 374"/>
          <p:cNvSpPr/>
          <p:nvPr/>
        </p:nvSpPr>
        <p:spPr>
          <a:xfrm>
            <a:off x="4370086" y="3767028"/>
            <a:ext cx="296004" cy="177206"/>
          </a:xfrm>
          <a:custGeom>
            <a:avLst/>
            <a:gdLst>
              <a:gd name="connsiteX0" fmla="*/ 129317 w 296004"/>
              <a:gd name="connsiteY0" fmla="*/ 3374 h 177206"/>
              <a:gd name="connsiteX1" fmla="*/ 72167 w 296004"/>
              <a:gd name="connsiteY1" fmla="*/ 3374 h 177206"/>
              <a:gd name="connsiteX2" fmla="*/ 69785 w 296004"/>
              <a:gd name="connsiteY2" fmla="*/ 10518 h 177206"/>
              <a:gd name="connsiteX3" fmla="*/ 67404 w 296004"/>
              <a:gd name="connsiteY3" fmla="*/ 20043 h 177206"/>
              <a:gd name="connsiteX4" fmla="*/ 65023 w 296004"/>
              <a:gd name="connsiteY4" fmla="*/ 27187 h 177206"/>
              <a:gd name="connsiteX5" fmla="*/ 50735 w 296004"/>
              <a:gd name="connsiteY5" fmla="*/ 31949 h 177206"/>
              <a:gd name="connsiteX6" fmla="*/ 29304 w 296004"/>
              <a:gd name="connsiteY6" fmla="*/ 39093 h 177206"/>
              <a:gd name="connsiteX7" fmla="*/ 15017 w 296004"/>
              <a:gd name="connsiteY7" fmla="*/ 43856 h 177206"/>
              <a:gd name="connsiteX8" fmla="*/ 7873 w 296004"/>
              <a:gd name="connsiteY8" fmla="*/ 48618 h 177206"/>
              <a:gd name="connsiteX9" fmla="*/ 729 w 296004"/>
              <a:gd name="connsiteY9" fmla="*/ 93862 h 177206"/>
              <a:gd name="connsiteX10" fmla="*/ 7873 w 296004"/>
              <a:gd name="connsiteY10" fmla="*/ 108149 h 177206"/>
              <a:gd name="connsiteX11" fmla="*/ 48354 w 296004"/>
              <a:gd name="connsiteY11" fmla="*/ 110531 h 177206"/>
              <a:gd name="connsiteX12" fmla="*/ 45973 w 296004"/>
              <a:gd name="connsiteY12" fmla="*/ 120056 h 177206"/>
              <a:gd name="connsiteX13" fmla="*/ 43592 w 296004"/>
              <a:gd name="connsiteY13" fmla="*/ 136724 h 177206"/>
              <a:gd name="connsiteX14" fmla="*/ 50735 w 296004"/>
              <a:gd name="connsiteY14" fmla="*/ 139106 h 177206"/>
              <a:gd name="connsiteX15" fmla="*/ 62642 w 296004"/>
              <a:gd name="connsiteY15" fmla="*/ 136724 h 177206"/>
              <a:gd name="connsiteX16" fmla="*/ 69785 w 296004"/>
              <a:gd name="connsiteY16" fmla="*/ 131962 h 177206"/>
              <a:gd name="connsiteX17" fmla="*/ 72167 w 296004"/>
              <a:gd name="connsiteY17" fmla="*/ 139106 h 177206"/>
              <a:gd name="connsiteX18" fmla="*/ 79310 w 296004"/>
              <a:gd name="connsiteY18" fmla="*/ 146249 h 177206"/>
              <a:gd name="connsiteX19" fmla="*/ 86454 w 296004"/>
              <a:gd name="connsiteY19" fmla="*/ 148631 h 177206"/>
              <a:gd name="connsiteX20" fmla="*/ 110267 w 296004"/>
              <a:gd name="connsiteY20" fmla="*/ 153393 h 177206"/>
              <a:gd name="connsiteX21" fmla="*/ 115029 w 296004"/>
              <a:gd name="connsiteY21" fmla="*/ 160537 h 177206"/>
              <a:gd name="connsiteX22" fmla="*/ 129317 w 296004"/>
              <a:gd name="connsiteY22" fmla="*/ 170062 h 177206"/>
              <a:gd name="connsiteX23" fmla="*/ 148367 w 296004"/>
              <a:gd name="connsiteY23" fmla="*/ 167681 h 177206"/>
              <a:gd name="connsiteX24" fmla="*/ 150748 w 296004"/>
              <a:gd name="connsiteY24" fmla="*/ 158156 h 177206"/>
              <a:gd name="connsiteX25" fmla="*/ 157892 w 296004"/>
              <a:gd name="connsiteY25" fmla="*/ 155774 h 177206"/>
              <a:gd name="connsiteX26" fmla="*/ 174560 w 296004"/>
              <a:gd name="connsiteY26" fmla="*/ 158156 h 177206"/>
              <a:gd name="connsiteX27" fmla="*/ 181704 w 296004"/>
              <a:gd name="connsiteY27" fmla="*/ 172443 h 177206"/>
              <a:gd name="connsiteX28" fmla="*/ 188848 w 296004"/>
              <a:gd name="connsiteY28" fmla="*/ 177206 h 177206"/>
              <a:gd name="connsiteX29" fmla="*/ 210279 w 296004"/>
              <a:gd name="connsiteY29" fmla="*/ 174824 h 177206"/>
              <a:gd name="connsiteX30" fmla="*/ 224567 w 296004"/>
              <a:gd name="connsiteY30" fmla="*/ 165299 h 177206"/>
              <a:gd name="connsiteX31" fmla="*/ 262667 w 296004"/>
              <a:gd name="connsiteY31" fmla="*/ 167681 h 177206"/>
              <a:gd name="connsiteX32" fmla="*/ 269810 w 296004"/>
              <a:gd name="connsiteY32" fmla="*/ 170062 h 177206"/>
              <a:gd name="connsiteX33" fmla="*/ 296004 w 296004"/>
              <a:gd name="connsiteY33" fmla="*/ 167681 h 177206"/>
              <a:gd name="connsiteX34" fmla="*/ 293623 w 296004"/>
              <a:gd name="connsiteY34" fmla="*/ 158156 h 177206"/>
              <a:gd name="connsiteX35" fmla="*/ 281717 w 296004"/>
              <a:gd name="connsiteY35" fmla="*/ 136724 h 177206"/>
              <a:gd name="connsiteX36" fmla="*/ 279335 w 296004"/>
              <a:gd name="connsiteY36" fmla="*/ 115293 h 177206"/>
              <a:gd name="connsiteX37" fmla="*/ 265048 w 296004"/>
              <a:gd name="connsiteY37" fmla="*/ 105768 h 177206"/>
              <a:gd name="connsiteX38" fmla="*/ 248379 w 296004"/>
              <a:gd name="connsiteY38" fmla="*/ 103387 h 177206"/>
              <a:gd name="connsiteX39" fmla="*/ 234092 w 296004"/>
              <a:gd name="connsiteY39" fmla="*/ 98624 h 177206"/>
              <a:gd name="connsiteX40" fmla="*/ 219804 w 296004"/>
              <a:gd name="connsiteY40" fmla="*/ 91481 h 177206"/>
              <a:gd name="connsiteX41" fmla="*/ 215042 w 296004"/>
              <a:gd name="connsiteY41" fmla="*/ 77193 h 177206"/>
              <a:gd name="connsiteX42" fmla="*/ 212660 w 296004"/>
              <a:gd name="connsiteY42" fmla="*/ 65287 h 177206"/>
              <a:gd name="connsiteX43" fmla="*/ 205517 w 296004"/>
              <a:gd name="connsiteY43" fmla="*/ 60524 h 177206"/>
              <a:gd name="connsiteX44" fmla="*/ 162654 w 296004"/>
              <a:gd name="connsiteY44" fmla="*/ 58143 h 177206"/>
              <a:gd name="connsiteX45" fmla="*/ 155510 w 296004"/>
              <a:gd name="connsiteY45" fmla="*/ 50999 h 177206"/>
              <a:gd name="connsiteX46" fmla="*/ 148367 w 296004"/>
              <a:gd name="connsiteY46" fmla="*/ 36712 h 177206"/>
              <a:gd name="connsiteX47" fmla="*/ 134079 w 296004"/>
              <a:gd name="connsiteY47" fmla="*/ 24806 h 177206"/>
              <a:gd name="connsiteX48" fmla="*/ 131698 w 296004"/>
              <a:gd name="connsiteY48" fmla="*/ 17662 h 177206"/>
              <a:gd name="connsiteX49" fmla="*/ 129317 w 296004"/>
              <a:gd name="connsiteY49" fmla="*/ 3374 h 17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004" h="177206">
                <a:moveTo>
                  <a:pt x="129317" y="3374"/>
                </a:moveTo>
                <a:cubicBezTo>
                  <a:pt x="119395" y="993"/>
                  <a:pt x="103292" y="-2851"/>
                  <a:pt x="72167" y="3374"/>
                </a:cubicBezTo>
                <a:cubicBezTo>
                  <a:pt x="69706" y="3866"/>
                  <a:pt x="70475" y="8104"/>
                  <a:pt x="69785" y="10518"/>
                </a:cubicBezTo>
                <a:cubicBezTo>
                  <a:pt x="68886" y="13665"/>
                  <a:pt x="68303" y="16896"/>
                  <a:pt x="67404" y="20043"/>
                </a:cubicBezTo>
                <a:cubicBezTo>
                  <a:pt x="66714" y="22457"/>
                  <a:pt x="67066" y="25728"/>
                  <a:pt x="65023" y="27187"/>
                </a:cubicBezTo>
                <a:cubicBezTo>
                  <a:pt x="60938" y="30105"/>
                  <a:pt x="55498" y="30361"/>
                  <a:pt x="50735" y="31949"/>
                </a:cubicBezTo>
                <a:lnTo>
                  <a:pt x="29304" y="39093"/>
                </a:lnTo>
                <a:cubicBezTo>
                  <a:pt x="29299" y="39095"/>
                  <a:pt x="15022" y="43852"/>
                  <a:pt x="15017" y="43856"/>
                </a:cubicBezTo>
                <a:lnTo>
                  <a:pt x="7873" y="48618"/>
                </a:lnTo>
                <a:cubicBezTo>
                  <a:pt x="-3373" y="65486"/>
                  <a:pt x="729" y="56745"/>
                  <a:pt x="729" y="93862"/>
                </a:cubicBezTo>
                <a:cubicBezTo>
                  <a:pt x="729" y="96069"/>
                  <a:pt x="5464" y="107642"/>
                  <a:pt x="7873" y="108149"/>
                </a:cubicBezTo>
                <a:cubicBezTo>
                  <a:pt x="21100" y="110934"/>
                  <a:pt x="34860" y="109737"/>
                  <a:pt x="48354" y="110531"/>
                </a:cubicBezTo>
                <a:cubicBezTo>
                  <a:pt x="47560" y="113706"/>
                  <a:pt x="47262" y="117048"/>
                  <a:pt x="45973" y="120056"/>
                </a:cubicBezTo>
                <a:cubicBezTo>
                  <a:pt x="42988" y="127020"/>
                  <a:pt x="36406" y="127741"/>
                  <a:pt x="43592" y="136724"/>
                </a:cubicBezTo>
                <a:cubicBezTo>
                  <a:pt x="45160" y="138684"/>
                  <a:pt x="48354" y="138312"/>
                  <a:pt x="50735" y="139106"/>
                </a:cubicBezTo>
                <a:cubicBezTo>
                  <a:pt x="54704" y="138312"/>
                  <a:pt x="58852" y="138145"/>
                  <a:pt x="62642" y="136724"/>
                </a:cubicBezTo>
                <a:cubicBezTo>
                  <a:pt x="65321" y="135719"/>
                  <a:pt x="67009" y="131268"/>
                  <a:pt x="69785" y="131962"/>
                </a:cubicBezTo>
                <a:cubicBezTo>
                  <a:pt x="72220" y="132571"/>
                  <a:pt x="70775" y="137017"/>
                  <a:pt x="72167" y="139106"/>
                </a:cubicBezTo>
                <a:cubicBezTo>
                  <a:pt x="74035" y="141908"/>
                  <a:pt x="76508" y="144381"/>
                  <a:pt x="79310" y="146249"/>
                </a:cubicBezTo>
                <a:cubicBezTo>
                  <a:pt x="81399" y="147641"/>
                  <a:pt x="84040" y="147941"/>
                  <a:pt x="86454" y="148631"/>
                </a:cubicBezTo>
                <a:cubicBezTo>
                  <a:pt x="96396" y="151472"/>
                  <a:pt x="99046" y="151523"/>
                  <a:pt x="110267" y="153393"/>
                </a:cubicBezTo>
                <a:cubicBezTo>
                  <a:pt x="111854" y="155774"/>
                  <a:pt x="112875" y="158652"/>
                  <a:pt x="115029" y="160537"/>
                </a:cubicBezTo>
                <a:cubicBezTo>
                  <a:pt x="119337" y="164306"/>
                  <a:pt x="129317" y="170062"/>
                  <a:pt x="129317" y="170062"/>
                </a:cubicBezTo>
                <a:cubicBezTo>
                  <a:pt x="135667" y="169268"/>
                  <a:pt x="142773" y="170789"/>
                  <a:pt x="148367" y="167681"/>
                </a:cubicBezTo>
                <a:cubicBezTo>
                  <a:pt x="151228" y="166092"/>
                  <a:pt x="148704" y="160712"/>
                  <a:pt x="150748" y="158156"/>
                </a:cubicBezTo>
                <a:cubicBezTo>
                  <a:pt x="152316" y="156196"/>
                  <a:pt x="155511" y="156568"/>
                  <a:pt x="157892" y="155774"/>
                </a:cubicBezTo>
                <a:cubicBezTo>
                  <a:pt x="163448" y="156568"/>
                  <a:pt x="169431" y="155877"/>
                  <a:pt x="174560" y="158156"/>
                </a:cubicBezTo>
                <a:cubicBezTo>
                  <a:pt x="180792" y="160926"/>
                  <a:pt x="178351" y="168252"/>
                  <a:pt x="181704" y="172443"/>
                </a:cubicBezTo>
                <a:cubicBezTo>
                  <a:pt x="183492" y="174678"/>
                  <a:pt x="186467" y="175618"/>
                  <a:pt x="188848" y="177206"/>
                </a:cubicBezTo>
                <a:cubicBezTo>
                  <a:pt x="195992" y="176412"/>
                  <a:pt x="203460" y="177097"/>
                  <a:pt x="210279" y="174824"/>
                </a:cubicBezTo>
                <a:cubicBezTo>
                  <a:pt x="215709" y="173014"/>
                  <a:pt x="224567" y="165299"/>
                  <a:pt x="224567" y="165299"/>
                </a:cubicBezTo>
                <a:cubicBezTo>
                  <a:pt x="237267" y="166093"/>
                  <a:pt x="250012" y="166349"/>
                  <a:pt x="262667" y="167681"/>
                </a:cubicBezTo>
                <a:cubicBezTo>
                  <a:pt x="265163" y="167944"/>
                  <a:pt x="267300" y="170062"/>
                  <a:pt x="269810" y="170062"/>
                </a:cubicBezTo>
                <a:cubicBezTo>
                  <a:pt x="278577" y="170062"/>
                  <a:pt x="287273" y="168475"/>
                  <a:pt x="296004" y="167681"/>
                </a:cubicBezTo>
                <a:cubicBezTo>
                  <a:pt x="295210" y="164506"/>
                  <a:pt x="295087" y="161083"/>
                  <a:pt x="293623" y="158156"/>
                </a:cubicBezTo>
                <a:cubicBezTo>
                  <a:pt x="277249" y="125406"/>
                  <a:pt x="288301" y="156479"/>
                  <a:pt x="281717" y="136724"/>
                </a:cubicBezTo>
                <a:cubicBezTo>
                  <a:pt x="280923" y="129580"/>
                  <a:pt x="281078" y="122266"/>
                  <a:pt x="279335" y="115293"/>
                </a:cubicBezTo>
                <a:cubicBezTo>
                  <a:pt x="277256" y="106977"/>
                  <a:pt x="272206" y="107069"/>
                  <a:pt x="265048" y="105768"/>
                </a:cubicBezTo>
                <a:cubicBezTo>
                  <a:pt x="259526" y="104764"/>
                  <a:pt x="253935" y="104181"/>
                  <a:pt x="248379" y="103387"/>
                </a:cubicBezTo>
                <a:cubicBezTo>
                  <a:pt x="243617" y="101799"/>
                  <a:pt x="238269" y="101408"/>
                  <a:pt x="234092" y="98624"/>
                </a:cubicBezTo>
                <a:cubicBezTo>
                  <a:pt x="224859" y="92470"/>
                  <a:pt x="229663" y="94767"/>
                  <a:pt x="219804" y="91481"/>
                </a:cubicBezTo>
                <a:cubicBezTo>
                  <a:pt x="218217" y="86718"/>
                  <a:pt x="216027" y="82116"/>
                  <a:pt x="215042" y="77193"/>
                </a:cubicBezTo>
                <a:cubicBezTo>
                  <a:pt x="214248" y="73224"/>
                  <a:pt x="214668" y="68801"/>
                  <a:pt x="212660" y="65287"/>
                </a:cubicBezTo>
                <a:cubicBezTo>
                  <a:pt x="211240" y="62802"/>
                  <a:pt x="208350" y="60929"/>
                  <a:pt x="205517" y="60524"/>
                </a:cubicBezTo>
                <a:cubicBezTo>
                  <a:pt x="191351" y="58500"/>
                  <a:pt x="176942" y="58937"/>
                  <a:pt x="162654" y="58143"/>
                </a:cubicBezTo>
                <a:cubicBezTo>
                  <a:pt x="160273" y="55762"/>
                  <a:pt x="157378" y="53801"/>
                  <a:pt x="155510" y="50999"/>
                </a:cubicBezTo>
                <a:cubicBezTo>
                  <a:pt x="141188" y="29517"/>
                  <a:pt x="167105" y="59198"/>
                  <a:pt x="148367" y="36712"/>
                </a:cubicBezTo>
                <a:cubicBezTo>
                  <a:pt x="142637" y="29836"/>
                  <a:pt x="141104" y="29488"/>
                  <a:pt x="134079" y="24806"/>
                </a:cubicBezTo>
                <a:cubicBezTo>
                  <a:pt x="133285" y="22425"/>
                  <a:pt x="132307" y="20097"/>
                  <a:pt x="131698" y="17662"/>
                </a:cubicBezTo>
                <a:cubicBezTo>
                  <a:pt x="128230" y="3788"/>
                  <a:pt x="139239" y="5755"/>
                  <a:pt x="129317" y="337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6" name="Полилиния 375"/>
          <p:cNvSpPr/>
          <p:nvPr/>
        </p:nvSpPr>
        <p:spPr>
          <a:xfrm>
            <a:off x="5626330" y="2536872"/>
            <a:ext cx="304811" cy="339938"/>
          </a:xfrm>
          <a:custGeom>
            <a:avLst/>
            <a:gdLst>
              <a:gd name="connsiteX0" fmla="*/ 98425 w 304811"/>
              <a:gd name="connsiteY0" fmla="*/ 6493 h 339938"/>
              <a:gd name="connsiteX1" fmla="*/ 66675 w 304811"/>
              <a:gd name="connsiteY1" fmla="*/ 3318 h 339938"/>
              <a:gd name="connsiteX2" fmla="*/ 47625 w 304811"/>
              <a:gd name="connsiteY2" fmla="*/ 25543 h 339938"/>
              <a:gd name="connsiteX3" fmla="*/ 44450 w 304811"/>
              <a:gd name="connsiteY3" fmla="*/ 35068 h 339938"/>
              <a:gd name="connsiteX4" fmla="*/ 47625 w 304811"/>
              <a:gd name="connsiteY4" fmla="*/ 50943 h 339938"/>
              <a:gd name="connsiteX5" fmla="*/ 28575 w 304811"/>
              <a:gd name="connsiteY5" fmla="*/ 54118 h 339938"/>
              <a:gd name="connsiteX6" fmla="*/ 22225 w 304811"/>
              <a:gd name="connsiteY6" fmla="*/ 63643 h 339938"/>
              <a:gd name="connsiteX7" fmla="*/ 25400 w 304811"/>
              <a:gd name="connsiteY7" fmla="*/ 73168 h 339938"/>
              <a:gd name="connsiteX8" fmla="*/ 28575 w 304811"/>
              <a:gd name="connsiteY8" fmla="*/ 95393 h 339938"/>
              <a:gd name="connsiteX9" fmla="*/ 25400 w 304811"/>
              <a:gd name="connsiteY9" fmla="*/ 108093 h 339938"/>
              <a:gd name="connsiteX10" fmla="*/ 22225 w 304811"/>
              <a:gd name="connsiteY10" fmla="*/ 117618 h 339938"/>
              <a:gd name="connsiteX11" fmla="*/ 25400 w 304811"/>
              <a:gd name="connsiteY11" fmla="*/ 127143 h 339938"/>
              <a:gd name="connsiteX12" fmla="*/ 28575 w 304811"/>
              <a:gd name="connsiteY12" fmla="*/ 143018 h 339938"/>
              <a:gd name="connsiteX13" fmla="*/ 19050 w 304811"/>
              <a:gd name="connsiteY13" fmla="*/ 168418 h 339938"/>
              <a:gd name="connsiteX14" fmla="*/ 12700 w 304811"/>
              <a:gd name="connsiteY14" fmla="*/ 196993 h 339938"/>
              <a:gd name="connsiteX15" fmla="*/ 6350 w 304811"/>
              <a:gd name="connsiteY15" fmla="*/ 206518 h 339938"/>
              <a:gd name="connsiteX16" fmla="*/ 0 w 304811"/>
              <a:gd name="connsiteY16" fmla="*/ 225568 h 339938"/>
              <a:gd name="connsiteX17" fmla="*/ 3175 w 304811"/>
              <a:gd name="connsiteY17" fmla="*/ 254143 h 339938"/>
              <a:gd name="connsiteX18" fmla="*/ 12700 w 304811"/>
              <a:gd name="connsiteY18" fmla="*/ 260493 h 339938"/>
              <a:gd name="connsiteX19" fmla="*/ 31750 w 304811"/>
              <a:gd name="connsiteY19" fmla="*/ 266843 h 339938"/>
              <a:gd name="connsiteX20" fmla="*/ 50800 w 304811"/>
              <a:gd name="connsiteY20" fmla="*/ 279543 h 339938"/>
              <a:gd name="connsiteX21" fmla="*/ 60325 w 304811"/>
              <a:gd name="connsiteY21" fmla="*/ 285893 h 339938"/>
              <a:gd name="connsiteX22" fmla="*/ 69850 w 304811"/>
              <a:gd name="connsiteY22" fmla="*/ 289068 h 339938"/>
              <a:gd name="connsiteX23" fmla="*/ 79375 w 304811"/>
              <a:gd name="connsiteY23" fmla="*/ 295418 h 339938"/>
              <a:gd name="connsiteX24" fmla="*/ 98425 w 304811"/>
              <a:gd name="connsiteY24" fmla="*/ 301768 h 339938"/>
              <a:gd name="connsiteX25" fmla="*/ 127000 w 304811"/>
              <a:gd name="connsiteY25" fmla="*/ 317643 h 339938"/>
              <a:gd name="connsiteX26" fmla="*/ 174625 w 304811"/>
              <a:gd name="connsiteY26" fmla="*/ 320818 h 339938"/>
              <a:gd name="connsiteX27" fmla="*/ 184150 w 304811"/>
              <a:gd name="connsiteY27" fmla="*/ 339868 h 339938"/>
              <a:gd name="connsiteX28" fmla="*/ 193675 w 304811"/>
              <a:gd name="connsiteY28" fmla="*/ 333518 h 339938"/>
              <a:gd name="connsiteX29" fmla="*/ 203200 w 304811"/>
              <a:gd name="connsiteY29" fmla="*/ 330343 h 339938"/>
              <a:gd name="connsiteX30" fmla="*/ 222250 w 304811"/>
              <a:gd name="connsiteY30" fmla="*/ 320818 h 339938"/>
              <a:gd name="connsiteX31" fmla="*/ 231775 w 304811"/>
              <a:gd name="connsiteY31" fmla="*/ 311293 h 339938"/>
              <a:gd name="connsiteX32" fmla="*/ 234950 w 304811"/>
              <a:gd name="connsiteY32" fmla="*/ 301768 h 339938"/>
              <a:gd name="connsiteX33" fmla="*/ 238125 w 304811"/>
              <a:gd name="connsiteY33" fmla="*/ 273193 h 339938"/>
              <a:gd name="connsiteX34" fmla="*/ 250825 w 304811"/>
              <a:gd name="connsiteY34" fmla="*/ 254143 h 339938"/>
              <a:gd name="connsiteX35" fmla="*/ 247650 w 304811"/>
              <a:gd name="connsiteY35" fmla="*/ 238268 h 339938"/>
              <a:gd name="connsiteX36" fmla="*/ 250825 w 304811"/>
              <a:gd name="connsiteY36" fmla="*/ 228743 h 339938"/>
              <a:gd name="connsiteX37" fmla="*/ 276225 w 304811"/>
              <a:gd name="connsiteY37" fmla="*/ 219218 h 339938"/>
              <a:gd name="connsiteX38" fmla="*/ 279400 w 304811"/>
              <a:gd name="connsiteY38" fmla="*/ 209693 h 339938"/>
              <a:gd name="connsiteX39" fmla="*/ 282575 w 304811"/>
              <a:gd name="connsiteY39" fmla="*/ 196993 h 339938"/>
              <a:gd name="connsiteX40" fmla="*/ 298450 w 304811"/>
              <a:gd name="connsiteY40" fmla="*/ 168418 h 339938"/>
              <a:gd name="connsiteX41" fmla="*/ 301625 w 304811"/>
              <a:gd name="connsiteY41" fmla="*/ 123968 h 339938"/>
              <a:gd name="connsiteX42" fmla="*/ 301625 w 304811"/>
              <a:gd name="connsiteY42" fmla="*/ 98568 h 339938"/>
              <a:gd name="connsiteX43" fmla="*/ 292100 w 304811"/>
              <a:gd name="connsiteY43" fmla="*/ 92218 h 339938"/>
              <a:gd name="connsiteX44" fmla="*/ 269875 w 304811"/>
              <a:gd name="connsiteY44" fmla="*/ 95393 h 339938"/>
              <a:gd name="connsiteX45" fmla="*/ 260350 w 304811"/>
              <a:gd name="connsiteY45" fmla="*/ 101743 h 339938"/>
              <a:gd name="connsiteX46" fmla="*/ 250825 w 304811"/>
              <a:gd name="connsiteY46" fmla="*/ 104918 h 339938"/>
              <a:gd name="connsiteX47" fmla="*/ 238125 w 304811"/>
              <a:gd name="connsiteY47" fmla="*/ 92218 h 339938"/>
              <a:gd name="connsiteX48" fmla="*/ 228600 w 304811"/>
              <a:gd name="connsiteY48" fmla="*/ 85868 h 339938"/>
              <a:gd name="connsiteX49" fmla="*/ 212725 w 304811"/>
              <a:gd name="connsiteY49" fmla="*/ 89043 h 339938"/>
              <a:gd name="connsiteX50" fmla="*/ 203200 w 304811"/>
              <a:gd name="connsiteY50" fmla="*/ 95393 h 339938"/>
              <a:gd name="connsiteX51" fmla="*/ 193675 w 304811"/>
              <a:gd name="connsiteY51" fmla="*/ 98568 h 339938"/>
              <a:gd name="connsiteX52" fmla="*/ 168275 w 304811"/>
              <a:gd name="connsiteY52" fmla="*/ 95393 h 339938"/>
              <a:gd name="connsiteX53" fmla="*/ 155575 w 304811"/>
              <a:gd name="connsiteY53" fmla="*/ 76343 h 339938"/>
              <a:gd name="connsiteX54" fmla="*/ 146050 w 304811"/>
              <a:gd name="connsiteY54" fmla="*/ 69993 h 339938"/>
              <a:gd name="connsiteX55" fmla="*/ 123825 w 304811"/>
              <a:gd name="connsiteY55" fmla="*/ 57293 h 339938"/>
              <a:gd name="connsiteX56" fmla="*/ 114300 w 304811"/>
              <a:gd name="connsiteY56" fmla="*/ 50943 h 339938"/>
              <a:gd name="connsiteX57" fmla="*/ 95250 w 304811"/>
              <a:gd name="connsiteY57" fmla="*/ 44593 h 339938"/>
              <a:gd name="connsiteX58" fmla="*/ 98425 w 304811"/>
              <a:gd name="connsiteY58" fmla="*/ 35068 h 339938"/>
              <a:gd name="connsiteX59" fmla="*/ 104775 w 304811"/>
              <a:gd name="connsiteY59" fmla="*/ 143 h 339938"/>
              <a:gd name="connsiteX60" fmla="*/ 98425 w 304811"/>
              <a:gd name="connsiteY60" fmla="*/ 6493 h 3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04811" h="339938">
                <a:moveTo>
                  <a:pt x="98425" y="6493"/>
                </a:moveTo>
                <a:cubicBezTo>
                  <a:pt x="92075" y="7022"/>
                  <a:pt x="75874" y="-5881"/>
                  <a:pt x="66675" y="3318"/>
                </a:cubicBezTo>
                <a:cubicBezTo>
                  <a:pt x="38332" y="31661"/>
                  <a:pt x="80257" y="17385"/>
                  <a:pt x="47625" y="25543"/>
                </a:cubicBezTo>
                <a:cubicBezTo>
                  <a:pt x="46567" y="28718"/>
                  <a:pt x="44450" y="31721"/>
                  <a:pt x="44450" y="35068"/>
                </a:cubicBezTo>
                <a:cubicBezTo>
                  <a:pt x="44450" y="40464"/>
                  <a:pt x="51080" y="46797"/>
                  <a:pt x="47625" y="50943"/>
                </a:cubicBezTo>
                <a:cubicBezTo>
                  <a:pt x="43504" y="55888"/>
                  <a:pt x="34925" y="53060"/>
                  <a:pt x="28575" y="54118"/>
                </a:cubicBezTo>
                <a:cubicBezTo>
                  <a:pt x="26458" y="57293"/>
                  <a:pt x="22852" y="59879"/>
                  <a:pt x="22225" y="63643"/>
                </a:cubicBezTo>
                <a:cubicBezTo>
                  <a:pt x="21675" y="66944"/>
                  <a:pt x="24744" y="69886"/>
                  <a:pt x="25400" y="73168"/>
                </a:cubicBezTo>
                <a:cubicBezTo>
                  <a:pt x="26868" y="80506"/>
                  <a:pt x="27517" y="87985"/>
                  <a:pt x="28575" y="95393"/>
                </a:cubicBezTo>
                <a:cubicBezTo>
                  <a:pt x="27517" y="99626"/>
                  <a:pt x="26599" y="103897"/>
                  <a:pt x="25400" y="108093"/>
                </a:cubicBezTo>
                <a:cubicBezTo>
                  <a:pt x="24481" y="111311"/>
                  <a:pt x="22225" y="114271"/>
                  <a:pt x="22225" y="117618"/>
                </a:cubicBezTo>
                <a:cubicBezTo>
                  <a:pt x="22225" y="120965"/>
                  <a:pt x="24588" y="123896"/>
                  <a:pt x="25400" y="127143"/>
                </a:cubicBezTo>
                <a:cubicBezTo>
                  <a:pt x="26709" y="132378"/>
                  <a:pt x="27517" y="137726"/>
                  <a:pt x="28575" y="143018"/>
                </a:cubicBezTo>
                <a:cubicBezTo>
                  <a:pt x="20522" y="183281"/>
                  <a:pt x="31313" y="139804"/>
                  <a:pt x="19050" y="168418"/>
                </a:cubicBezTo>
                <a:cubicBezTo>
                  <a:pt x="14170" y="179804"/>
                  <a:pt x="17221" y="184938"/>
                  <a:pt x="12700" y="196993"/>
                </a:cubicBezTo>
                <a:cubicBezTo>
                  <a:pt x="11360" y="200566"/>
                  <a:pt x="7900" y="203031"/>
                  <a:pt x="6350" y="206518"/>
                </a:cubicBezTo>
                <a:cubicBezTo>
                  <a:pt x="3632" y="212635"/>
                  <a:pt x="0" y="225568"/>
                  <a:pt x="0" y="225568"/>
                </a:cubicBezTo>
                <a:cubicBezTo>
                  <a:pt x="1058" y="235093"/>
                  <a:pt x="-100" y="245136"/>
                  <a:pt x="3175" y="254143"/>
                </a:cubicBezTo>
                <a:cubicBezTo>
                  <a:pt x="4479" y="257729"/>
                  <a:pt x="9213" y="258943"/>
                  <a:pt x="12700" y="260493"/>
                </a:cubicBezTo>
                <a:cubicBezTo>
                  <a:pt x="18817" y="263211"/>
                  <a:pt x="26181" y="263130"/>
                  <a:pt x="31750" y="266843"/>
                </a:cubicBezTo>
                <a:lnTo>
                  <a:pt x="50800" y="279543"/>
                </a:lnTo>
                <a:cubicBezTo>
                  <a:pt x="53975" y="281660"/>
                  <a:pt x="56705" y="284686"/>
                  <a:pt x="60325" y="285893"/>
                </a:cubicBezTo>
                <a:cubicBezTo>
                  <a:pt x="63500" y="286951"/>
                  <a:pt x="66857" y="287571"/>
                  <a:pt x="69850" y="289068"/>
                </a:cubicBezTo>
                <a:cubicBezTo>
                  <a:pt x="73263" y="290775"/>
                  <a:pt x="75888" y="293868"/>
                  <a:pt x="79375" y="295418"/>
                </a:cubicBezTo>
                <a:cubicBezTo>
                  <a:pt x="85492" y="298136"/>
                  <a:pt x="92856" y="298055"/>
                  <a:pt x="98425" y="301768"/>
                </a:cubicBezTo>
                <a:cubicBezTo>
                  <a:pt x="104968" y="306130"/>
                  <a:pt x="116941" y="316525"/>
                  <a:pt x="127000" y="317643"/>
                </a:cubicBezTo>
                <a:cubicBezTo>
                  <a:pt x="142813" y="319400"/>
                  <a:pt x="158750" y="319760"/>
                  <a:pt x="174625" y="320818"/>
                </a:cubicBezTo>
                <a:cubicBezTo>
                  <a:pt x="175665" y="323938"/>
                  <a:pt x="179754" y="338989"/>
                  <a:pt x="184150" y="339868"/>
                </a:cubicBezTo>
                <a:cubicBezTo>
                  <a:pt x="187892" y="340616"/>
                  <a:pt x="190262" y="335225"/>
                  <a:pt x="193675" y="333518"/>
                </a:cubicBezTo>
                <a:cubicBezTo>
                  <a:pt x="196668" y="332021"/>
                  <a:pt x="200207" y="331840"/>
                  <a:pt x="203200" y="330343"/>
                </a:cubicBezTo>
                <a:cubicBezTo>
                  <a:pt x="227819" y="318033"/>
                  <a:pt x="198309" y="328798"/>
                  <a:pt x="222250" y="320818"/>
                </a:cubicBezTo>
                <a:cubicBezTo>
                  <a:pt x="225425" y="317643"/>
                  <a:pt x="229284" y="315029"/>
                  <a:pt x="231775" y="311293"/>
                </a:cubicBezTo>
                <a:cubicBezTo>
                  <a:pt x="233631" y="308508"/>
                  <a:pt x="234400" y="305069"/>
                  <a:pt x="234950" y="301768"/>
                </a:cubicBezTo>
                <a:cubicBezTo>
                  <a:pt x="236526" y="292315"/>
                  <a:pt x="235094" y="282285"/>
                  <a:pt x="238125" y="273193"/>
                </a:cubicBezTo>
                <a:cubicBezTo>
                  <a:pt x="240538" y="265953"/>
                  <a:pt x="250825" y="254143"/>
                  <a:pt x="250825" y="254143"/>
                </a:cubicBezTo>
                <a:cubicBezTo>
                  <a:pt x="249767" y="248851"/>
                  <a:pt x="247650" y="243664"/>
                  <a:pt x="247650" y="238268"/>
                </a:cubicBezTo>
                <a:cubicBezTo>
                  <a:pt x="247650" y="234921"/>
                  <a:pt x="248458" y="231110"/>
                  <a:pt x="250825" y="228743"/>
                </a:cubicBezTo>
                <a:cubicBezTo>
                  <a:pt x="256359" y="223209"/>
                  <a:pt x="269138" y="220990"/>
                  <a:pt x="276225" y="219218"/>
                </a:cubicBezTo>
                <a:cubicBezTo>
                  <a:pt x="277283" y="216043"/>
                  <a:pt x="278481" y="212911"/>
                  <a:pt x="279400" y="209693"/>
                </a:cubicBezTo>
                <a:cubicBezTo>
                  <a:pt x="280599" y="205497"/>
                  <a:pt x="280624" y="200896"/>
                  <a:pt x="282575" y="196993"/>
                </a:cubicBezTo>
                <a:cubicBezTo>
                  <a:pt x="304410" y="153324"/>
                  <a:pt x="289670" y="194758"/>
                  <a:pt x="298450" y="168418"/>
                </a:cubicBezTo>
                <a:cubicBezTo>
                  <a:pt x="299508" y="153601"/>
                  <a:pt x="300070" y="138741"/>
                  <a:pt x="301625" y="123968"/>
                </a:cubicBezTo>
                <a:cubicBezTo>
                  <a:pt x="302571" y="114979"/>
                  <a:pt x="308296" y="106907"/>
                  <a:pt x="301625" y="98568"/>
                </a:cubicBezTo>
                <a:cubicBezTo>
                  <a:pt x="299241" y="95588"/>
                  <a:pt x="295275" y="94335"/>
                  <a:pt x="292100" y="92218"/>
                </a:cubicBezTo>
                <a:cubicBezTo>
                  <a:pt x="284692" y="93276"/>
                  <a:pt x="277043" y="93243"/>
                  <a:pt x="269875" y="95393"/>
                </a:cubicBezTo>
                <a:cubicBezTo>
                  <a:pt x="266220" y="96489"/>
                  <a:pt x="263763" y="100036"/>
                  <a:pt x="260350" y="101743"/>
                </a:cubicBezTo>
                <a:cubicBezTo>
                  <a:pt x="257357" y="103240"/>
                  <a:pt x="254000" y="103860"/>
                  <a:pt x="250825" y="104918"/>
                </a:cubicBezTo>
                <a:cubicBezTo>
                  <a:pt x="230043" y="97991"/>
                  <a:pt x="250440" y="107612"/>
                  <a:pt x="238125" y="92218"/>
                </a:cubicBezTo>
                <a:cubicBezTo>
                  <a:pt x="235741" y="89238"/>
                  <a:pt x="231775" y="87985"/>
                  <a:pt x="228600" y="85868"/>
                </a:cubicBezTo>
                <a:cubicBezTo>
                  <a:pt x="223308" y="86926"/>
                  <a:pt x="217778" y="87148"/>
                  <a:pt x="212725" y="89043"/>
                </a:cubicBezTo>
                <a:cubicBezTo>
                  <a:pt x="209152" y="90383"/>
                  <a:pt x="206613" y="93686"/>
                  <a:pt x="203200" y="95393"/>
                </a:cubicBezTo>
                <a:cubicBezTo>
                  <a:pt x="200207" y="96890"/>
                  <a:pt x="196850" y="97510"/>
                  <a:pt x="193675" y="98568"/>
                </a:cubicBezTo>
                <a:cubicBezTo>
                  <a:pt x="185208" y="97510"/>
                  <a:pt x="176294" y="98309"/>
                  <a:pt x="168275" y="95393"/>
                </a:cubicBezTo>
                <a:cubicBezTo>
                  <a:pt x="152750" y="89747"/>
                  <a:pt x="162878" y="85472"/>
                  <a:pt x="155575" y="76343"/>
                </a:cubicBezTo>
                <a:cubicBezTo>
                  <a:pt x="153191" y="73363"/>
                  <a:pt x="149225" y="72110"/>
                  <a:pt x="146050" y="69993"/>
                </a:cubicBezTo>
                <a:cubicBezTo>
                  <a:pt x="134549" y="52741"/>
                  <a:pt x="146493" y="65794"/>
                  <a:pt x="123825" y="57293"/>
                </a:cubicBezTo>
                <a:cubicBezTo>
                  <a:pt x="120252" y="55953"/>
                  <a:pt x="117787" y="52493"/>
                  <a:pt x="114300" y="50943"/>
                </a:cubicBezTo>
                <a:cubicBezTo>
                  <a:pt x="108183" y="48225"/>
                  <a:pt x="95250" y="44593"/>
                  <a:pt x="95250" y="44593"/>
                </a:cubicBezTo>
                <a:cubicBezTo>
                  <a:pt x="96308" y="41418"/>
                  <a:pt x="96334" y="37681"/>
                  <a:pt x="98425" y="35068"/>
                </a:cubicBezTo>
                <a:cubicBezTo>
                  <a:pt x="106296" y="25229"/>
                  <a:pt x="132553" y="27921"/>
                  <a:pt x="104775" y="143"/>
                </a:cubicBezTo>
                <a:lnTo>
                  <a:pt x="98425" y="6493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Полилиния 376"/>
          <p:cNvSpPr/>
          <p:nvPr/>
        </p:nvSpPr>
        <p:spPr>
          <a:xfrm>
            <a:off x="5069354" y="3219059"/>
            <a:ext cx="244707" cy="260555"/>
          </a:xfrm>
          <a:custGeom>
            <a:avLst/>
            <a:gdLst>
              <a:gd name="connsiteX0" fmla="*/ 63500 w 244707"/>
              <a:gd name="connsiteY0" fmla="*/ 3380 h 260555"/>
              <a:gd name="connsiteX1" fmla="*/ 50800 w 244707"/>
              <a:gd name="connsiteY1" fmla="*/ 19255 h 260555"/>
              <a:gd name="connsiteX2" fmla="*/ 47625 w 244707"/>
              <a:gd name="connsiteY2" fmla="*/ 38305 h 260555"/>
              <a:gd name="connsiteX3" fmla="*/ 44450 w 244707"/>
              <a:gd name="connsiteY3" fmla="*/ 47830 h 260555"/>
              <a:gd name="connsiteX4" fmla="*/ 41275 w 244707"/>
              <a:gd name="connsiteY4" fmla="*/ 66880 h 260555"/>
              <a:gd name="connsiteX5" fmla="*/ 22225 w 244707"/>
              <a:gd name="connsiteY5" fmla="*/ 79580 h 260555"/>
              <a:gd name="connsiteX6" fmla="*/ 15875 w 244707"/>
              <a:gd name="connsiteY6" fmla="*/ 89105 h 260555"/>
              <a:gd name="connsiteX7" fmla="*/ 6350 w 244707"/>
              <a:gd name="connsiteY7" fmla="*/ 95455 h 260555"/>
              <a:gd name="connsiteX8" fmla="*/ 0 w 244707"/>
              <a:gd name="connsiteY8" fmla="*/ 114505 h 260555"/>
              <a:gd name="connsiteX9" fmla="*/ 3175 w 244707"/>
              <a:gd name="connsiteY9" fmla="*/ 130380 h 260555"/>
              <a:gd name="connsiteX10" fmla="*/ 15875 w 244707"/>
              <a:gd name="connsiteY10" fmla="*/ 149430 h 260555"/>
              <a:gd name="connsiteX11" fmla="*/ 12700 w 244707"/>
              <a:gd name="connsiteY11" fmla="*/ 181180 h 260555"/>
              <a:gd name="connsiteX12" fmla="*/ 15875 w 244707"/>
              <a:gd name="connsiteY12" fmla="*/ 209755 h 260555"/>
              <a:gd name="connsiteX13" fmla="*/ 34925 w 244707"/>
              <a:gd name="connsiteY13" fmla="*/ 225630 h 260555"/>
              <a:gd name="connsiteX14" fmla="*/ 47625 w 244707"/>
              <a:gd name="connsiteY14" fmla="*/ 254205 h 260555"/>
              <a:gd name="connsiteX15" fmla="*/ 57150 w 244707"/>
              <a:gd name="connsiteY15" fmla="*/ 260555 h 260555"/>
              <a:gd name="connsiteX16" fmla="*/ 69850 w 244707"/>
              <a:gd name="connsiteY16" fmla="*/ 257380 h 260555"/>
              <a:gd name="connsiteX17" fmla="*/ 88900 w 244707"/>
              <a:gd name="connsiteY17" fmla="*/ 251030 h 260555"/>
              <a:gd name="connsiteX18" fmla="*/ 98425 w 244707"/>
              <a:gd name="connsiteY18" fmla="*/ 231980 h 260555"/>
              <a:gd name="connsiteX19" fmla="*/ 107950 w 244707"/>
              <a:gd name="connsiteY19" fmla="*/ 228805 h 260555"/>
              <a:gd name="connsiteX20" fmla="*/ 117475 w 244707"/>
              <a:gd name="connsiteY20" fmla="*/ 222455 h 260555"/>
              <a:gd name="connsiteX21" fmla="*/ 123825 w 244707"/>
              <a:gd name="connsiteY21" fmla="*/ 203405 h 260555"/>
              <a:gd name="connsiteX22" fmla="*/ 133350 w 244707"/>
              <a:gd name="connsiteY22" fmla="*/ 209755 h 260555"/>
              <a:gd name="connsiteX23" fmla="*/ 142875 w 244707"/>
              <a:gd name="connsiteY23" fmla="*/ 219280 h 260555"/>
              <a:gd name="connsiteX24" fmla="*/ 152400 w 244707"/>
              <a:gd name="connsiteY24" fmla="*/ 222455 h 260555"/>
              <a:gd name="connsiteX25" fmla="*/ 190500 w 244707"/>
              <a:gd name="connsiteY25" fmla="*/ 222455 h 260555"/>
              <a:gd name="connsiteX26" fmla="*/ 200025 w 244707"/>
              <a:gd name="connsiteY26" fmla="*/ 216105 h 260555"/>
              <a:gd name="connsiteX27" fmla="*/ 209550 w 244707"/>
              <a:gd name="connsiteY27" fmla="*/ 212930 h 260555"/>
              <a:gd name="connsiteX28" fmla="*/ 241300 w 244707"/>
              <a:gd name="connsiteY28" fmla="*/ 206580 h 260555"/>
              <a:gd name="connsiteX29" fmla="*/ 241300 w 244707"/>
              <a:gd name="connsiteY29" fmla="*/ 187530 h 260555"/>
              <a:gd name="connsiteX30" fmla="*/ 228600 w 244707"/>
              <a:gd name="connsiteY30" fmla="*/ 184355 h 260555"/>
              <a:gd name="connsiteX31" fmla="*/ 222250 w 244707"/>
              <a:gd name="connsiteY31" fmla="*/ 174830 h 260555"/>
              <a:gd name="connsiteX32" fmla="*/ 228600 w 244707"/>
              <a:gd name="connsiteY32" fmla="*/ 165305 h 260555"/>
              <a:gd name="connsiteX33" fmla="*/ 231775 w 244707"/>
              <a:gd name="connsiteY33" fmla="*/ 155780 h 260555"/>
              <a:gd name="connsiteX34" fmla="*/ 219075 w 244707"/>
              <a:gd name="connsiteY34" fmla="*/ 136730 h 260555"/>
              <a:gd name="connsiteX35" fmla="*/ 212725 w 244707"/>
              <a:gd name="connsiteY35" fmla="*/ 127205 h 260555"/>
              <a:gd name="connsiteX36" fmla="*/ 193675 w 244707"/>
              <a:gd name="connsiteY36" fmla="*/ 117680 h 260555"/>
              <a:gd name="connsiteX37" fmla="*/ 174625 w 244707"/>
              <a:gd name="connsiteY37" fmla="*/ 108155 h 260555"/>
              <a:gd name="connsiteX38" fmla="*/ 168275 w 244707"/>
              <a:gd name="connsiteY38" fmla="*/ 98630 h 260555"/>
              <a:gd name="connsiteX39" fmla="*/ 165100 w 244707"/>
              <a:gd name="connsiteY39" fmla="*/ 60530 h 260555"/>
              <a:gd name="connsiteX40" fmla="*/ 146050 w 244707"/>
              <a:gd name="connsiteY40" fmla="*/ 47830 h 260555"/>
              <a:gd name="connsiteX41" fmla="*/ 130175 w 244707"/>
              <a:gd name="connsiteY41" fmla="*/ 12905 h 260555"/>
              <a:gd name="connsiteX42" fmla="*/ 120650 w 244707"/>
              <a:gd name="connsiteY42" fmla="*/ 6555 h 260555"/>
              <a:gd name="connsiteX43" fmla="*/ 101600 w 244707"/>
              <a:gd name="connsiteY43" fmla="*/ 205 h 260555"/>
              <a:gd name="connsiteX44" fmla="*/ 47625 w 244707"/>
              <a:gd name="connsiteY44" fmla="*/ 31955 h 260555"/>
              <a:gd name="connsiteX45" fmla="*/ 63500 w 244707"/>
              <a:gd name="connsiteY45" fmla="*/ 3380 h 26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4707" h="260555">
                <a:moveTo>
                  <a:pt x="63500" y="3380"/>
                </a:moveTo>
                <a:cubicBezTo>
                  <a:pt x="64029" y="1263"/>
                  <a:pt x="53604" y="13086"/>
                  <a:pt x="50800" y="19255"/>
                </a:cubicBezTo>
                <a:cubicBezTo>
                  <a:pt x="48136" y="25116"/>
                  <a:pt x="49022" y="32021"/>
                  <a:pt x="47625" y="38305"/>
                </a:cubicBezTo>
                <a:cubicBezTo>
                  <a:pt x="46899" y="41572"/>
                  <a:pt x="45176" y="44563"/>
                  <a:pt x="44450" y="47830"/>
                </a:cubicBezTo>
                <a:cubicBezTo>
                  <a:pt x="43053" y="54114"/>
                  <a:pt x="44967" y="61606"/>
                  <a:pt x="41275" y="66880"/>
                </a:cubicBezTo>
                <a:cubicBezTo>
                  <a:pt x="36898" y="73132"/>
                  <a:pt x="22225" y="79580"/>
                  <a:pt x="22225" y="79580"/>
                </a:cubicBezTo>
                <a:cubicBezTo>
                  <a:pt x="20108" y="82755"/>
                  <a:pt x="18573" y="86407"/>
                  <a:pt x="15875" y="89105"/>
                </a:cubicBezTo>
                <a:cubicBezTo>
                  <a:pt x="13177" y="91803"/>
                  <a:pt x="8372" y="92219"/>
                  <a:pt x="6350" y="95455"/>
                </a:cubicBezTo>
                <a:cubicBezTo>
                  <a:pt x="2802" y="101131"/>
                  <a:pt x="0" y="114505"/>
                  <a:pt x="0" y="114505"/>
                </a:cubicBezTo>
                <a:cubicBezTo>
                  <a:pt x="1058" y="119797"/>
                  <a:pt x="942" y="125467"/>
                  <a:pt x="3175" y="130380"/>
                </a:cubicBezTo>
                <a:cubicBezTo>
                  <a:pt x="6333" y="137328"/>
                  <a:pt x="15875" y="149430"/>
                  <a:pt x="15875" y="149430"/>
                </a:cubicBezTo>
                <a:cubicBezTo>
                  <a:pt x="14817" y="160013"/>
                  <a:pt x="14317" y="170668"/>
                  <a:pt x="12700" y="181180"/>
                </a:cubicBezTo>
                <a:cubicBezTo>
                  <a:pt x="10175" y="197591"/>
                  <a:pt x="2933" y="186459"/>
                  <a:pt x="15875" y="209755"/>
                </a:cubicBezTo>
                <a:cubicBezTo>
                  <a:pt x="19470" y="216226"/>
                  <a:pt x="28997" y="221678"/>
                  <a:pt x="34925" y="225630"/>
                </a:cubicBezTo>
                <a:cubicBezTo>
                  <a:pt x="38069" y="235061"/>
                  <a:pt x="40078" y="246658"/>
                  <a:pt x="47625" y="254205"/>
                </a:cubicBezTo>
                <a:cubicBezTo>
                  <a:pt x="50323" y="256903"/>
                  <a:pt x="53975" y="258438"/>
                  <a:pt x="57150" y="260555"/>
                </a:cubicBezTo>
                <a:cubicBezTo>
                  <a:pt x="61383" y="259497"/>
                  <a:pt x="65670" y="258634"/>
                  <a:pt x="69850" y="257380"/>
                </a:cubicBezTo>
                <a:cubicBezTo>
                  <a:pt x="76261" y="255457"/>
                  <a:pt x="88900" y="251030"/>
                  <a:pt x="88900" y="251030"/>
                </a:cubicBezTo>
                <a:cubicBezTo>
                  <a:pt x="90992" y="244755"/>
                  <a:pt x="92830" y="236456"/>
                  <a:pt x="98425" y="231980"/>
                </a:cubicBezTo>
                <a:cubicBezTo>
                  <a:pt x="101038" y="229889"/>
                  <a:pt x="104957" y="230302"/>
                  <a:pt x="107950" y="228805"/>
                </a:cubicBezTo>
                <a:cubicBezTo>
                  <a:pt x="111363" y="227098"/>
                  <a:pt x="114300" y="224572"/>
                  <a:pt x="117475" y="222455"/>
                </a:cubicBezTo>
                <a:cubicBezTo>
                  <a:pt x="119592" y="216105"/>
                  <a:pt x="118256" y="199692"/>
                  <a:pt x="123825" y="203405"/>
                </a:cubicBezTo>
                <a:cubicBezTo>
                  <a:pt x="127000" y="205522"/>
                  <a:pt x="130419" y="207312"/>
                  <a:pt x="133350" y="209755"/>
                </a:cubicBezTo>
                <a:cubicBezTo>
                  <a:pt x="136799" y="212630"/>
                  <a:pt x="139139" y="216789"/>
                  <a:pt x="142875" y="219280"/>
                </a:cubicBezTo>
                <a:cubicBezTo>
                  <a:pt x="145660" y="221136"/>
                  <a:pt x="149225" y="221397"/>
                  <a:pt x="152400" y="222455"/>
                </a:cubicBezTo>
                <a:cubicBezTo>
                  <a:pt x="179682" y="213361"/>
                  <a:pt x="133787" y="227181"/>
                  <a:pt x="190500" y="222455"/>
                </a:cubicBezTo>
                <a:cubicBezTo>
                  <a:pt x="194303" y="222138"/>
                  <a:pt x="196612" y="217812"/>
                  <a:pt x="200025" y="216105"/>
                </a:cubicBezTo>
                <a:cubicBezTo>
                  <a:pt x="203018" y="214608"/>
                  <a:pt x="206289" y="213683"/>
                  <a:pt x="209550" y="212930"/>
                </a:cubicBezTo>
                <a:cubicBezTo>
                  <a:pt x="220067" y="210503"/>
                  <a:pt x="241300" y="206580"/>
                  <a:pt x="241300" y="206580"/>
                </a:cubicBezTo>
                <a:cubicBezTo>
                  <a:pt x="243082" y="201233"/>
                  <a:pt x="247984" y="192877"/>
                  <a:pt x="241300" y="187530"/>
                </a:cubicBezTo>
                <a:cubicBezTo>
                  <a:pt x="237893" y="184804"/>
                  <a:pt x="232833" y="185413"/>
                  <a:pt x="228600" y="184355"/>
                </a:cubicBezTo>
                <a:cubicBezTo>
                  <a:pt x="226483" y="181180"/>
                  <a:pt x="222250" y="178646"/>
                  <a:pt x="222250" y="174830"/>
                </a:cubicBezTo>
                <a:cubicBezTo>
                  <a:pt x="222250" y="171014"/>
                  <a:pt x="226893" y="168718"/>
                  <a:pt x="228600" y="165305"/>
                </a:cubicBezTo>
                <a:cubicBezTo>
                  <a:pt x="230097" y="162312"/>
                  <a:pt x="230717" y="158955"/>
                  <a:pt x="231775" y="155780"/>
                </a:cubicBezTo>
                <a:lnTo>
                  <a:pt x="219075" y="136730"/>
                </a:lnTo>
                <a:cubicBezTo>
                  <a:pt x="216958" y="133555"/>
                  <a:pt x="215900" y="129322"/>
                  <a:pt x="212725" y="127205"/>
                </a:cubicBezTo>
                <a:cubicBezTo>
                  <a:pt x="185428" y="109007"/>
                  <a:pt x="219965" y="130825"/>
                  <a:pt x="193675" y="117680"/>
                </a:cubicBezTo>
                <a:cubicBezTo>
                  <a:pt x="169056" y="105370"/>
                  <a:pt x="198566" y="116135"/>
                  <a:pt x="174625" y="108155"/>
                </a:cubicBezTo>
                <a:cubicBezTo>
                  <a:pt x="172508" y="104980"/>
                  <a:pt x="169023" y="102372"/>
                  <a:pt x="168275" y="98630"/>
                </a:cubicBezTo>
                <a:cubicBezTo>
                  <a:pt x="165776" y="86133"/>
                  <a:pt x="170208" y="72206"/>
                  <a:pt x="165100" y="60530"/>
                </a:cubicBezTo>
                <a:cubicBezTo>
                  <a:pt x="162041" y="53538"/>
                  <a:pt x="146050" y="47830"/>
                  <a:pt x="146050" y="47830"/>
                </a:cubicBezTo>
                <a:cubicBezTo>
                  <a:pt x="143512" y="35142"/>
                  <a:pt x="142850" y="21355"/>
                  <a:pt x="130175" y="12905"/>
                </a:cubicBezTo>
                <a:cubicBezTo>
                  <a:pt x="127000" y="10788"/>
                  <a:pt x="124137" y="8105"/>
                  <a:pt x="120650" y="6555"/>
                </a:cubicBezTo>
                <a:cubicBezTo>
                  <a:pt x="114533" y="3837"/>
                  <a:pt x="101600" y="205"/>
                  <a:pt x="101600" y="205"/>
                </a:cubicBezTo>
                <a:cubicBezTo>
                  <a:pt x="36719" y="4260"/>
                  <a:pt x="55225" y="-13642"/>
                  <a:pt x="47625" y="31955"/>
                </a:cubicBezTo>
                <a:cubicBezTo>
                  <a:pt x="45173" y="46668"/>
                  <a:pt x="62971" y="5497"/>
                  <a:pt x="63500" y="338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Полилиния 377"/>
          <p:cNvSpPr/>
          <p:nvPr/>
        </p:nvSpPr>
        <p:spPr>
          <a:xfrm>
            <a:off x="4846692" y="3642151"/>
            <a:ext cx="187025" cy="287518"/>
          </a:xfrm>
          <a:custGeom>
            <a:avLst/>
            <a:gdLst>
              <a:gd name="connsiteX0" fmla="*/ 1380 w 187025"/>
              <a:gd name="connsiteY0" fmla="*/ 29494 h 287518"/>
              <a:gd name="connsiteX1" fmla="*/ 42121 w 187025"/>
              <a:gd name="connsiteY1" fmla="*/ 24967 h 287518"/>
              <a:gd name="connsiteX2" fmla="*/ 46648 w 187025"/>
              <a:gd name="connsiteY2" fmla="*/ 11387 h 287518"/>
              <a:gd name="connsiteX3" fmla="*/ 60228 w 187025"/>
              <a:gd name="connsiteY3" fmla="*/ 2333 h 287518"/>
              <a:gd name="connsiteX4" fmla="*/ 73808 w 187025"/>
              <a:gd name="connsiteY4" fmla="*/ 6860 h 287518"/>
              <a:gd name="connsiteX5" fmla="*/ 82862 w 187025"/>
              <a:gd name="connsiteY5" fmla="*/ 15914 h 287518"/>
              <a:gd name="connsiteX6" fmla="*/ 96442 w 187025"/>
              <a:gd name="connsiteY6" fmla="*/ 24967 h 287518"/>
              <a:gd name="connsiteX7" fmla="*/ 114549 w 187025"/>
              <a:gd name="connsiteY7" fmla="*/ 20440 h 287518"/>
              <a:gd name="connsiteX8" fmla="*/ 146236 w 187025"/>
              <a:gd name="connsiteY8" fmla="*/ 11387 h 287518"/>
              <a:gd name="connsiteX9" fmla="*/ 141709 w 187025"/>
              <a:gd name="connsiteY9" fmla="*/ 24967 h 287518"/>
              <a:gd name="connsiteX10" fmla="*/ 132656 w 187025"/>
              <a:gd name="connsiteY10" fmla="*/ 38547 h 287518"/>
              <a:gd name="connsiteX11" fmla="*/ 137182 w 187025"/>
              <a:gd name="connsiteY11" fmla="*/ 70234 h 287518"/>
              <a:gd name="connsiteX12" fmla="*/ 150762 w 187025"/>
              <a:gd name="connsiteY12" fmla="*/ 97395 h 287518"/>
              <a:gd name="connsiteX13" fmla="*/ 159816 w 187025"/>
              <a:gd name="connsiteY13" fmla="*/ 106448 h 287518"/>
              <a:gd name="connsiteX14" fmla="*/ 164343 w 187025"/>
              <a:gd name="connsiteY14" fmla="*/ 120028 h 287518"/>
              <a:gd name="connsiteX15" fmla="*/ 168869 w 187025"/>
              <a:gd name="connsiteY15" fmla="*/ 142662 h 287518"/>
              <a:gd name="connsiteX16" fmla="*/ 177923 w 187025"/>
              <a:gd name="connsiteY16" fmla="*/ 151716 h 287518"/>
              <a:gd name="connsiteX17" fmla="*/ 182450 w 187025"/>
              <a:gd name="connsiteY17" fmla="*/ 210563 h 287518"/>
              <a:gd name="connsiteX18" fmla="*/ 164343 w 187025"/>
              <a:gd name="connsiteY18" fmla="*/ 260357 h 287518"/>
              <a:gd name="connsiteX19" fmla="*/ 155289 w 187025"/>
              <a:gd name="connsiteY19" fmla="*/ 269411 h 287518"/>
              <a:gd name="connsiteX20" fmla="*/ 146236 w 187025"/>
              <a:gd name="connsiteY20" fmla="*/ 282991 h 287518"/>
              <a:gd name="connsiteX21" fmla="*/ 132656 w 187025"/>
              <a:gd name="connsiteY21" fmla="*/ 287518 h 287518"/>
              <a:gd name="connsiteX22" fmla="*/ 119075 w 187025"/>
              <a:gd name="connsiteY22" fmla="*/ 282991 h 287518"/>
              <a:gd name="connsiteX23" fmla="*/ 114549 w 187025"/>
              <a:gd name="connsiteY23" fmla="*/ 264884 h 287518"/>
              <a:gd name="connsiteX24" fmla="*/ 55701 w 187025"/>
              <a:gd name="connsiteY24" fmla="*/ 269411 h 287518"/>
              <a:gd name="connsiteX25" fmla="*/ 46648 w 187025"/>
              <a:gd name="connsiteY25" fmla="*/ 260357 h 287518"/>
              <a:gd name="connsiteX26" fmla="*/ 42121 w 187025"/>
              <a:gd name="connsiteY26" fmla="*/ 246777 h 287518"/>
              <a:gd name="connsiteX27" fmla="*/ 55701 w 187025"/>
              <a:gd name="connsiteY27" fmla="*/ 169822 h 287518"/>
              <a:gd name="connsiteX28" fmla="*/ 64755 w 187025"/>
              <a:gd name="connsiteY28" fmla="*/ 160769 h 287518"/>
              <a:gd name="connsiteX29" fmla="*/ 69281 w 187025"/>
              <a:gd name="connsiteY29" fmla="*/ 147189 h 287518"/>
              <a:gd name="connsiteX30" fmla="*/ 37594 w 187025"/>
              <a:gd name="connsiteY30" fmla="*/ 129082 h 287518"/>
              <a:gd name="connsiteX31" fmla="*/ 24014 w 187025"/>
              <a:gd name="connsiteY31" fmla="*/ 70234 h 287518"/>
              <a:gd name="connsiteX32" fmla="*/ 5907 w 187025"/>
              <a:gd name="connsiteY32" fmla="*/ 65708 h 287518"/>
              <a:gd name="connsiteX33" fmla="*/ 1380 w 187025"/>
              <a:gd name="connsiteY33" fmla="*/ 52127 h 287518"/>
              <a:gd name="connsiteX34" fmla="*/ 5907 w 187025"/>
              <a:gd name="connsiteY34" fmla="*/ 38547 h 287518"/>
              <a:gd name="connsiteX35" fmla="*/ 1380 w 187025"/>
              <a:gd name="connsiteY35" fmla="*/ 29494 h 2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7025" h="287518">
                <a:moveTo>
                  <a:pt x="1380" y="29494"/>
                </a:moveTo>
                <a:cubicBezTo>
                  <a:pt x="7416" y="27231"/>
                  <a:pt x="29434" y="30042"/>
                  <a:pt x="42121" y="24967"/>
                </a:cubicBezTo>
                <a:cubicBezTo>
                  <a:pt x="46551" y="23195"/>
                  <a:pt x="43667" y="15113"/>
                  <a:pt x="46648" y="11387"/>
                </a:cubicBezTo>
                <a:cubicBezTo>
                  <a:pt x="50047" y="7139"/>
                  <a:pt x="55701" y="5351"/>
                  <a:pt x="60228" y="2333"/>
                </a:cubicBezTo>
                <a:cubicBezTo>
                  <a:pt x="64755" y="3842"/>
                  <a:pt x="69716" y="4405"/>
                  <a:pt x="73808" y="6860"/>
                </a:cubicBezTo>
                <a:cubicBezTo>
                  <a:pt x="77468" y="9056"/>
                  <a:pt x="79529" y="13248"/>
                  <a:pt x="82862" y="15914"/>
                </a:cubicBezTo>
                <a:cubicBezTo>
                  <a:pt x="87110" y="19313"/>
                  <a:pt x="91915" y="21949"/>
                  <a:pt x="96442" y="24967"/>
                </a:cubicBezTo>
                <a:cubicBezTo>
                  <a:pt x="102478" y="23458"/>
                  <a:pt x="110150" y="24839"/>
                  <a:pt x="114549" y="20440"/>
                </a:cubicBezTo>
                <a:cubicBezTo>
                  <a:pt x="136782" y="-1794"/>
                  <a:pt x="89560" y="-7506"/>
                  <a:pt x="146236" y="11387"/>
                </a:cubicBezTo>
                <a:cubicBezTo>
                  <a:pt x="144727" y="15914"/>
                  <a:pt x="143843" y="20699"/>
                  <a:pt x="141709" y="24967"/>
                </a:cubicBezTo>
                <a:cubicBezTo>
                  <a:pt x="139276" y="29833"/>
                  <a:pt x="133197" y="33134"/>
                  <a:pt x="132656" y="38547"/>
                </a:cubicBezTo>
                <a:cubicBezTo>
                  <a:pt x="131594" y="49164"/>
                  <a:pt x="135090" y="59772"/>
                  <a:pt x="137182" y="70234"/>
                </a:cubicBezTo>
                <a:cubicBezTo>
                  <a:pt x="139413" y="81389"/>
                  <a:pt x="143641" y="88494"/>
                  <a:pt x="150762" y="97395"/>
                </a:cubicBezTo>
                <a:cubicBezTo>
                  <a:pt x="153428" y="100728"/>
                  <a:pt x="156798" y="103430"/>
                  <a:pt x="159816" y="106448"/>
                </a:cubicBezTo>
                <a:cubicBezTo>
                  <a:pt x="161325" y="110975"/>
                  <a:pt x="163186" y="115399"/>
                  <a:pt x="164343" y="120028"/>
                </a:cubicBezTo>
                <a:cubicBezTo>
                  <a:pt x="166209" y="127492"/>
                  <a:pt x="165838" y="135590"/>
                  <a:pt x="168869" y="142662"/>
                </a:cubicBezTo>
                <a:cubicBezTo>
                  <a:pt x="170550" y="146585"/>
                  <a:pt x="174905" y="148698"/>
                  <a:pt x="177923" y="151716"/>
                </a:cubicBezTo>
                <a:cubicBezTo>
                  <a:pt x="191035" y="191053"/>
                  <a:pt x="187559" y="167131"/>
                  <a:pt x="182450" y="210563"/>
                </a:cubicBezTo>
                <a:cubicBezTo>
                  <a:pt x="176530" y="260884"/>
                  <a:pt x="192598" y="250938"/>
                  <a:pt x="164343" y="260357"/>
                </a:cubicBezTo>
                <a:cubicBezTo>
                  <a:pt x="161325" y="263375"/>
                  <a:pt x="157955" y="266078"/>
                  <a:pt x="155289" y="269411"/>
                </a:cubicBezTo>
                <a:cubicBezTo>
                  <a:pt x="151890" y="273659"/>
                  <a:pt x="150484" y="279592"/>
                  <a:pt x="146236" y="282991"/>
                </a:cubicBezTo>
                <a:cubicBezTo>
                  <a:pt x="142510" y="285972"/>
                  <a:pt x="137183" y="286009"/>
                  <a:pt x="132656" y="287518"/>
                </a:cubicBezTo>
                <a:cubicBezTo>
                  <a:pt x="128129" y="286009"/>
                  <a:pt x="122056" y="286717"/>
                  <a:pt x="119075" y="282991"/>
                </a:cubicBezTo>
                <a:cubicBezTo>
                  <a:pt x="115189" y="278133"/>
                  <a:pt x="120632" y="266188"/>
                  <a:pt x="114549" y="264884"/>
                </a:cubicBezTo>
                <a:cubicBezTo>
                  <a:pt x="95312" y="260762"/>
                  <a:pt x="75317" y="267902"/>
                  <a:pt x="55701" y="269411"/>
                </a:cubicBezTo>
                <a:cubicBezTo>
                  <a:pt x="52683" y="266393"/>
                  <a:pt x="48844" y="264017"/>
                  <a:pt x="46648" y="260357"/>
                </a:cubicBezTo>
                <a:cubicBezTo>
                  <a:pt x="44193" y="256265"/>
                  <a:pt x="42121" y="251549"/>
                  <a:pt x="42121" y="246777"/>
                </a:cubicBezTo>
                <a:cubicBezTo>
                  <a:pt x="42121" y="219966"/>
                  <a:pt x="42227" y="193402"/>
                  <a:pt x="55701" y="169822"/>
                </a:cubicBezTo>
                <a:cubicBezTo>
                  <a:pt x="57818" y="166116"/>
                  <a:pt x="61737" y="163787"/>
                  <a:pt x="64755" y="160769"/>
                </a:cubicBezTo>
                <a:cubicBezTo>
                  <a:pt x="66264" y="156242"/>
                  <a:pt x="69281" y="151960"/>
                  <a:pt x="69281" y="147189"/>
                </a:cubicBezTo>
                <a:cubicBezTo>
                  <a:pt x="69281" y="126139"/>
                  <a:pt x="55172" y="132012"/>
                  <a:pt x="37594" y="129082"/>
                </a:cubicBezTo>
                <a:cubicBezTo>
                  <a:pt x="37378" y="127573"/>
                  <a:pt x="31377" y="72075"/>
                  <a:pt x="24014" y="70234"/>
                </a:cubicBezTo>
                <a:lnTo>
                  <a:pt x="5907" y="65708"/>
                </a:lnTo>
                <a:cubicBezTo>
                  <a:pt x="4398" y="61181"/>
                  <a:pt x="1380" y="56899"/>
                  <a:pt x="1380" y="52127"/>
                </a:cubicBezTo>
                <a:cubicBezTo>
                  <a:pt x="1380" y="47355"/>
                  <a:pt x="2533" y="41921"/>
                  <a:pt x="5907" y="38547"/>
                </a:cubicBezTo>
                <a:cubicBezTo>
                  <a:pt x="11388" y="33066"/>
                  <a:pt x="-4656" y="31757"/>
                  <a:pt x="1380" y="2949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Полилиния 378"/>
          <p:cNvSpPr/>
          <p:nvPr/>
        </p:nvSpPr>
        <p:spPr>
          <a:xfrm>
            <a:off x="7070275" y="3128036"/>
            <a:ext cx="286247" cy="334346"/>
          </a:xfrm>
          <a:custGeom>
            <a:avLst/>
            <a:gdLst>
              <a:gd name="connsiteX0" fmla="*/ 0 w 286247"/>
              <a:gd name="connsiteY0" fmla="*/ 40148 h 334346"/>
              <a:gd name="connsiteX1" fmla="*/ 7951 w 286247"/>
              <a:gd name="connsiteY1" fmla="*/ 79904 h 334346"/>
              <a:gd name="connsiteX2" fmla="*/ 39756 w 286247"/>
              <a:gd name="connsiteY2" fmla="*/ 127612 h 334346"/>
              <a:gd name="connsiteX3" fmla="*/ 55659 w 286247"/>
              <a:gd name="connsiteY3" fmla="*/ 230979 h 334346"/>
              <a:gd name="connsiteX4" fmla="*/ 63610 w 286247"/>
              <a:gd name="connsiteY4" fmla="*/ 254833 h 334346"/>
              <a:gd name="connsiteX5" fmla="*/ 87464 w 286247"/>
              <a:gd name="connsiteY5" fmla="*/ 262784 h 334346"/>
              <a:gd name="connsiteX6" fmla="*/ 95415 w 286247"/>
              <a:gd name="connsiteY6" fmla="*/ 302541 h 334346"/>
              <a:gd name="connsiteX7" fmla="*/ 103367 w 286247"/>
              <a:gd name="connsiteY7" fmla="*/ 326394 h 334346"/>
              <a:gd name="connsiteX8" fmla="*/ 127221 w 286247"/>
              <a:gd name="connsiteY8" fmla="*/ 334346 h 334346"/>
              <a:gd name="connsiteX9" fmla="*/ 166977 w 286247"/>
              <a:gd name="connsiteY9" fmla="*/ 326394 h 334346"/>
              <a:gd name="connsiteX10" fmla="*/ 198782 w 286247"/>
              <a:gd name="connsiteY10" fmla="*/ 278687 h 334346"/>
              <a:gd name="connsiteX11" fmla="*/ 214685 w 286247"/>
              <a:gd name="connsiteY11" fmla="*/ 254833 h 334346"/>
              <a:gd name="connsiteX12" fmla="*/ 230588 w 286247"/>
              <a:gd name="connsiteY12" fmla="*/ 183271 h 334346"/>
              <a:gd name="connsiteX13" fmla="*/ 254442 w 286247"/>
              <a:gd name="connsiteY13" fmla="*/ 167368 h 334346"/>
              <a:gd name="connsiteX14" fmla="*/ 270344 w 286247"/>
              <a:gd name="connsiteY14" fmla="*/ 143514 h 334346"/>
              <a:gd name="connsiteX15" fmla="*/ 286247 w 286247"/>
              <a:gd name="connsiteY15" fmla="*/ 95807 h 334346"/>
              <a:gd name="connsiteX16" fmla="*/ 278295 w 286247"/>
              <a:gd name="connsiteY16" fmla="*/ 64001 h 334346"/>
              <a:gd name="connsiteX17" fmla="*/ 254442 w 286247"/>
              <a:gd name="connsiteY17" fmla="*/ 56050 h 334346"/>
              <a:gd name="connsiteX18" fmla="*/ 206734 w 286247"/>
              <a:gd name="connsiteY18" fmla="*/ 24245 h 334346"/>
              <a:gd name="connsiteX19" fmla="*/ 182880 w 286247"/>
              <a:gd name="connsiteY19" fmla="*/ 16294 h 334346"/>
              <a:gd name="connsiteX20" fmla="*/ 119269 w 286247"/>
              <a:gd name="connsiteY20" fmla="*/ 391 h 334346"/>
              <a:gd name="connsiteX21" fmla="*/ 23854 w 286247"/>
              <a:gd name="connsiteY21" fmla="*/ 8342 h 334346"/>
              <a:gd name="connsiteX22" fmla="*/ 7951 w 286247"/>
              <a:gd name="connsiteY22" fmla="*/ 56050 h 334346"/>
              <a:gd name="connsiteX23" fmla="*/ 0 w 286247"/>
              <a:gd name="connsiteY23" fmla="*/ 40148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6247" h="334346">
                <a:moveTo>
                  <a:pt x="0" y="40148"/>
                </a:moveTo>
                <a:cubicBezTo>
                  <a:pt x="2650" y="53400"/>
                  <a:pt x="2359" y="67601"/>
                  <a:pt x="7951" y="79904"/>
                </a:cubicBezTo>
                <a:cubicBezTo>
                  <a:pt x="15860" y="97303"/>
                  <a:pt x="39756" y="127612"/>
                  <a:pt x="39756" y="127612"/>
                </a:cubicBezTo>
                <a:cubicBezTo>
                  <a:pt x="59782" y="207710"/>
                  <a:pt x="32768" y="93629"/>
                  <a:pt x="55659" y="230979"/>
                </a:cubicBezTo>
                <a:cubicBezTo>
                  <a:pt x="57037" y="239246"/>
                  <a:pt x="57683" y="248906"/>
                  <a:pt x="63610" y="254833"/>
                </a:cubicBezTo>
                <a:cubicBezTo>
                  <a:pt x="69537" y="260760"/>
                  <a:pt x="79513" y="260134"/>
                  <a:pt x="87464" y="262784"/>
                </a:cubicBezTo>
                <a:cubicBezTo>
                  <a:pt x="90114" y="276036"/>
                  <a:pt x="92137" y="289430"/>
                  <a:pt x="95415" y="302541"/>
                </a:cubicBezTo>
                <a:cubicBezTo>
                  <a:pt x="97448" y="310672"/>
                  <a:pt x="97441" y="320468"/>
                  <a:pt x="103367" y="326394"/>
                </a:cubicBezTo>
                <a:cubicBezTo>
                  <a:pt x="109294" y="332321"/>
                  <a:pt x="119270" y="331695"/>
                  <a:pt x="127221" y="334346"/>
                </a:cubicBezTo>
                <a:cubicBezTo>
                  <a:pt x="140473" y="331695"/>
                  <a:pt x="157421" y="335950"/>
                  <a:pt x="166977" y="326394"/>
                </a:cubicBezTo>
                <a:cubicBezTo>
                  <a:pt x="234141" y="259230"/>
                  <a:pt x="126407" y="302812"/>
                  <a:pt x="198782" y="278687"/>
                </a:cubicBezTo>
                <a:cubicBezTo>
                  <a:pt x="204083" y="270736"/>
                  <a:pt x="211663" y="263899"/>
                  <a:pt x="214685" y="254833"/>
                </a:cubicBezTo>
                <a:cubicBezTo>
                  <a:pt x="214908" y="254164"/>
                  <a:pt x="222271" y="193667"/>
                  <a:pt x="230588" y="183271"/>
                </a:cubicBezTo>
                <a:cubicBezTo>
                  <a:pt x="236558" y="175809"/>
                  <a:pt x="246491" y="172669"/>
                  <a:pt x="254442" y="167368"/>
                </a:cubicBezTo>
                <a:cubicBezTo>
                  <a:pt x="259743" y="159417"/>
                  <a:pt x="266463" y="152247"/>
                  <a:pt x="270344" y="143514"/>
                </a:cubicBezTo>
                <a:cubicBezTo>
                  <a:pt x="277152" y="128196"/>
                  <a:pt x="286247" y="95807"/>
                  <a:pt x="286247" y="95807"/>
                </a:cubicBezTo>
                <a:cubicBezTo>
                  <a:pt x="283596" y="85205"/>
                  <a:pt x="285122" y="72535"/>
                  <a:pt x="278295" y="64001"/>
                </a:cubicBezTo>
                <a:cubicBezTo>
                  <a:pt x="273059" y="57456"/>
                  <a:pt x="261768" y="60120"/>
                  <a:pt x="254442" y="56050"/>
                </a:cubicBezTo>
                <a:cubicBezTo>
                  <a:pt x="237735" y="46768"/>
                  <a:pt x="224866" y="30289"/>
                  <a:pt x="206734" y="24245"/>
                </a:cubicBezTo>
                <a:cubicBezTo>
                  <a:pt x="198783" y="21595"/>
                  <a:pt x="191011" y="18327"/>
                  <a:pt x="182880" y="16294"/>
                </a:cubicBezTo>
                <a:lnTo>
                  <a:pt x="119269" y="391"/>
                </a:lnTo>
                <a:cubicBezTo>
                  <a:pt x="87464" y="3041"/>
                  <a:pt x="52400" y="-5931"/>
                  <a:pt x="23854" y="8342"/>
                </a:cubicBezTo>
                <a:cubicBezTo>
                  <a:pt x="8861" y="15839"/>
                  <a:pt x="24714" y="56050"/>
                  <a:pt x="7951" y="56050"/>
                </a:cubicBezTo>
                <a:lnTo>
                  <a:pt x="0" y="40148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7F7B7"/>
            </a:bgClr>
          </a:patt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0" name="Полилиния 379"/>
          <p:cNvSpPr/>
          <p:nvPr/>
        </p:nvSpPr>
        <p:spPr>
          <a:xfrm>
            <a:off x="7693192" y="3045878"/>
            <a:ext cx="302149" cy="326004"/>
          </a:xfrm>
          <a:custGeom>
            <a:avLst/>
            <a:gdLst>
              <a:gd name="connsiteX0" fmla="*/ 0 w 302149"/>
              <a:gd name="connsiteY0" fmla="*/ 190832 h 326004"/>
              <a:gd name="connsiteX1" fmla="*/ 39756 w 302149"/>
              <a:gd name="connsiteY1" fmla="*/ 182880 h 326004"/>
              <a:gd name="connsiteX2" fmla="*/ 55659 w 302149"/>
              <a:gd name="connsiteY2" fmla="*/ 159026 h 326004"/>
              <a:gd name="connsiteX3" fmla="*/ 79513 w 302149"/>
              <a:gd name="connsiteY3" fmla="*/ 151075 h 326004"/>
              <a:gd name="connsiteX4" fmla="*/ 95416 w 302149"/>
              <a:gd name="connsiteY4" fmla="*/ 127221 h 326004"/>
              <a:gd name="connsiteX5" fmla="*/ 111318 w 302149"/>
              <a:gd name="connsiteY5" fmla="*/ 79513 h 326004"/>
              <a:gd name="connsiteX6" fmla="*/ 159026 w 302149"/>
              <a:gd name="connsiteY6" fmla="*/ 63611 h 326004"/>
              <a:gd name="connsiteX7" fmla="*/ 182880 w 302149"/>
              <a:gd name="connsiteY7" fmla="*/ 47708 h 326004"/>
              <a:gd name="connsiteX8" fmla="*/ 206734 w 302149"/>
              <a:gd name="connsiteY8" fmla="*/ 39757 h 326004"/>
              <a:gd name="connsiteX9" fmla="*/ 214685 w 302149"/>
              <a:gd name="connsiteY9" fmla="*/ 15903 h 326004"/>
              <a:gd name="connsiteX10" fmla="*/ 262393 w 302149"/>
              <a:gd name="connsiteY10" fmla="*/ 0 h 326004"/>
              <a:gd name="connsiteX11" fmla="*/ 278296 w 302149"/>
              <a:gd name="connsiteY11" fmla="*/ 23854 h 326004"/>
              <a:gd name="connsiteX12" fmla="*/ 302149 w 302149"/>
              <a:gd name="connsiteY12" fmla="*/ 79513 h 326004"/>
              <a:gd name="connsiteX13" fmla="*/ 294198 w 302149"/>
              <a:gd name="connsiteY13" fmla="*/ 166978 h 326004"/>
              <a:gd name="connsiteX14" fmla="*/ 270344 w 302149"/>
              <a:gd name="connsiteY14" fmla="*/ 182880 h 326004"/>
              <a:gd name="connsiteX15" fmla="*/ 230588 w 302149"/>
              <a:gd name="connsiteY15" fmla="*/ 214686 h 326004"/>
              <a:gd name="connsiteX16" fmla="*/ 222636 w 302149"/>
              <a:gd name="connsiteY16" fmla="*/ 238539 h 326004"/>
              <a:gd name="connsiteX17" fmla="*/ 174929 w 302149"/>
              <a:gd name="connsiteY17" fmla="*/ 262393 h 326004"/>
              <a:gd name="connsiteX18" fmla="*/ 127221 w 302149"/>
              <a:gd name="connsiteY18" fmla="*/ 294199 h 326004"/>
              <a:gd name="connsiteX19" fmla="*/ 95416 w 302149"/>
              <a:gd name="connsiteY19" fmla="*/ 326004 h 326004"/>
              <a:gd name="connsiteX20" fmla="*/ 71562 w 302149"/>
              <a:gd name="connsiteY20" fmla="*/ 318053 h 326004"/>
              <a:gd name="connsiteX21" fmla="*/ 55659 w 302149"/>
              <a:gd name="connsiteY21" fmla="*/ 270345 h 326004"/>
              <a:gd name="connsiteX22" fmla="*/ 15902 w 302149"/>
              <a:gd name="connsiteY22" fmla="*/ 198783 h 326004"/>
              <a:gd name="connsiteX23" fmla="*/ 0 w 302149"/>
              <a:gd name="connsiteY23" fmla="*/ 190832 h 3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2149" h="326004">
                <a:moveTo>
                  <a:pt x="0" y="190832"/>
                </a:moveTo>
                <a:cubicBezTo>
                  <a:pt x="13252" y="188181"/>
                  <a:pt x="28022" y="189585"/>
                  <a:pt x="39756" y="182880"/>
                </a:cubicBezTo>
                <a:cubicBezTo>
                  <a:pt x="48053" y="178139"/>
                  <a:pt x="48197" y="164996"/>
                  <a:pt x="55659" y="159026"/>
                </a:cubicBezTo>
                <a:cubicBezTo>
                  <a:pt x="62204" y="153790"/>
                  <a:pt x="71562" y="153725"/>
                  <a:pt x="79513" y="151075"/>
                </a:cubicBezTo>
                <a:cubicBezTo>
                  <a:pt x="84814" y="143124"/>
                  <a:pt x="91535" y="135954"/>
                  <a:pt x="95416" y="127221"/>
                </a:cubicBezTo>
                <a:cubicBezTo>
                  <a:pt x="102224" y="111903"/>
                  <a:pt x="95415" y="84814"/>
                  <a:pt x="111318" y="79513"/>
                </a:cubicBezTo>
                <a:lnTo>
                  <a:pt x="159026" y="63611"/>
                </a:lnTo>
                <a:cubicBezTo>
                  <a:pt x="166977" y="58310"/>
                  <a:pt x="174333" y="51982"/>
                  <a:pt x="182880" y="47708"/>
                </a:cubicBezTo>
                <a:cubicBezTo>
                  <a:pt x="190377" y="43960"/>
                  <a:pt x="200807" y="45684"/>
                  <a:pt x="206734" y="39757"/>
                </a:cubicBezTo>
                <a:cubicBezTo>
                  <a:pt x="212661" y="33830"/>
                  <a:pt x="207865" y="20775"/>
                  <a:pt x="214685" y="15903"/>
                </a:cubicBezTo>
                <a:cubicBezTo>
                  <a:pt x="228325" y="6160"/>
                  <a:pt x="262393" y="0"/>
                  <a:pt x="262393" y="0"/>
                </a:cubicBezTo>
                <a:cubicBezTo>
                  <a:pt x="267694" y="7951"/>
                  <a:pt x="274532" y="15070"/>
                  <a:pt x="278296" y="23854"/>
                </a:cubicBezTo>
                <a:cubicBezTo>
                  <a:pt x="309106" y="95743"/>
                  <a:pt x="262223" y="19621"/>
                  <a:pt x="302149" y="79513"/>
                </a:cubicBezTo>
                <a:cubicBezTo>
                  <a:pt x="299499" y="108668"/>
                  <a:pt x="302807" y="138997"/>
                  <a:pt x="294198" y="166978"/>
                </a:cubicBezTo>
                <a:cubicBezTo>
                  <a:pt x="291388" y="176112"/>
                  <a:pt x="277101" y="176123"/>
                  <a:pt x="270344" y="182880"/>
                </a:cubicBezTo>
                <a:cubicBezTo>
                  <a:pt x="234377" y="218847"/>
                  <a:pt x="277029" y="199204"/>
                  <a:pt x="230588" y="214686"/>
                </a:cubicBezTo>
                <a:cubicBezTo>
                  <a:pt x="227937" y="222637"/>
                  <a:pt x="227872" y="231994"/>
                  <a:pt x="222636" y="238539"/>
                </a:cubicBezTo>
                <a:cubicBezTo>
                  <a:pt x="211425" y="252552"/>
                  <a:pt x="190644" y="257155"/>
                  <a:pt x="174929" y="262393"/>
                </a:cubicBezTo>
                <a:cubicBezTo>
                  <a:pt x="159026" y="272995"/>
                  <a:pt x="133265" y="276067"/>
                  <a:pt x="127221" y="294199"/>
                </a:cubicBezTo>
                <a:cubicBezTo>
                  <a:pt x="116618" y="326004"/>
                  <a:pt x="127220" y="315403"/>
                  <a:pt x="95416" y="326004"/>
                </a:cubicBezTo>
                <a:cubicBezTo>
                  <a:pt x="87465" y="323354"/>
                  <a:pt x="76434" y="324873"/>
                  <a:pt x="71562" y="318053"/>
                </a:cubicBezTo>
                <a:cubicBezTo>
                  <a:pt x="61819" y="304413"/>
                  <a:pt x="60960" y="286248"/>
                  <a:pt x="55659" y="270345"/>
                </a:cubicBezTo>
                <a:cubicBezTo>
                  <a:pt x="49657" y="252338"/>
                  <a:pt x="34131" y="198783"/>
                  <a:pt x="15902" y="198783"/>
                </a:cubicBezTo>
                <a:lnTo>
                  <a:pt x="0" y="190832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Полилиния 380"/>
          <p:cNvSpPr/>
          <p:nvPr/>
        </p:nvSpPr>
        <p:spPr>
          <a:xfrm>
            <a:off x="6486648" y="2616129"/>
            <a:ext cx="230588" cy="279242"/>
          </a:xfrm>
          <a:custGeom>
            <a:avLst/>
            <a:gdLst>
              <a:gd name="connsiteX0" fmla="*/ 47708 w 230588"/>
              <a:gd name="connsiteY0" fmla="*/ 55660 h 279242"/>
              <a:gd name="connsiteX1" fmla="*/ 39757 w 230588"/>
              <a:gd name="connsiteY1" fmla="*/ 95416 h 279242"/>
              <a:gd name="connsiteX2" fmla="*/ 7952 w 230588"/>
              <a:gd name="connsiteY2" fmla="*/ 143124 h 279242"/>
              <a:gd name="connsiteX3" fmla="*/ 0 w 230588"/>
              <a:gd name="connsiteY3" fmla="*/ 166978 h 279242"/>
              <a:gd name="connsiteX4" fmla="*/ 31806 w 230588"/>
              <a:gd name="connsiteY4" fmla="*/ 198783 h 279242"/>
              <a:gd name="connsiteX5" fmla="*/ 71562 w 230588"/>
              <a:gd name="connsiteY5" fmla="*/ 238540 h 279242"/>
              <a:gd name="connsiteX6" fmla="*/ 119270 w 230588"/>
              <a:gd name="connsiteY6" fmla="*/ 254442 h 279242"/>
              <a:gd name="connsiteX7" fmla="*/ 166978 w 230588"/>
              <a:gd name="connsiteY7" fmla="*/ 278296 h 279242"/>
              <a:gd name="connsiteX8" fmla="*/ 182880 w 230588"/>
              <a:gd name="connsiteY8" fmla="*/ 230588 h 279242"/>
              <a:gd name="connsiteX9" fmla="*/ 206734 w 230588"/>
              <a:gd name="connsiteY9" fmla="*/ 182880 h 279242"/>
              <a:gd name="connsiteX10" fmla="*/ 230588 w 230588"/>
              <a:gd name="connsiteY10" fmla="*/ 166978 h 279242"/>
              <a:gd name="connsiteX11" fmla="*/ 222637 w 230588"/>
              <a:gd name="connsiteY11" fmla="*/ 127221 h 279242"/>
              <a:gd name="connsiteX12" fmla="*/ 198783 w 230588"/>
              <a:gd name="connsiteY12" fmla="*/ 119270 h 279242"/>
              <a:gd name="connsiteX13" fmla="*/ 182880 w 230588"/>
              <a:gd name="connsiteY13" fmla="*/ 95416 h 279242"/>
              <a:gd name="connsiteX14" fmla="*/ 190832 w 230588"/>
              <a:gd name="connsiteY14" fmla="*/ 55660 h 279242"/>
              <a:gd name="connsiteX15" fmla="*/ 206734 w 230588"/>
              <a:gd name="connsiteY15" fmla="*/ 7952 h 279242"/>
              <a:gd name="connsiteX16" fmla="*/ 182880 w 230588"/>
              <a:gd name="connsiteY16" fmla="*/ 0 h 279242"/>
              <a:gd name="connsiteX17" fmla="*/ 95416 w 230588"/>
              <a:gd name="connsiteY17" fmla="*/ 15903 h 279242"/>
              <a:gd name="connsiteX18" fmla="*/ 47708 w 230588"/>
              <a:gd name="connsiteY18" fmla="*/ 47708 h 279242"/>
              <a:gd name="connsiteX19" fmla="*/ 47708 w 230588"/>
              <a:gd name="connsiteY19" fmla="*/ 55660 h 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588" h="279242">
                <a:moveTo>
                  <a:pt x="47708" y="55660"/>
                </a:moveTo>
                <a:cubicBezTo>
                  <a:pt x="45058" y="68912"/>
                  <a:pt x="45349" y="83113"/>
                  <a:pt x="39757" y="95416"/>
                </a:cubicBezTo>
                <a:cubicBezTo>
                  <a:pt x="31848" y="112815"/>
                  <a:pt x="13996" y="124992"/>
                  <a:pt x="7952" y="143124"/>
                </a:cubicBezTo>
                <a:lnTo>
                  <a:pt x="0" y="166978"/>
                </a:lnTo>
                <a:cubicBezTo>
                  <a:pt x="17350" y="219025"/>
                  <a:pt x="-6747" y="167940"/>
                  <a:pt x="31806" y="198783"/>
                </a:cubicBezTo>
                <a:cubicBezTo>
                  <a:pt x="74875" y="233238"/>
                  <a:pt x="17890" y="214686"/>
                  <a:pt x="71562" y="238540"/>
                </a:cubicBezTo>
                <a:cubicBezTo>
                  <a:pt x="86880" y="245348"/>
                  <a:pt x="119270" y="254442"/>
                  <a:pt x="119270" y="254442"/>
                </a:cubicBezTo>
                <a:cubicBezTo>
                  <a:pt x="120070" y="254975"/>
                  <a:pt x="160394" y="284881"/>
                  <a:pt x="166978" y="278296"/>
                </a:cubicBezTo>
                <a:cubicBezTo>
                  <a:pt x="178831" y="266443"/>
                  <a:pt x="177579" y="246491"/>
                  <a:pt x="182880" y="230588"/>
                </a:cubicBezTo>
                <a:cubicBezTo>
                  <a:pt x="189346" y="211190"/>
                  <a:pt x="191323" y="198291"/>
                  <a:pt x="206734" y="182880"/>
                </a:cubicBezTo>
                <a:cubicBezTo>
                  <a:pt x="213491" y="176123"/>
                  <a:pt x="222637" y="172279"/>
                  <a:pt x="230588" y="166978"/>
                </a:cubicBezTo>
                <a:cubicBezTo>
                  <a:pt x="227938" y="153726"/>
                  <a:pt x="230134" y="138466"/>
                  <a:pt x="222637" y="127221"/>
                </a:cubicBezTo>
                <a:cubicBezTo>
                  <a:pt x="217988" y="120247"/>
                  <a:pt x="205328" y="124506"/>
                  <a:pt x="198783" y="119270"/>
                </a:cubicBezTo>
                <a:cubicBezTo>
                  <a:pt x="191321" y="113300"/>
                  <a:pt x="188181" y="103367"/>
                  <a:pt x="182880" y="95416"/>
                </a:cubicBezTo>
                <a:cubicBezTo>
                  <a:pt x="185531" y="82164"/>
                  <a:pt x="187276" y="68698"/>
                  <a:pt x="190832" y="55660"/>
                </a:cubicBezTo>
                <a:cubicBezTo>
                  <a:pt x="195243" y="39488"/>
                  <a:pt x="206734" y="7952"/>
                  <a:pt x="206734" y="7952"/>
                </a:cubicBezTo>
                <a:cubicBezTo>
                  <a:pt x="198783" y="5301"/>
                  <a:pt x="191262" y="0"/>
                  <a:pt x="182880" y="0"/>
                </a:cubicBezTo>
                <a:cubicBezTo>
                  <a:pt x="137930" y="0"/>
                  <a:pt x="128961" y="4722"/>
                  <a:pt x="95416" y="15903"/>
                </a:cubicBezTo>
                <a:cubicBezTo>
                  <a:pt x="79513" y="26505"/>
                  <a:pt x="53752" y="29576"/>
                  <a:pt x="47708" y="47708"/>
                </a:cubicBezTo>
                <a:lnTo>
                  <a:pt x="47708" y="55660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" name="Полилиния 381"/>
          <p:cNvSpPr/>
          <p:nvPr/>
        </p:nvSpPr>
        <p:spPr>
          <a:xfrm>
            <a:off x="5633297" y="2578177"/>
            <a:ext cx="303004" cy="335756"/>
          </a:xfrm>
          <a:custGeom>
            <a:avLst/>
            <a:gdLst>
              <a:gd name="connsiteX0" fmla="*/ 111919 w 303004"/>
              <a:gd name="connsiteY0" fmla="*/ 4762 h 335756"/>
              <a:gd name="connsiteX1" fmla="*/ 57150 w 303004"/>
              <a:gd name="connsiteY1" fmla="*/ 26193 h 335756"/>
              <a:gd name="connsiteX2" fmla="*/ 50006 w 303004"/>
              <a:gd name="connsiteY2" fmla="*/ 30956 h 335756"/>
              <a:gd name="connsiteX3" fmla="*/ 45244 w 303004"/>
              <a:gd name="connsiteY3" fmla="*/ 38100 h 335756"/>
              <a:gd name="connsiteX4" fmla="*/ 45244 w 303004"/>
              <a:gd name="connsiteY4" fmla="*/ 59531 h 335756"/>
              <a:gd name="connsiteX5" fmla="*/ 30956 w 303004"/>
              <a:gd name="connsiteY5" fmla="*/ 64293 h 335756"/>
              <a:gd name="connsiteX6" fmla="*/ 33338 w 303004"/>
              <a:gd name="connsiteY6" fmla="*/ 92868 h 335756"/>
              <a:gd name="connsiteX7" fmla="*/ 35719 w 303004"/>
              <a:gd name="connsiteY7" fmla="*/ 100012 h 335756"/>
              <a:gd name="connsiteX8" fmla="*/ 28575 w 303004"/>
              <a:gd name="connsiteY8" fmla="*/ 104775 h 335756"/>
              <a:gd name="connsiteX9" fmla="*/ 35719 w 303004"/>
              <a:gd name="connsiteY9" fmla="*/ 150018 h 335756"/>
              <a:gd name="connsiteX10" fmla="*/ 30956 w 303004"/>
              <a:gd name="connsiteY10" fmla="*/ 169068 h 335756"/>
              <a:gd name="connsiteX11" fmla="*/ 16669 w 303004"/>
              <a:gd name="connsiteY11" fmla="*/ 178593 h 335756"/>
              <a:gd name="connsiteX12" fmla="*/ 11906 w 303004"/>
              <a:gd name="connsiteY12" fmla="*/ 185737 h 335756"/>
              <a:gd name="connsiteX13" fmla="*/ 7144 w 303004"/>
              <a:gd name="connsiteY13" fmla="*/ 200025 h 335756"/>
              <a:gd name="connsiteX14" fmla="*/ 2381 w 303004"/>
              <a:gd name="connsiteY14" fmla="*/ 207168 h 335756"/>
              <a:gd name="connsiteX15" fmla="*/ 0 w 303004"/>
              <a:gd name="connsiteY15" fmla="*/ 214312 h 335756"/>
              <a:gd name="connsiteX16" fmla="*/ 2381 w 303004"/>
              <a:gd name="connsiteY16" fmla="*/ 228600 h 335756"/>
              <a:gd name="connsiteX17" fmla="*/ 4763 w 303004"/>
              <a:gd name="connsiteY17" fmla="*/ 235743 h 335756"/>
              <a:gd name="connsiteX18" fmla="*/ 28575 w 303004"/>
              <a:gd name="connsiteY18" fmla="*/ 259556 h 335756"/>
              <a:gd name="connsiteX19" fmla="*/ 42863 w 303004"/>
              <a:gd name="connsiteY19" fmla="*/ 264318 h 335756"/>
              <a:gd name="connsiteX20" fmla="*/ 50006 w 303004"/>
              <a:gd name="connsiteY20" fmla="*/ 266700 h 335756"/>
              <a:gd name="connsiteX21" fmla="*/ 54769 w 303004"/>
              <a:gd name="connsiteY21" fmla="*/ 273843 h 335756"/>
              <a:gd name="connsiteX22" fmla="*/ 61913 w 303004"/>
              <a:gd name="connsiteY22" fmla="*/ 276225 h 335756"/>
              <a:gd name="connsiteX23" fmla="*/ 76200 w 303004"/>
              <a:gd name="connsiteY23" fmla="*/ 283368 h 335756"/>
              <a:gd name="connsiteX24" fmla="*/ 83344 w 303004"/>
              <a:gd name="connsiteY24" fmla="*/ 288131 h 335756"/>
              <a:gd name="connsiteX25" fmla="*/ 97631 w 303004"/>
              <a:gd name="connsiteY25" fmla="*/ 292893 h 335756"/>
              <a:gd name="connsiteX26" fmla="*/ 111919 w 303004"/>
              <a:gd name="connsiteY26" fmla="*/ 302418 h 335756"/>
              <a:gd name="connsiteX27" fmla="*/ 119063 w 303004"/>
              <a:gd name="connsiteY27" fmla="*/ 304800 h 335756"/>
              <a:gd name="connsiteX28" fmla="*/ 126206 w 303004"/>
              <a:gd name="connsiteY28" fmla="*/ 309562 h 335756"/>
              <a:gd name="connsiteX29" fmla="*/ 140494 w 303004"/>
              <a:gd name="connsiteY29" fmla="*/ 311943 h 335756"/>
              <a:gd name="connsiteX30" fmla="*/ 154781 w 303004"/>
              <a:gd name="connsiteY30" fmla="*/ 316706 h 335756"/>
              <a:gd name="connsiteX31" fmla="*/ 169069 w 303004"/>
              <a:gd name="connsiteY31" fmla="*/ 323850 h 335756"/>
              <a:gd name="connsiteX32" fmla="*/ 173831 w 303004"/>
              <a:gd name="connsiteY32" fmla="*/ 330993 h 335756"/>
              <a:gd name="connsiteX33" fmla="*/ 188119 w 303004"/>
              <a:gd name="connsiteY33" fmla="*/ 335756 h 335756"/>
              <a:gd name="connsiteX34" fmla="*/ 209550 w 303004"/>
              <a:gd name="connsiteY34" fmla="*/ 328612 h 335756"/>
              <a:gd name="connsiteX35" fmla="*/ 223838 w 303004"/>
              <a:gd name="connsiteY35" fmla="*/ 323850 h 335756"/>
              <a:gd name="connsiteX36" fmla="*/ 228600 w 303004"/>
              <a:gd name="connsiteY36" fmla="*/ 316706 h 335756"/>
              <a:gd name="connsiteX37" fmla="*/ 235744 w 303004"/>
              <a:gd name="connsiteY37" fmla="*/ 314325 h 335756"/>
              <a:gd name="connsiteX38" fmla="*/ 250031 w 303004"/>
              <a:gd name="connsiteY38" fmla="*/ 307181 h 335756"/>
              <a:gd name="connsiteX39" fmla="*/ 252413 w 303004"/>
              <a:gd name="connsiteY39" fmla="*/ 300037 h 335756"/>
              <a:gd name="connsiteX40" fmla="*/ 247650 w 303004"/>
              <a:gd name="connsiteY40" fmla="*/ 285750 h 335756"/>
              <a:gd name="connsiteX41" fmla="*/ 250031 w 303004"/>
              <a:gd name="connsiteY41" fmla="*/ 276225 h 335756"/>
              <a:gd name="connsiteX42" fmla="*/ 252413 w 303004"/>
              <a:gd name="connsiteY42" fmla="*/ 252412 h 335756"/>
              <a:gd name="connsiteX43" fmla="*/ 266700 w 303004"/>
              <a:gd name="connsiteY43" fmla="*/ 247650 h 335756"/>
              <a:gd name="connsiteX44" fmla="*/ 273844 w 303004"/>
              <a:gd name="connsiteY44" fmla="*/ 245268 h 335756"/>
              <a:gd name="connsiteX45" fmla="*/ 278606 w 303004"/>
              <a:gd name="connsiteY45" fmla="*/ 230981 h 335756"/>
              <a:gd name="connsiteX46" fmla="*/ 280988 w 303004"/>
              <a:gd name="connsiteY46" fmla="*/ 214312 h 335756"/>
              <a:gd name="connsiteX47" fmla="*/ 295275 w 303004"/>
              <a:gd name="connsiteY47" fmla="*/ 207168 h 335756"/>
              <a:gd name="connsiteX48" fmla="*/ 302419 w 303004"/>
              <a:gd name="connsiteY48" fmla="*/ 164306 h 335756"/>
              <a:gd name="connsiteX49" fmla="*/ 300038 w 303004"/>
              <a:gd name="connsiteY49" fmla="*/ 126206 h 335756"/>
              <a:gd name="connsiteX50" fmla="*/ 295275 w 303004"/>
              <a:gd name="connsiteY50" fmla="*/ 102393 h 335756"/>
              <a:gd name="connsiteX51" fmla="*/ 292894 w 303004"/>
              <a:gd name="connsiteY51" fmla="*/ 95250 h 335756"/>
              <a:gd name="connsiteX52" fmla="*/ 285750 w 303004"/>
              <a:gd name="connsiteY52" fmla="*/ 90487 h 335756"/>
              <a:gd name="connsiteX53" fmla="*/ 269081 w 303004"/>
              <a:gd name="connsiteY53" fmla="*/ 95250 h 335756"/>
              <a:gd name="connsiteX54" fmla="*/ 261938 w 303004"/>
              <a:gd name="connsiteY54" fmla="*/ 100012 h 335756"/>
              <a:gd name="connsiteX55" fmla="*/ 247650 w 303004"/>
              <a:gd name="connsiteY55" fmla="*/ 97631 h 335756"/>
              <a:gd name="connsiteX56" fmla="*/ 242888 w 303004"/>
              <a:gd name="connsiteY56" fmla="*/ 90487 h 335756"/>
              <a:gd name="connsiteX57" fmla="*/ 235744 w 303004"/>
              <a:gd name="connsiteY57" fmla="*/ 85725 h 335756"/>
              <a:gd name="connsiteX58" fmla="*/ 200025 w 303004"/>
              <a:gd name="connsiteY58" fmla="*/ 88106 h 335756"/>
              <a:gd name="connsiteX59" fmla="*/ 185738 w 303004"/>
              <a:gd name="connsiteY59" fmla="*/ 92868 h 335756"/>
              <a:gd name="connsiteX60" fmla="*/ 164306 w 303004"/>
              <a:gd name="connsiteY60" fmla="*/ 90487 h 335756"/>
              <a:gd name="connsiteX61" fmla="*/ 154781 w 303004"/>
              <a:gd name="connsiteY61" fmla="*/ 78581 h 335756"/>
              <a:gd name="connsiteX62" fmla="*/ 147638 w 303004"/>
              <a:gd name="connsiteY62" fmla="*/ 73818 h 335756"/>
              <a:gd name="connsiteX63" fmla="*/ 140494 w 303004"/>
              <a:gd name="connsiteY63" fmla="*/ 71437 h 335756"/>
              <a:gd name="connsiteX64" fmla="*/ 126206 w 303004"/>
              <a:gd name="connsiteY64" fmla="*/ 61912 h 335756"/>
              <a:gd name="connsiteX65" fmla="*/ 97631 w 303004"/>
              <a:gd name="connsiteY65" fmla="*/ 50006 h 335756"/>
              <a:gd name="connsiteX66" fmla="*/ 100013 w 303004"/>
              <a:gd name="connsiteY66" fmla="*/ 38100 h 335756"/>
              <a:gd name="connsiteX67" fmla="*/ 111919 w 303004"/>
              <a:gd name="connsiteY67" fmla="*/ 26193 h 335756"/>
              <a:gd name="connsiteX68" fmla="*/ 114300 w 303004"/>
              <a:gd name="connsiteY68" fmla="*/ 19050 h 335756"/>
              <a:gd name="connsiteX69" fmla="*/ 111919 w 303004"/>
              <a:gd name="connsiteY69" fmla="*/ 7143 h 335756"/>
              <a:gd name="connsiteX70" fmla="*/ 97631 w 303004"/>
              <a:gd name="connsiteY70" fmla="*/ 0 h 335756"/>
              <a:gd name="connsiteX71" fmla="*/ 111919 w 303004"/>
              <a:gd name="connsiteY71" fmla="*/ 4762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03004" h="335756">
                <a:moveTo>
                  <a:pt x="111919" y="4762"/>
                </a:moveTo>
                <a:cubicBezTo>
                  <a:pt x="105172" y="9127"/>
                  <a:pt x="71893" y="-10666"/>
                  <a:pt x="57150" y="26193"/>
                </a:cubicBezTo>
                <a:cubicBezTo>
                  <a:pt x="56087" y="28850"/>
                  <a:pt x="52387" y="29368"/>
                  <a:pt x="50006" y="30956"/>
                </a:cubicBezTo>
                <a:cubicBezTo>
                  <a:pt x="48419" y="33337"/>
                  <a:pt x="45599" y="35260"/>
                  <a:pt x="45244" y="38100"/>
                </a:cubicBezTo>
                <a:cubicBezTo>
                  <a:pt x="44595" y="43291"/>
                  <a:pt x="51575" y="54104"/>
                  <a:pt x="45244" y="59531"/>
                </a:cubicBezTo>
                <a:cubicBezTo>
                  <a:pt x="41432" y="62798"/>
                  <a:pt x="30956" y="64293"/>
                  <a:pt x="30956" y="64293"/>
                </a:cubicBezTo>
                <a:cubicBezTo>
                  <a:pt x="31750" y="73818"/>
                  <a:pt x="32075" y="83394"/>
                  <a:pt x="33338" y="92868"/>
                </a:cubicBezTo>
                <a:cubicBezTo>
                  <a:pt x="33670" y="95356"/>
                  <a:pt x="36651" y="97681"/>
                  <a:pt x="35719" y="100012"/>
                </a:cubicBezTo>
                <a:cubicBezTo>
                  <a:pt x="34656" y="102669"/>
                  <a:pt x="30956" y="103187"/>
                  <a:pt x="28575" y="104775"/>
                </a:cubicBezTo>
                <a:cubicBezTo>
                  <a:pt x="33649" y="145365"/>
                  <a:pt x="29291" y="130733"/>
                  <a:pt x="35719" y="150018"/>
                </a:cubicBezTo>
                <a:cubicBezTo>
                  <a:pt x="34131" y="156368"/>
                  <a:pt x="36402" y="165437"/>
                  <a:pt x="30956" y="169068"/>
                </a:cubicBezTo>
                <a:lnTo>
                  <a:pt x="16669" y="178593"/>
                </a:lnTo>
                <a:cubicBezTo>
                  <a:pt x="15081" y="180974"/>
                  <a:pt x="13068" y="183122"/>
                  <a:pt x="11906" y="185737"/>
                </a:cubicBezTo>
                <a:cubicBezTo>
                  <a:pt x="9867" y="190325"/>
                  <a:pt x="9929" y="195848"/>
                  <a:pt x="7144" y="200025"/>
                </a:cubicBezTo>
                <a:lnTo>
                  <a:pt x="2381" y="207168"/>
                </a:lnTo>
                <a:cubicBezTo>
                  <a:pt x="1587" y="209549"/>
                  <a:pt x="0" y="211802"/>
                  <a:pt x="0" y="214312"/>
                </a:cubicBezTo>
                <a:cubicBezTo>
                  <a:pt x="0" y="219140"/>
                  <a:pt x="1333" y="223887"/>
                  <a:pt x="2381" y="228600"/>
                </a:cubicBezTo>
                <a:cubicBezTo>
                  <a:pt x="2926" y="231050"/>
                  <a:pt x="3544" y="233549"/>
                  <a:pt x="4763" y="235743"/>
                </a:cubicBezTo>
                <a:cubicBezTo>
                  <a:pt x="10536" y="246133"/>
                  <a:pt x="16452" y="255516"/>
                  <a:pt x="28575" y="259556"/>
                </a:cubicBezTo>
                <a:lnTo>
                  <a:pt x="42863" y="264318"/>
                </a:lnTo>
                <a:lnTo>
                  <a:pt x="50006" y="266700"/>
                </a:lnTo>
                <a:cubicBezTo>
                  <a:pt x="51594" y="269081"/>
                  <a:pt x="52534" y="272055"/>
                  <a:pt x="54769" y="273843"/>
                </a:cubicBezTo>
                <a:cubicBezTo>
                  <a:pt x="56729" y="275411"/>
                  <a:pt x="59668" y="275102"/>
                  <a:pt x="61913" y="276225"/>
                </a:cubicBezTo>
                <a:cubicBezTo>
                  <a:pt x="80370" y="285454"/>
                  <a:pt x="58249" y="277385"/>
                  <a:pt x="76200" y="283368"/>
                </a:cubicBezTo>
                <a:cubicBezTo>
                  <a:pt x="78581" y="284956"/>
                  <a:pt x="80729" y="286969"/>
                  <a:pt x="83344" y="288131"/>
                </a:cubicBezTo>
                <a:cubicBezTo>
                  <a:pt x="87931" y="290170"/>
                  <a:pt x="97631" y="292893"/>
                  <a:pt x="97631" y="292893"/>
                </a:cubicBezTo>
                <a:cubicBezTo>
                  <a:pt x="102394" y="296068"/>
                  <a:pt x="106489" y="300607"/>
                  <a:pt x="111919" y="302418"/>
                </a:cubicBezTo>
                <a:cubicBezTo>
                  <a:pt x="114300" y="303212"/>
                  <a:pt x="116818" y="303677"/>
                  <a:pt x="119063" y="304800"/>
                </a:cubicBezTo>
                <a:cubicBezTo>
                  <a:pt x="121622" y="306080"/>
                  <a:pt x="123491" y="308657"/>
                  <a:pt x="126206" y="309562"/>
                </a:cubicBezTo>
                <a:cubicBezTo>
                  <a:pt x="130787" y="311089"/>
                  <a:pt x="135731" y="311149"/>
                  <a:pt x="140494" y="311943"/>
                </a:cubicBezTo>
                <a:cubicBezTo>
                  <a:pt x="145256" y="313531"/>
                  <a:pt x="150604" y="313922"/>
                  <a:pt x="154781" y="316706"/>
                </a:cubicBezTo>
                <a:cubicBezTo>
                  <a:pt x="164014" y="322860"/>
                  <a:pt x="159210" y="320563"/>
                  <a:pt x="169069" y="323850"/>
                </a:cubicBezTo>
                <a:cubicBezTo>
                  <a:pt x="170656" y="326231"/>
                  <a:pt x="171404" y="329476"/>
                  <a:pt x="173831" y="330993"/>
                </a:cubicBezTo>
                <a:cubicBezTo>
                  <a:pt x="178088" y="333654"/>
                  <a:pt x="188119" y="335756"/>
                  <a:pt x="188119" y="335756"/>
                </a:cubicBezTo>
                <a:cubicBezTo>
                  <a:pt x="220296" y="330394"/>
                  <a:pt x="189457" y="337542"/>
                  <a:pt x="209550" y="328612"/>
                </a:cubicBezTo>
                <a:cubicBezTo>
                  <a:pt x="214138" y="326573"/>
                  <a:pt x="223838" y="323850"/>
                  <a:pt x="223838" y="323850"/>
                </a:cubicBezTo>
                <a:cubicBezTo>
                  <a:pt x="225425" y="321469"/>
                  <a:pt x="226365" y="318494"/>
                  <a:pt x="228600" y="316706"/>
                </a:cubicBezTo>
                <a:cubicBezTo>
                  <a:pt x="230560" y="315138"/>
                  <a:pt x="233499" y="315448"/>
                  <a:pt x="235744" y="314325"/>
                </a:cubicBezTo>
                <a:cubicBezTo>
                  <a:pt x="254211" y="305091"/>
                  <a:pt x="232075" y="313166"/>
                  <a:pt x="250031" y="307181"/>
                </a:cubicBezTo>
                <a:cubicBezTo>
                  <a:pt x="250825" y="304800"/>
                  <a:pt x="252690" y="302532"/>
                  <a:pt x="252413" y="300037"/>
                </a:cubicBezTo>
                <a:cubicBezTo>
                  <a:pt x="251859" y="295048"/>
                  <a:pt x="247650" y="285750"/>
                  <a:pt x="247650" y="285750"/>
                </a:cubicBezTo>
                <a:cubicBezTo>
                  <a:pt x="248444" y="282575"/>
                  <a:pt x="249568" y="279465"/>
                  <a:pt x="250031" y="276225"/>
                </a:cubicBezTo>
                <a:cubicBezTo>
                  <a:pt x="251159" y="268328"/>
                  <a:pt x="248393" y="259303"/>
                  <a:pt x="252413" y="252412"/>
                </a:cubicBezTo>
                <a:cubicBezTo>
                  <a:pt x="254942" y="248076"/>
                  <a:pt x="261938" y="249237"/>
                  <a:pt x="266700" y="247650"/>
                </a:cubicBezTo>
                <a:lnTo>
                  <a:pt x="273844" y="245268"/>
                </a:lnTo>
                <a:cubicBezTo>
                  <a:pt x="275431" y="240506"/>
                  <a:pt x="277896" y="235950"/>
                  <a:pt x="278606" y="230981"/>
                </a:cubicBezTo>
                <a:cubicBezTo>
                  <a:pt x="279400" y="225425"/>
                  <a:pt x="278708" y="219441"/>
                  <a:pt x="280988" y="214312"/>
                </a:cubicBezTo>
                <a:cubicBezTo>
                  <a:pt x="282593" y="210700"/>
                  <a:pt x="292106" y="208225"/>
                  <a:pt x="295275" y="207168"/>
                </a:cubicBezTo>
                <a:cubicBezTo>
                  <a:pt x="306041" y="191022"/>
                  <a:pt x="302419" y="199024"/>
                  <a:pt x="302419" y="164306"/>
                </a:cubicBezTo>
                <a:cubicBezTo>
                  <a:pt x="302419" y="151581"/>
                  <a:pt x="301497" y="138847"/>
                  <a:pt x="300038" y="126206"/>
                </a:cubicBezTo>
                <a:cubicBezTo>
                  <a:pt x="299110" y="118164"/>
                  <a:pt x="297835" y="110072"/>
                  <a:pt x="295275" y="102393"/>
                </a:cubicBezTo>
                <a:cubicBezTo>
                  <a:pt x="294481" y="100012"/>
                  <a:pt x="294462" y="97210"/>
                  <a:pt x="292894" y="95250"/>
                </a:cubicBezTo>
                <a:cubicBezTo>
                  <a:pt x="291106" y="93015"/>
                  <a:pt x="288131" y="92075"/>
                  <a:pt x="285750" y="90487"/>
                </a:cubicBezTo>
                <a:cubicBezTo>
                  <a:pt x="282692" y="91251"/>
                  <a:pt x="272501" y="93540"/>
                  <a:pt x="269081" y="95250"/>
                </a:cubicBezTo>
                <a:cubicBezTo>
                  <a:pt x="266522" y="96530"/>
                  <a:pt x="264319" y="98425"/>
                  <a:pt x="261938" y="100012"/>
                </a:cubicBezTo>
                <a:cubicBezTo>
                  <a:pt x="257175" y="99218"/>
                  <a:pt x="251969" y="99790"/>
                  <a:pt x="247650" y="97631"/>
                </a:cubicBezTo>
                <a:cubicBezTo>
                  <a:pt x="245090" y="96351"/>
                  <a:pt x="244912" y="92511"/>
                  <a:pt x="242888" y="90487"/>
                </a:cubicBezTo>
                <a:cubicBezTo>
                  <a:pt x="240864" y="88463"/>
                  <a:pt x="238125" y="87312"/>
                  <a:pt x="235744" y="85725"/>
                </a:cubicBezTo>
                <a:cubicBezTo>
                  <a:pt x="223838" y="86519"/>
                  <a:pt x="211838" y="86419"/>
                  <a:pt x="200025" y="88106"/>
                </a:cubicBezTo>
                <a:cubicBezTo>
                  <a:pt x="195056" y="88816"/>
                  <a:pt x="185738" y="92868"/>
                  <a:pt x="185738" y="92868"/>
                </a:cubicBezTo>
                <a:cubicBezTo>
                  <a:pt x="178594" y="92074"/>
                  <a:pt x="171279" y="92230"/>
                  <a:pt x="164306" y="90487"/>
                </a:cubicBezTo>
                <a:cubicBezTo>
                  <a:pt x="152367" y="87503"/>
                  <a:pt x="160443" y="85659"/>
                  <a:pt x="154781" y="78581"/>
                </a:cubicBezTo>
                <a:cubicBezTo>
                  <a:pt x="152993" y="76346"/>
                  <a:pt x="150198" y="75098"/>
                  <a:pt x="147638" y="73818"/>
                </a:cubicBezTo>
                <a:cubicBezTo>
                  <a:pt x="145393" y="72695"/>
                  <a:pt x="142688" y="72656"/>
                  <a:pt x="140494" y="71437"/>
                </a:cubicBezTo>
                <a:cubicBezTo>
                  <a:pt x="135490" y="68657"/>
                  <a:pt x="126206" y="61912"/>
                  <a:pt x="126206" y="61912"/>
                </a:cubicBezTo>
                <a:cubicBezTo>
                  <a:pt x="120053" y="37297"/>
                  <a:pt x="131494" y="70323"/>
                  <a:pt x="97631" y="50006"/>
                </a:cubicBezTo>
                <a:cubicBezTo>
                  <a:pt x="94160" y="47924"/>
                  <a:pt x="98592" y="41890"/>
                  <a:pt x="100013" y="38100"/>
                </a:cubicBezTo>
                <a:cubicBezTo>
                  <a:pt x="102659" y="31043"/>
                  <a:pt x="106097" y="30074"/>
                  <a:pt x="111919" y="26193"/>
                </a:cubicBezTo>
                <a:cubicBezTo>
                  <a:pt x="112713" y="23812"/>
                  <a:pt x="114300" y="21560"/>
                  <a:pt x="114300" y="19050"/>
                </a:cubicBezTo>
                <a:cubicBezTo>
                  <a:pt x="114300" y="15002"/>
                  <a:pt x="113927" y="10657"/>
                  <a:pt x="111919" y="7143"/>
                </a:cubicBezTo>
                <a:cubicBezTo>
                  <a:pt x="109747" y="3342"/>
                  <a:pt x="101297" y="1222"/>
                  <a:pt x="97631" y="0"/>
                </a:cubicBezTo>
                <a:cubicBezTo>
                  <a:pt x="86566" y="2766"/>
                  <a:pt x="118666" y="397"/>
                  <a:pt x="111919" y="4762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Полилиния 382"/>
          <p:cNvSpPr/>
          <p:nvPr/>
        </p:nvSpPr>
        <p:spPr>
          <a:xfrm>
            <a:off x="2227156" y="1254632"/>
            <a:ext cx="289619" cy="242887"/>
          </a:xfrm>
          <a:custGeom>
            <a:avLst/>
            <a:gdLst>
              <a:gd name="connsiteX0" fmla="*/ 1487 w 289619"/>
              <a:gd name="connsiteY0" fmla="*/ 14287 h 242887"/>
              <a:gd name="connsiteX1" fmla="*/ 27681 w 289619"/>
              <a:gd name="connsiteY1" fmla="*/ 7143 h 242887"/>
              <a:gd name="connsiteX2" fmla="*/ 30062 w 289619"/>
              <a:gd name="connsiteY2" fmla="*/ 0 h 242887"/>
              <a:gd name="connsiteX3" fmla="*/ 37206 w 289619"/>
              <a:gd name="connsiteY3" fmla="*/ 2381 h 242887"/>
              <a:gd name="connsiteX4" fmla="*/ 39587 w 289619"/>
              <a:gd name="connsiteY4" fmla="*/ 9525 h 242887"/>
              <a:gd name="connsiteX5" fmla="*/ 44350 w 289619"/>
              <a:gd name="connsiteY5" fmla="*/ 16668 h 242887"/>
              <a:gd name="connsiteX6" fmla="*/ 91975 w 289619"/>
              <a:gd name="connsiteY6" fmla="*/ 14287 h 242887"/>
              <a:gd name="connsiteX7" fmla="*/ 106262 w 289619"/>
              <a:gd name="connsiteY7" fmla="*/ 9525 h 242887"/>
              <a:gd name="connsiteX8" fmla="*/ 113406 w 289619"/>
              <a:gd name="connsiteY8" fmla="*/ 4762 h 242887"/>
              <a:gd name="connsiteX9" fmla="*/ 158650 w 289619"/>
              <a:gd name="connsiteY9" fmla="*/ 7143 h 242887"/>
              <a:gd name="connsiteX10" fmla="*/ 161031 w 289619"/>
              <a:gd name="connsiteY10" fmla="*/ 28575 h 242887"/>
              <a:gd name="connsiteX11" fmla="*/ 168175 w 289619"/>
              <a:gd name="connsiteY11" fmla="*/ 42862 h 242887"/>
              <a:gd name="connsiteX12" fmla="*/ 170556 w 289619"/>
              <a:gd name="connsiteY12" fmla="*/ 50006 h 242887"/>
              <a:gd name="connsiteX13" fmla="*/ 177700 w 289619"/>
              <a:gd name="connsiteY13" fmla="*/ 54768 h 242887"/>
              <a:gd name="connsiteX14" fmla="*/ 182462 w 289619"/>
              <a:gd name="connsiteY14" fmla="*/ 61912 h 242887"/>
              <a:gd name="connsiteX15" fmla="*/ 206275 w 289619"/>
              <a:gd name="connsiteY15" fmla="*/ 59531 h 242887"/>
              <a:gd name="connsiteX16" fmla="*/ 213419 w 289619"/>
              <a:gd name="connsiteY16" fmla="*/ 57150 h 242887"/>
              <a:gd name="connsiteX17" fmla="*/ 239612 w 289619"/>
              <a:gd name="connsiteY17" fmla="*/ 59531 h 242887"/>
              <a:gd name="connsiteX18" fmla="*/ 268187 w 289619"/>
              <a:gd name="connsiteY18" fmla="*/ 66675 h 242887"/>
              <a:gd name="connsiteX19" fmla="*/ 270569 w 289619"/>
              <a:gd name="connsiteY19" fmla="*/ 95250 h 242887"/>
              <a:gd name="connsiteX20" fmla="*/ 272950 w 289619"/>
              <a:gd name="connsiteY20" fmla="*/ 102393 h 242887"/>
              <a:gd name="connsiteX21" fmla="*/ 280094 w 289619"/>
              <a:gd name="connsiteY21" fmla="*/ 107156 h 242887"/>
              <a:gd name="connsiteX22" fmla="*/ 287237 w 289619"/>
              <a:gd name="connsiteY22" fmla="*/ 128587 h 242887"/>
              <a:gd name="connsiteX23" fmla="*/ 289619 w 289619"/>
              <a:gd name="connsiteY23" fmla="*/ 135731 h 242887"/>
              <a:gd name="connsiteX24" fmla="*/ 265806 w 289619"/>
              <a:gd name="connsiteY24" fmla="*/ 138112 h 242887"/>
              <a:gd name="connsiteX25" fmla="*/ 251519 w 289619"/>
              <a:gd name="connsiteY25" fmla="*/ 142875 h 242887"/>
              <a:gd name="connsiteX26" fmla="*/ 244375 w 289619"/>
              <a:gd name="connsiteY26" fmla="*/ 145256 h 242887"/>
              <a:gd name="connsiteX27" fmla="*/ 237231 w 289619"/>
              <a:gd name="connsiteY27" fmla="*/ 147637 h 242887"/>
              <a:gd name="connsiteX28" fmla="*/ 225325 w 289619"/>
              <a:gd name="connsiteY28" fmla="*/ 150018 h 242887"/>
              <a:gd name="connsiteX29" fmla="*/ 211037 w 289619"/>
              <a:gd name="connsiteY29" fmla="*/ 171450 h 242887"/>
              <a:gd name="connsiteX30" fmla="*/ 206275 w 289619"/>
              <a:gd name="connsiteY30" fmla="*/ 178593 h 242887"/>
              <a:gd name="connsiteX31" fmla="*/ 203894 w 289619"/>
              <a:gd name="connsiteY31" fmla="*/ 185737 h 242887"/>
              <a:gd name="connsiteX32" fmla="*/ 184844 w 289619"/>
              <a:gd name="connsiteY32" fmla="*/ 185737 h 242887"/>
              <a:gd name="connsiteX33" fmla="*/ 163412 w 289619"/>
              <a:gd name="connsiteY33" fmla="*/ 188118 h 242887"/>
              <a:gd name="connsiteX34" fmla="*/ 156269 w 289619"/>
              <a:gd name="connsiteY34" fmla="*/ 190500 h 242887"/>
              <a:gd name="connsiteX35" fmla="*/ 153887 w 289619"/>
              <a:gd name="connsiteY35" fmla="*/ 207168 h 242887"/>
              <a:gd name="connsiteX36" fmla="*/ 149125 w 289619"/>
              <a:gd name="connsiteY36" fmla="*/ 214312 h 242887"/>
              <a:gd name="connsiteX37" fmla="*/ 146744 w 289619"/>
              <a:gd name="connsiteY37" fmla="*/ 221456 h 242887"/>
              <a:gd name="connsiteX38" fmla="*/ 132456 w 289619"/>
              <a:gd name="connsiteY38" fmla="*/ 226218 h 242887"/>
              <a:gd name="connsiteX39" fmla="*/ 115787 w 289619"/>
              <a:gd name="connsiteY39" fmla="*/ 230981 h 242887"/>
              <a:gd name="connsiteX40" fmla="*/ 113406 w 289619"/>
              <a:gd name="connsiteY40" fmla="*/ 238125 h 242887"/>
              <a:gd name="connsiteX41" fmla="*/ 99119 w 289619"/>
              <a:gd name="connsiteY41" fmla="*/ 242887 h 242887"/>
              <a:gd name="connsiteX42" fmla="*/ 80069 w 289619"/>
              <a:gd name="connsiteY42" fmla="*/ 240506 h 242887"/>
              <a:gd name="connsiteX43" fmla="*/ 80069 w 289619"/>
              <a:gd name="connsiteY43" fmla="*/ 221456 h 242887"/>
              <a:gd name="connsiteX44" fmla="*/ 72925 w 289619"/>
              <a:gd name="connsiteY44" fmla="*/ 200025 h 242887"/>
              <a:gd name="connsiteX45" fmla="*/ 65781 w 289619"/>
              <a:gd name="connsiteY45" fmla="*/ 197643 h 242887"/>
              <a:gd name="connsiteX46" fmla="*/ 51494 w 289619"/>
              <a:gd name="connsiteY46" fmla="*/ 188118 h 242887"/>
              <a:gd name="connsiteX47" fmla="*/ 46731 w 289619"/>
              <a:gd name="connsiteY47" fmla="*/ 180975 h 242887"/>
              <a:gd name="connsiteX48" fmla="*/ 44350 w 289619"/>
              <a:gd name="connsiteY48" fmla="*/ 173831 h 242887"/>
              <a:gd name="connsiteX49" fmla="*/ 34825 w 289619"/>
              <a:gd name="connsiteY49" fmla="*/ 159543 h 242887"/>
              <a:gd name="connsiteX50" fmla="*/ 32444 w 289619"/>
              <a:gd name="connsiteY50" fmla="*/ 152400 h 242887"/>
              <a:gd name="connsiteX51" fmla="*/ 27681 w 289619"/>
              <a:gd name="connsiteY51" fmla="*/ 133350 h 242887"/>
              <a:gd name="connsiteX52" fmla="*/ 22919 w 289619"/>
              <a:gd name="connsiteY52" fmla="*/ 126206 h 242887"/>
              <a:gd name="connsiteX53" fmla="*/ 15775 w 289619"/>
              <a:gd name="connsiteY53" fmla="*/ 123825 h 242887"/>
              <a:gd name="connsiteX54" fmla="*/ 8631 w 289619"/>
              <a:gd name="connsiteY54" fmla="*/ 100012 h 242887"/>
              <a:gd name="connsiteX55" fmla="*/ 6250 w 289619"/>
              <a:gd name="connsiteY55" fmla="*/ 92868 h 242887"/>
              <a:gd name="connsiteX56" fmla="*/ 1487 w 289619"/>
              <a:gd name="connsiteY56" fmla="*/ 85725 h 242887"/>
              <a:gd name="connsiteX57" fmla="*/ 1487 w 289619"/>
              <a:gd name="connsiteY57" fmla="*/ 14287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619" h="242887">
                <a:moveTo>
                  <a:pt x="1487" y="14287"/>
                </a:moveTo>
                <a:cubicBezTo>
                  <a:pt x="5853" y="1190"/>
                  <a:pt x="21677" y="14648"/>
                  <a:pt x="27681" y="7143"/>
                </a:cubicBezTo>
                <a:cubicBezTo>
                  <a:pt x="29249" y="5183"/>
                  <a:pt x="29268" y="2381"/>
                  <a:pt x="30062" y="0"/>
                </a:cubicBezTo>
                <a:cubicBezTo>
                  <a:pt x="32443" y="794"/>
                  <a:pt x="35431" y="606"/>
                  <a:pt x="37206" y="2381"/>
                </a:cubicBezTo>
                <a:cubicBezTo>
                  <a:pt x="38981" y="4156"/>
                  <a:pt x="38464" y="7280"/>
                  <a:pt x="39587" y="9525"/>
                </a:cubicBezTo>
                <a:cubicBezTo>
                  <a:pt x="40867" y="12085"/>
                  <a:pt x="42762" y="14287"/>
                  <a:pt x="44350" y="16668"/>
                </a:cubicBezTo>
                <a:cubicBezTo>
                  <a:pt x="60225" y="15874"/>
                  <a:pt x="76185" y="16109"/>
                  <a:pt x="91975" y="14287"/>
                </a:cubicBezTo>
                <a:cubicBezTo>
                  <a:pt x="96962" y="13712"/>
                  <a:pt x="106262" y="9525"/>
                  <a:pt x="106262" y="9525"/>
                </a:cubicBezTo>
                <a:cubicBezTo>
                  <a:pt x="108643" y="7937"/>
                  <a:pt x="110547" y="4892"/>
                  <a:pt x="113406" y="4762"/>
                </a:cubicBezTo>
                <a:cubicBezTo>
                  <a:pt x="128493" y="4076"/>
                  <a:pt x="145142" y="389"/>
                  <a:pt x="158650" y="7143"/>
                </a:cubicBezTo>
                <a:cubicBezTo>
                  <a:pt x="165079" y="10358"/>
                  <a:pt x="159849" y="21485"/>
                  <a:pt x="161031" y="28575"/>
                </a:cubicBezTo>
                <a:cubicBezTo>
                  <a:pt x="162126" y="35147"/>
                  <a:pt x="164518" y="37377"/>
                  <a:pt x="168175" y="42862"/>
                </a:cubicBezTo>
                <a:cubicBezTo>
                  <a:pt x="168969" y="45243"/>
                  <a:pt x="168988" y="48046"/>
                  <a:pt x="170556" y="50006"/>
                </a:cubicBezTo>
                <a:cubicBezTo>
                  <a:pt x="172344" y="52241"/>
                  <a:pt x="175676" y="52744"/>
                  <a:pt x="177700" y="54768"/>
                </a:cubicBezTo>
                <a:cubicBezTo>
                  <a:pt x="179724" y="56792"/>
                  <a:pt x="180875" y="59531"/>
                  <a:pt x="182462" y="61912"/>
                </a:cubicBezTo>
                <a:cubicBezTo>
                  <a:pt x="190400" y="61118"/>
                  <a:pt x="198390" y="60744"/>
                  <a:pt x="206275" y="59531"/>
                </a:cubicBezTo>
                <a:cubicBezTo>
                  <a:pt x="208756" y="59149"/>
                  <a:pt x="210909" y="57150"/>
                  <a:pt x="213419" y="57150"/>
                </a:cubicBezTo>
                <a:cubicBezTo>
                  <a:pt x="222186" y="57150"/>
                  <a:pt x="230881" y="58737"/>
                  <a:pt x="239612" y="59531"/>
                </a:cubicBezTo>
                <a:cubicBezTo>
                  <a:pt x="258480" y="65820"/>
                  <a:pt x="248948" y="63467"/>
                  <a:pt x="268187" y="66675"/>
                </a:cubicBezTo>
                <a:cubicBezTo>
                  <a:pt x="268981" y="76200"/>
                  <a:pt x="269306" y="85776"/>
                  <a:pt x="270569" y="95250"/>
                </a:cubicBezTo>
                <a:cubicBezTo>
                  <a:pt x="270901" y="97738"/>
                  <a:pt x="271382" y="100433"/>
                  <a:pt x="272950" y="102393"/>
                </a:cubicBezTo>
                <a:cubicBezTo>
                  <a:pt x="274738" y="104628"/>
                  <a:pt x="277713" y="105568"/>
                  <a:pt x="280094" y="107156"/>
                </a:cubicBezTo>
                <a:lnTo>
                  <a:pt x="287237" y="128587"/>
                </a:lnTo>
                <a:lnTo>
                  <a:pt x="289619" y="135731"/>
                </a:lnTo>
                <a:cubicBezTo>
                  <a:pt x="281681" y="136525"/>
                  <a:pt x="273647" y="136642"/>
                  <a:pt x="265806" y="138112"/>
                </a:cubicBezTo>
                <a:cubicBezTo>
                  <a:pt x="260872" y="139037"/>
                  <a:pt x="256281" y="141287"/>
                  <a:pt x="251519" y="142875"/>
                </a:cubicBezTo>
                <a:lnTo>
                  <a:pt x="244375" y="145256"/>
                </a:lnTo>
                <a:cubicBezTo>
                  <a:pt x="241994" y="146050"/>
                  <a:pt x="239692" y="147145"/>
                  <a:pt x="237231" y="147637"/>
                </a:cubicBezTo>
                <a:lnTo>
                  <a:pt x="225325" y="150018"/>
                </a:lnTo>
                <a:lnTo>
                  <a:pt x="211037" y="171450"/>
                </a:lnTo>
                <a:lnTo>
                  <a:pt x="206275" y="178593"/>
                </a:lnTo>
                <a:cubicBezTo>
                  <a:pt x="205481" y="180974"/>
                  <a:pt x="205669" y="183962"/>
                  <a:pt x="203894" y="185737"/>
                </a:cubicBezTo>
                <a:cubicBezTo>
                  <a:pt x="199013" y="190618"/>
                  <a:pt x="189372" y="186642"/>
                  <a:pt x="184844" y="185737"/>
                </a:cubicBezTo>
                <a:cubicBezTo>
                  <a:pt x="177700" y="186531"/>
                  <a:pt x="170502" y="186936"/>
                  <a:pt x="163412" y="188118"/>
                </a:cubicBezTo>
                <a:cubicBezTo>
                  <a:pt x="160936" y="188531"/>
                  <a:pt x="157391" y="188255"/>
                  <a:pt x="156269" y="190500"/>
                </a:cubicBezTo>
                <a:cubicBezTo>
                  <a:pt x="153759" y="195520"/>
                  <a:pt x="155500" y="201792"/>
                  <a:pt x="153887" y="207168"/>
                </a:cubicBezTo>
                <a:cubicBezTo>
                  <a:pt x="153065" y="209909"/>
                  <a:pt x="150405" y="211752"/>
                  <a:pt x="149125" y="214312"/>
                </a:cubicBezTo>
                <a:cubicBezTo>
                  <a:pt x="148003" y="216557"/>
                  <a:pt x="148787" y="219997"/>
                  <a:pt x="146744" y="221456"/>
                </a:cubicBezTo>
                <a:cubicBezTo>
                  <a:pt x="142659" y="224374"/>
                  <a:pt x="137326" y="225000"/>
                  <a:pt x="132456" y="226218"/>
                </a:cubicBezTo>
                <a:cubicBezTo>
                  <a:pt x="120496" y="229209"/>
                  <a:pt x="126036" y="227565"/>
                  <a:pt x="115787" y="230981"/>
                </a:cubicBezTo>
                <a:cubicBezTo>
                  <a:pt x="114993" y="233362"/>
                  <a:pt x="115449" y="236666"/>
                  <a:pt x="113406" y="238125"/>
                </a:cubicBezTo>
                <a:cubicBezTo>
                  <a:pt x="109321" y="241043"/>
                  <a:pt x="99119" y="242887"/>
                  <a:pt x="99119" y="242887"/>
                </a:cubicBezTo>
                <a:cubicBezTo>
                  <a:pt x="92769" y="242093"/>
                  <a:pt x="85917" y="243105"/>
                  <a:pt x="80069" y="240506"/>
                </a:cubicBezTo>
                <a:cubicBezTo>
                  <a:pt x="74688" y="238114"/>
                  <a:pt x="79966" y="221970"/>
                  <a:pt x="80069" y="221456"/>
                </a:cubicBezTo>
                <a:cubicBezTo>
                  <a:pt x="78907" y="214485"/>
                  <a:pt x="79363" y="205176"/>
                  <a:pt x="72925" y="200025"/>
                </a:cubicBezTo>
                <a:cubicBezTo>
                  <a:pt x="70965" y="198457"/>
                  <a:pt x="67975" y="198862"/>
                  <a:pt x="65781" y="197643"/>
                </a:cubicBezTo>
                <a:cubicBezTo>
                  <a:pt x="60778" y="194863"/>
                  <a:pt x="51494" y="188118"/>
                  <a:pt x="51494" y="188118"/>
                </a:cubicBezTo>
                <a:cubicBezTo>
                  <a:pt x="49906" y="185737"/>
                  <a:pt x="48011" y="183535"/>
                  <a:pt x="46731" y="180975"/>
                </a:cubicBezTo>
                <a:cubicBezTo>
                  <a:pt x="45608" y="178730"/>
                  <a:pt x="45569" y="176025"/>
                  <a:pt x="44350" y="173831"/>
                </a:cubicBezTo>
                <a:cubicBezTo>
                  <a:pt x="41570" y="168827"/>
                  <a:pt x="36635" y="164973"/>
                  <a:pt x="34825" y="159543"/>
                </a:cubicBezTo>
                <a:cubicBezTo>
                  <a:pt x="34031" y="157162"/>
                  <a:pt x="33053" y="154835"/>
                  <a:pt x="32444" y="152400"/>
                </a:cubicBezTo>
                <a:cubicBezTo>
                  <a:pt x="31086" y="146968"/>
                  <a:pt x="30402" y="138792"/>
                  <a:pt x="27681" y="133350"/>
                </a:cubicBezTo>
                <a:cubicBezTo>
                  <a:pt x="26401" y="130790"/>
                  <a:pt x="25154" y="127994"/>
                  <a:pt x="22919" y="126206"/>
                </a:cubicBezTo>
                <a:cubicBezTo>
                  <a:pt x="20959" y="124638"/>
                  <a:pt x="18156" y="124619"/>
                  <a:pt x="15775" y="123825"/>
                </a:cubicBezTo>
                <a:cubicBezTo>
                  <a:pt x="12176" y="109426"/>
                  <a:pt x="14430" y="117410"/>
                  <a:pt x="8631" y="100012"/>
                </a:cubicBezTo>
                <a:cubicBezTo>
                  <a:pt x="7837" y="97631"/>
                  <a:pt x="7643" y="94956"/>
                  <a:pt x="6250" y="92868"/>
                </a:cubicBezTo>
                <a:lnTo>
                  <a:pt x="1487" y="85725"/>
                </a:lnTo>
                <a:cubicBezTo>
                  <a:pt x="4006" y="12702"/>
                  <a:pt x="-2879" y="27384"/>
                  <a:pt x="1487" y="14287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E4F7AC"/>
            </a:bgClr>
          </a:pattFill>
          <a:ln w="9525">
            <a:solidFill>
              <a:schemeClr val="bg1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Полилиния 387"/>
          <p:cNvSpPr/>
          <p:nvPr/>
        </p:nvSpPr>
        <p:spPr>
          <a:xfrm>
            <a:off x="2841922" y="1065605"/>
            <a:ext cx="397951" cy="269702"/>
          </a:xfrm>
          <a:custGeom>
            <a:avLst/>
            <a:gdLst>
              <a:gd name="connsiteX0" fmla="*/ 126 w 397951"/>
              <a:gd name="connsiteY0" fmla="*/ 192201 h 249729"/>
              <a:gd name="connsiteX1" fmla="*/ 16795 w 397951"/>
              <a:gd name="connsiteY1" fmla="*/ 189820 h 249729"/>
              <a:gd name="connsiteX2" fmla="*/ 19176 w 397951"/>
              <a:gd name="connsiteY2" fmla="*/ 177913 h 249729"/>
              <a:gd name="connsiteX3" fmla="*/ 26320 w 397951"/>
              <a:gd name="connsiteY3" fmla="*/ 175532 h 249729"/>
              <a:gd name="connsiteX4" fmla="*/ 33463 w 397951"/>
              <a:gd name="connsiteY4" fmla="*/ 161245 h 249729"/>
              <a:gd name="connsiteX5" fmla="*/ 47751 w 397951"/>
              <a:gd name="connsiteY5" fmla="*/ 151720 h 249729"/>
              <a:gd name="connsiteX6" fmla="*/ 47751 w 397951"/>
              <a:gd name="connsiteY6" fmla="*/ 120763 h 249729"/>
              <a:gd name="connsiteX7" fmla="*/ 40607 w 397951"/>
              <a:gd name="connsiteY7" fmla="*/ 118382 h 249729"/>
              <a:gd name="connsiteX8" fmla="*/ 35845 w 397951"/>
              <a:gd name="connsiteY8" fmla="*/ 111238 h 249729"/>
              <a:gd name="connsiteX9" fmla="*/ 45370 w 397951"/>
              <a:gd name="connsiteY9" fmla="*/ 96951 h 249729"/>
              <a:gd name="connsiteX10" fmla="*/ 52513 w 397951"/>
              <a:gd name="connsiteY10" fmla="*/ 82663 h 249729"/>
              <a:gd name="connsiteX11" fmla="*/ 50132 w 397951"/>
              <a:gd name="connsiteY11" fmla="*/ 70757 h 249729"/>
              <a:gd name="connsiteX12" fmla="*/ 45370 w 397951"/>
              <a:gd name="connsiteY12" fmla="*/ 77901 h 249729"/>
              <a:gd name="connsiteX13" fmla="*/ 35845 w 397951"/>
              <a:gd name="connsiteY13" fmla="*/ 61232 h 249729"/>
              <a:gd name="connsiteX14" fmla="*/ 33463 w 397951"/>
              <a:gd name="connsiteY14" fmla="*/ 51707 h 249729"/>
              <a:gd name="connsiteX15" fmla="*/ 50132 w 397951"/>
              <a:gd name="connsiteY15" fmla="*/ 44563 h 249729"/>
              <a:gd name="connsiteX16" fmla="*/ 52513 w 397951"/>
              <a:gd name="connsiteY16" fmla="*/ 25513 h 249729"/>
              <a:gd name="connsiteX17" fmla="*/ 57276 w 397951"/>
              <a:gd name="connsiteY17" fmla="*/ 18370 h 249729"/>
              <a:gd name="connsiteX18" fmla="*/ 100138 w 397951"/>
              <a:gd name="connsiteY18" fmla="*/ 11226 h 249729"/>
              <a:gd name="connsiteX19" fmla="*/ 109663 w 397951"/>
              <a:gd name="connsiteY19" fmla="*/ 4082 h 249729"/>
              <a:gd name="connsiteX20" fmla="*/ 112045 w 397951"/>
              <a:gd name="connsiteY20" fmla="*/ 15988 h 249729"/>
              <a:gd name="connsiteX21" fmla="*/ 140620 w 397951"/>
              <a:gd name="connsiteY21" fmla="*/ 23132 h 249729"/>
              <a:gd name="connsiteX22" fmla="*/ 147763 w 397951"/>
              <a:gd name="connsiteY22" fmla="*/ 25513 h 249729"/>
              <a:gd name="connsiteX23" fmla="*/ 150145 w 397951"/>
              <a:gd name="connsiteY23" fmla="*/ 32657 h 249729"/>
              <a:gd name="connsiteX24" fmla="*/ 162051 w 397951"/>
              <a:gd name="connsiteY24" fmla="*/ 42182 h 249729"/>
              <a:gd name="connsiteX25" fmla="*/ 169195 w 397951"/>
              <a:gd name="connsiteY25" fmla="*/ 46945 h 249729"/>
              <a:gd name="connsiteX26" fmla="*/ 183482 w 397951"/>
              <a:gd name="connsiteY26" fmla="*/ 25513 h 249729"/>
              <a:gd name="connsiteX27" fmla="*/ 197770 w 397951"/>
              <a:gd name="connsiteY27" fmla="*/ 18370 h 249729"/>
              <a:gd name="connsiteX28" fmla="*/ 221582 w 397951"/>
              <a:gd name="connsiteY28" fmla="*/ 20751 h 249729"/>
              <a:gd name="connsiteX29" fmla="*/ 226345 w 397951"/>
              <a:gd name="connsiteY29" fmla="*/ 35038 h 249729"/>
              <a:gd name="connsiteX30" fmla="*/ 240632 w 397951"/>
              <a:gd name="connsiteY30" fmla="*/ 44563 h 249729"/>
              <a:gd name="connsiteX31" fmla="*/ 245395 w 397951"/>
              <a:gd name="connsiteY31" fmla="*/ 51707 h 249729"/>
              <a:gd name="connsiteX32" fmla="*/ 252538 w 397951"/>
              <a:gd name="connsiteY32" fmla="*/ 54088 h 249729"/>
              <a:gd name="connsiteX33" fmla="*/ 264445 w 397951"/>
              <a:gd name="connsiteY33" fmla="*/ 70757 h 249729"/>
              <a:gd name="connsiteX34" fmla="*/ 281113 w 397951"/>
              <a:gd name="connsiteY34" fmla="*/ 68376 h 249729"/>
              <a:gd name="connsiteX35" fmla="*/ 295401 w 397951"/>
              <a:gd name="connsiteY35" fmla="*/ 63613 h 249729"/>
              <a:gd name="connsiteX36" fmla="*/ 326357 w 397951"/>
              <a:gd name="connsiteY36" fmla="*/ 68376 h 249729"/>
              <a:gd name="connsiteX37" fmla="*/ 333501 w 397951"/>
              <a:gd name="connsiteY37" fmla="*/ 73138 h 249729"/>
              <a:gd name="connsiteX38" fmla="*/ 343026 w 397951"/>
              <a:gd name="connsiteY38" fmla="*/ 75520 h 249729"/>
              <a:gd name="connsiteX39" fmla="*/ 376363 w 397951"/>
              <a:gd name="connsiteY39" fmla="*/ 73138 h 249729"/>
              <a:gd name="connsiteX40" fmla="*/ 373982 w 397951"/>
              <a:gd name="connsiteY40" fmla="*/ 80282 h 249729"/>
              <a:gd name="connsiteX41" fmla="*/ 376363 w 397951"/>
              <a:gd name="connsiteY41" fmla="*/ 104095 h 249729"/>
              <a:gd name="connsiteX42" fmla="*/ 393032 w 397951"/>
              <a:gd name="connsiteY42" fmla="*/ 111238 h 249729"/>
              <a:gd name="connsiteX43" fmla="*/ 397795 w 397951"/>
              <a:gd name="connsiteY43" fmla="*/ 118382 h 249729"/>
              <a:gd name="connsiteX44" fmla="*/ 373982 w 397951"/>
              <a:gd name="connsiteY44" fmla="*/ 127907 h 249729"/>
              <a:gd name="connsiteX45" fmla="*/ 359695 w 397951"/>
              <a:gd name="connsiteY45" fmla="*/ 132670 h 249729"/>
              <a:gd name="connsiteX46" fmla="*/ 352551 w 397951"/>
              <a:gd name="connsiteY46" fmla="*/ 135051 h 249729"/>
              <a:gd name="connsiteX47" fmla="*/ 347788 w 397951"/>
              <a:gd name="connsiteY47" fmla="*/ 142195 h 249729"/>
              <a:gd name="connsiteX48" fmla="*/ 333501 w 397951"/>
              <a:gd name="connsiteY48" fmla="*/ 149338 h 249729"/>
              <a:gd name="connsiteX49" fmla="*/ 309688 w 397951"/>
              <a:gd name="connsiteY49" fmla="*/ 161245 h 249729"/>
              <a:gd name="connsiteX50" fmla="*/ 285876 w 397951"/>
              <a:gd name="connsiteY50" fmla="*/ 156482 h 249729"/>
              <a:gd name="connsiteX51" fmla="*/ 273970 w 397951"/>
              <a:gd name="connsiteY51" fmla="*/ 158863 h 249729"/>
              <a:gd name="connsiteX52" fmla="*/ 266826 w 397951"/>
              <a:gd name="connsiteY52" fmla="*/ 173151 h 249729"/>
              <a:gd name="connsiteX53" fmla="*/ 259682 w 397951"/>
              <a:gd name="connsiteY53" fmla="*/ 177913 h 249729"/>
              <a:gd name="connsiteX54" fmla="*/ 250157 w 397951"/>
              <a:gd name="connsiteY54" fmla="*/ 189820 h 249729"/>
              <a:gd name="connsiteX55" fmla="*/ 235870 w 397951"/>
              <a:gd name="connsiteY55" fmla="*/ 194582 h 249729"/>
              <a:gd name="connsiteX56" fmla="*/ 228726 w 397951"/>
              <a:gd name="connsiteY56" fmla="*/ 192201 h 249729"/>
              <a:gd name="connsiteX57" fmla="*/ 221582 w 397951"/>
              <a:gd name="connsiteY57" fmla="*/ 175532 h 249729"/>
              <a:gd name="connsiteX58" fmla="*/ 214438 w 397951"/>
              <a:gd name="connsiteY58" fmla="*/ 170770 h 249729"/>
              <a:gd name="connsiteX59" fmla="*/ 209676 w 397951"/>
              <a:gd name="connsiteY59" fmla="*/ 163626 h 249729"/>
              <a:gd name="connsiteX60" fmla="*/ 212057 w 397951"/>
              <a:gd name="connsiteY60" fmla="*/ 156482 h 249729"/>
              <a:gd name="connsiteX61" fmla="*/ 204913 w 397951"/>
              <a:gd name="connsiteY61" fmla="*/ 151720 h 249729"/>
              <a:gd name="connsiteX62" fmla="*/ 190626 w 397951"/>
              <a:gd name="connsiteY62" fmla="*/ 146957 h 249729"/>
              <a:gd name="connsiteX63" fmla="*/ 176338 w 397951"/>
              <a:gd name="connsiteY63" fmla="*/ 151720 h 249729"/>
              <a:gd name="connsiteX64" fmla="*/ 166813 w 397951"/>
              <a:gd name="connsiteY64" fmla="*/ 175532 h 249729"/>
              <a:gd name="connsiteX65" fmla="*/ 154907 w 397951"/>
              <a:gd name="connsiteY65" fmla="*/ 185057 h 249729"/>
              <a:gd name="connsiteX66" fmla="*/ 147763 w 397951"/>
              <a:gd name="connsiteY66" fmla="*/ 199345 h 249729"/>
              <a:gd name="connsiteX67" fmla="*/ 135857 w 397951"/>
              <a:gd name="connsiteY67" fmla="*/ 211251 h 249729"/>
              <a:gd name="connsiteX68" fmla="*/ 128713 w 397951"/>
              <a:gd name="connsiteY68" fmla="*/ 225538 h 249729"/>
              <a:gd name="connsiteX69" fmla="*/ 126332 w 397951"/>
              <a:gd name="connsiteY69" fmla="*/ 232682 h 249729"/>
              <a:gd name="connsiteX70" fmla="*/ 119188 w 397951"/>
              <a:gd name="connsiteY70" fmla="*/ 237445 h 249729"/>
              <a:gd name="connsiteX71" fmla="*/ 126332 w 397951"/>
              <a:gd name="connsiteY71" fmla="*/ 239826 h 249729"/>
              <a:gd name="connsiteX72" fmla="*/ 133476 w 397951"/>
              <a:gd name="connsiteY72" fmla="*/ 230301 h 249729"/>
              <a:gd name="connsiteX73" fmla="*/ 135857 w 397951"/>
              <a:gd name="connsiteY73" fmla="*/ 223157 h 249729"/>
              <a:gd name="connsiteX74" fmla="*/ 128713 w 397951"/>
              <a:gd name="connsiteY74" fmla="*/ 225538 h 249729"/>
              <a:gd name="connsiteX75" fmla="*/ 126332 w 397951"/>
              <a:gd name="connsiteY75" fmla="*/ 232682 h 249729"/>
              <a:gd name="connsiteX76" fmla="*/ 119188 w 397951"/>
              <a:gd name="connsiteY76" fmla="*/ 235063 h 249729"/>
              <a:gd name="connsiteX77" fmla="*/ 102520 w 397951"/>
              <a:gd name="connsiteY77" fmla="*/ 237445 h 249729"/>
              <a:gd name="connsiteX78" fmla="*/ 95376 w 397951"/>
              <a:gd name="connsiteY78" fmla="*/ 242207 h 249729"/>
              <a:gd name="connsiteX79" fmla="*/ 92995 w 397951"/>
              <a:gd name="connsiteY79" fmla="*/ 249351 h 249729"/>
              <a:gd name="connsiteX80" fmla="*/ 69182 w 397951"/>
              <a:gd name="connsiteY80" fmla="*/ 246970 h 249729"/>
              <a:gd name="connsiteX81" fmla="*/ 50132 w 397951"/>
              <a:gd name="connsiteY81" fmla="*/ 239826 h 249729"/>
              <a:gd name="connsiteX82" fmla="*/ 40607 w 397951"/>
              <a:gd name="connsiteY82" fmla="*/ 227920 h 249729"/>
              <a:gd name="connsiteX83" fmla="*/ 33463 w 397951"/>
              <a:gd name="connsiteY83" fmla="*/ 213632 h 249729"/>
              <a:gd name="connsiteX84" fmla="*/ 26320 w 397951"/>
              <a:gd name="connsiteY84" fmla="*/ 206488 h 249729"/>
              <a:gd name="connsiteX85" fmla="*/ 126 w 397951"/>
              <a:gd name="connsiteY85" fmla="*/ 192201 h 24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97951" h="249729">
                <a:moveTo>
                  <a:pt x="126" y="192201"/>
                </a:moveTo>
                <a:cubicBezTo>
                  <a:pt x="-1461" y="189423"/>
                  <a:pt x="12305" y="193188"/>
                  <a:pt x="16795" y="189820"/>
                </a:cubicBezTo>
                <a:cubicBezTo>
                  <a:pt x="20033" y="187391"/>
                  <a:pt x="16931" y="181281"/>
                  <a:pt x="19176" y="177913"/>
                </a:cubicBezTo>
                <a:cubicBezTo>
                  <a:pt x="20568" y="175824"/>
                  <a:pt x="23939" y="176326"/>
                  <a:pt x="26320" y="175532"/>
                </a:cubicBezTo>
                <a:cubicBezTo>
                  <a:pt x="28018" y="170436"/>
                  <a:pt x="29118" y="165046"/>
                  <a:pt x="33463" y="161245"/>
                </a:cubicBezTo>
                <a:cubicBezTo>
                  <a:pt x="37771" y="157476"/>
                  <a:pt x="47751" y="151720"/>
                  <a:pt x="47751" y="151720"/>
                </a:cubicBezTo>
                <a:cubicBezTo>
                  <a:pt x="51610" y="140140"/>
                  <a:pt x="53699" y="137120"/>
                  <a:pt x="47751" y="120763"/>
                </a:cubicBezTo>
                <a:cubicBezTo>
                  <a:pt x="46893" y="118404"/>
                  <a:pt x="42988" y="119176"/>
                  <a:pt x="40607" y="118382"/>
                </a:cubicBezTo>
                <a:cubicBezTo>
                  <a:pt x="39020" y="116001"/>
                  <a:pt x="35224" y="114032"/>
                  <a:pt x="35845" y="111238"/>
                </a:cubicBezTo>
                <a:cubicBezTo>
                  <a:pt x="37087" y="105651"/>
                  <a:pt x="42195" y="101713"/>
                  <a:pt x="45370" y="96951"/>
                </a:cubicBezTo>
                <a:cubicBezTo>
                  <a:pt x="51524" y="87721"/>
                  <a:pt x="49228" y="92520"/>
                  <a:pt x="52513" y="82663"/>
                </a:cubicBezTo>
                <a:cubicBezTo>
                  <a:pt x="51719" y="78694"/>
                  <a:pt x="53500" y="73002"/>
                  <a:pt x="50132" y="70757"/>
                </a:cubicBezTo>
                <a:cubicBezTo>
                  <a:pt x="47751" y="69170"/>
                  <a:pt x="47394" y="79925"/>
                  <a:pt x="45370" y="77901"/>
                </a:cubicBezTo>
                <a:cubicBezTo>
                  <a:pt x="21622" y="54153"/>
                  <a:pt x="58460" y="68770"/>
                  <a:pt x="35845" y="61232"/>
                </a:cubicBezTo>
                <a:cubicBezTo>
                  <a:pt x="35051" y="58057"/>
                  <a:pt x="32428" y="54812"/>
                  <a:pt x="33463" y="51707"/>
                </a:cubicBezTo>
                <a:cubicBezTo>
                  <a:pt x="34957" y="47224"/>
                  <a:pt x="47406" y="45245"/>
                  <a:pt x="50132" y="44563"/>
                </a:cubicBezTo>
                <a:cubicBezTo>
                  <a:pt x="50926" y="38213"/>
                  <a:pt x="50829" y="31687"/>
                  <a:pt x="52513" y="25513"/>
                </a:cubicBezTo>
                <a:cubicBezTo>
                  <a:pt x="53266" y="22752"/>
                  <a:pt x="55252" y="20394"/>
                  <a:pt x="57276" y="18370"/>
                </a:cubicBezTo>
                <a:cubicBezTo>
                  <a:pt x="68253" y="7394"/>
                  <a:pt x="86977" y="12103"/>
                  <a:pt x="100138" y="11226"/>
                </a:cubicBezTo>
                <a:cubicBezTo>
                  <a:pt x="100294" y="10603"/>
                  <a:pt x="101589" y="-8028"/>
                  <a:pt x="109663" y="4082"/>
                </a:cubicBezTo>
                <a:cubicBezTo>
                  <a:pt x="111908" y="7450"/>
                  <a:pt x="109183" y="13126"/>
                  <a:pt x="112045" y="15988"/>
                </a:cubicBezTo>
                <a:cubicBezTo>
                  <a:pt x="115820" y="19763"/>
                  <a:pt x="135897" y="22345"/>
                  <a:pt x="140620" y="23132"/>
                </a:cubicBezTo>
                <a:cubicBezTo>
                  <a:pt x="143001" y="23926"/>
                  <a:pt x="145988" y="23738"/>
                  <a:pt x="147763" y="25513"/>
                </a:cubicBezTo>
                <a:cubicBezTo>
                  <a:pt x="149538" y="27288"/>
                  <a:pt x="149022" y="30412"/>
                  <a:pt x="150145" y="32657"/>
                </a:cubicBezTo>
                <a:cubicBezTo>
                  <a:pt x="154454" y="41275"/>
                  <a:pt x="153811" y="39436"/>
                  <a:pt x="162051" y="42182"/>
                </a:cubicBezTo>
                <a:cubicBezTo>
                  <a:pt x="164432" y="43770"/>
                  <a:pt x="166355" y="46590"/>
                  <a:pt x="169195" y="46945"/>
                </a:cubicBezTo>
                <a:cubicBezTo>
                  <a:pt x="188946" y="49414"/>
                  <a:pt x="178117" y="38925"/>
                  <a:pt x="183482" y="25513"/>
                </a:cubicBezTo>
                <a:cubicBezTo>
                  <a:pt x="184902" y="21963"/>
                  <a:pt x="194763" y="19372"/>
                  <a:pt x="197770" y="18370"/>
                </a:cubicBezTo>
                <a:lnTo>
                  <a:pt x="221582" y="20751"/>
                </a:lnTo>
                <a:cubicBezTo>
                  <a:pt x="225918" y="23280"/>
                  <a:pt x="222168" y="32253"/>
                  <a:pt x="226345" y="35038"/>
                </a:cubicBezTo>
                <a:lnTo>
                  <a:pt x="240632" y="44563"/>
                </a:lnTo>
                <a:cubicBezTo>
                  <a:pt x="242220" y="46944"/>
                  <a:pt x="243160" y="49919"/>
                  <a:pt x="245395" y="51707"/>
                </a:cubicBezTo>
                <a:cubicBezTo>
                  <a:pt x="247355" y="53275"/>
                  <a:pt x="251079" y="52046"/>
                  <a:pt x="252538" y="54088"/>
                </a:cubicBezTo>
                <a:cubicBezTo>
                  <a:pt x="266428" y="73535"/>
                  <a:pt x="248372" y="65400"/>
                  <a:pt x="264445" y="70757"/>
                </a:cubicBezTo>
                <a:cubicBezTo>
                  <a:pt x="270001" y="69963"/>
                  <a:pt x="275644" y="69638"/>
                  <a:pt x="281113" y="68376"/>
                </a:cubicBezTo>
                <a:cubicBezTo>
                  <a:pt x="286005" y="67247"/>
                  <a:pt x="295401" y="63613"/>
                  <a:pt x="295401" y="63613"/>
                </a:cubicBezTo>
                <a:cubicBezTo>
                  <a:pt x="296679" y="63796"/>
                  <a:pt x="323884" y="67552"/>
                  <a:pt x="326357" y="68376"/>
                </a:cubicBezTo>
                <a:cubicBezTo>
                  <a:pt x="329072" y="69281"/>
                  <a:pt x="330871" y="72011"/>
                  <a:pt x="333501" y="73138"/>
                </a:cubicBezTo>
                <a:cubicBezTo>
                  <a:pt x="336509" y="74427"/>
                  <a:pt x="339851" y="74726"/>
                  <a:pt x="343026" y="75520"/>
                </a:cubicBezTo>
                <a:cubicBezTo>
                  <a:pt x="354138" y="74726"/>
                  <a:pt x="365352" y="71444"/>
                  <a:pt x="376363" y="73138"/>
                </a:cubicBezTo>
                <a:cubicBezTo>
                  <a:pt x="378844" y="73520"/>
                  <a:pt x="373982" y="77772"/>
                  <a:pt x="373982" y="80282"/>
                </a:cubicBezTo>
                <a:cubicBezTo>
                  <a:pt x="373982" y="88259"/>
                  <a:pt x="373840" y="96527"/>
                  <a:pt x="376363" y="104095"/>
                </a:cubicBezTo>
                <a:cubicBezTo>
                  <a:pt x="377858" y="108579"/>
                  <a:pt x="390305" y="110556"/>
                  <a:pt x="393032" y="111238"/>
                </a:cubicBezTo>
                <a:cubicBezTo>
                  <a:pt x="394620" y="113619"/>
                  <a:pt x="397325" y="115559"/>
                  <a:pt x="397795" y="118382"/>
                </a:cubicBezTo>
                <a:cubicBezTo>
                  <a:pt x="399995" y="131583"/>
                  <a:pt x="378279" y="127430"/>
                  <a:pt x="373982" y="127907"/>
                </a:cubicBezTo>
                <a:lnTo>
                  <a:pt x="359695" y="132670"/>
                </a:lnTo>
                <a:lnTo>
                  <a:pt x="352551" y="135051"/>
                </a:lnTo>
                <a:cubicBezTo>
                  <a:pt x="350963" y="137432"/>
                  <a:pt x="349812" y="140171"/>
                  <a:pt x="347788" y="142195"/>
                </a:cubicBezTo>
                <a:cubicBezTo>
                  <a:pt x="343172" y="146811"/>
                  <a:pt x="339311" y="147402"/>
                  <a:pt x="333501" y="149338"/>
                </a:cubicBezTo>
                <a:cubicBezTo>
                  <a:pt x="326714" y="169697"/>
                  <a:pt x="333720" y="164249"/>
                  <a:pt x="309688" y="161245"/>
                </a:cubicBezTo>
                <a:cubicBezTo>
                  <a:pt x="300889" y="158311"/>
                  <a:pt x="296825" y="156482"/>
                  <a:pt x="285876" y="156482"/>
                </a:cubicBezTo>
                <a:cubicBezTo>
                  <a:pt x="281829" y="156482"/>
                  <a:pt x="277939" y="158069"/>
                  <a:pt x="273970" y="158863"/>
                </a:cubicBezTo>
                <a:cubicBezTo>
                  <a:pt x="272033" y="164671"/>
                  <a:pt x="271440" y="168537"/>
                  <a:pt x="266826" y="173151"/>
                </a:cubicBezTo>
                <a:cubicBezTo>
                  <a:pt x="264802" y="175175"/>
                  <a:pt x="262063" y="176326"/>
                  <a:pt x="259682" y="177913"/>
                </a:cubicBezTo>
                <a:cubicBezTo>
                  <a:pt x="257100" y="185660"/>
                  <a:pt x="258587" y="186073"/>
                  <a:pt x="250157" y="189820"/>
                </a:cubicBezTo>
                <a:cubicBezTo>
                  <a:pt x="245570" y="191859"/>
                  <a:pt x="235870" y="194582"/>
                  <a:pt x="235870" y="194582"/>
                </a:cubicBezTo>
                <a:cubicBezTo>
                  <a:pt x="233489" y="193788"/>
                  <a:pt x="230686" y="193769"/>
                  <a:pt x="228726" y="192201"/>
                </a:cubicBezTo>
                <a:cubicBezTo>
                  <a:pt x="219119" y="184516"/>
                  <a:pt x="228120" y="185339"/>
                  <a:pt x="221582" y="175532"/>
                </a:cubicBezTo>
                <a:cubicBezTo>
                  <a:pt x="219994" y="173151"/>
                  <a:pt x="216819" y="172357"/>
                  <a:pt x="214438" y="170770"/>
                </a:cubicBezTo>
                <a:cubicBezTo>
                  <a:pt x="212851" y="168389"/>
                  <a:pt x="210146" y="166449"/>
                  <a:pt x="209676" y="163626"/>
                </a:cubicBezTo>
                <a:cubicBezTo>
                  <a:pt x="209263" y="161150"/>
                  <a:pt x="212989" y="158813"/>
                  <a:pt x="212057" y="156482"/>
                </a:cubicBezTo>
                <a:cubicBezTo>
                  <a:pt x="210994" y="153825"/>
                  <a:pt x="207528" y="152882"/>
                  <a:pt x="204913" y="151720"/>
                </a:cubicBezTo>
                <a:cubicBezTo>
                  <a:pt x="200326" y="149681"/>
                  <a:pt x="190626" y="146957"/>
                  <a:pt x="190626" y="146957"/>
                </a:cubicBezTo>
                <a:cubicBezTo>
                  <a:pt x="185863" y="148545"/>
                  <a:pt x="176961" y="146738"/>
                  <a:pt x="176338" y="151720"/>
                </a:cubicBezTo>
                <a:cubicBezTo>
                  <a:pt x="173602" y="173610"/>
                  <a:pt x="179282" y="167221"/>
                  <a:pt x="166813" y="175532"/>
                </a:cubicBezTo>
                <a:cubicBezTo>
                  <a:pt x="153166" y="196005"/>
                  <a:pt x="171338" y="171912"/>
                  <a:pt x="154907" y="185057"/>
                </a:cubicBezTo>
                <a:cubicBezTo>
                  <a:pt x="149223" y="189604"/>
                  <a:pt x="150638" y="193596"/>
                  <a:pt x="147763" y="199345"/>
                </a:cubicBezTo>
                <a:cubicBezTo>
                  <a:pt x="143794" y="207282"/>
                  <a:pt x="143001" y="206488"/>
                  <a:pt x="135857" y="211251"/>
                </a:cubicBezTo>
                <a:cubicBezTo>
                  <a:pt x="129872" y="229208"/>
                  <a:pt x="137946" y="207074"/>
                  <a:pt x="128713" y="225538"/>
                </a:cubicBezTo>
                <a:cubicBezTo>
                  <a:pt x="127590" y="227783"/>
                  <a:pt x="127900" y="230722"/>
                  <a:pt x="126332" y="232682"/>
                </a:cubicBezTo>
                <a:cubicBezTo>
                  <a:pt x="124544" y="234917"/>
                  <a:pt x="121569" y="235857"/>
                  <a:pt x="119188" y="237445"/>
                </a:cubicBezTo>
                <a:cubicBezTo>
                  <a:pt x="121569" y="238239"/>
                  <a:pt x="124087" y="240949"/>
                  <a:pt x="126332" y="239826"/>
                </a:cubicBezTo>
                <a:cubicBezTo>
                  <a:pt x="129882" y="238051"/>
                  <a:pt x="131507" y="233747"/>
                  <a:pt x="133476" y="230301"/>
                </a:cubicBezTo>
                <a:cubicBezTo>
                  <a:pt x="134721" y="228122"/>
                  <a:pt x="137632" y="224932"/>
                  <a:pt x="135857" y="223157"/>
                </a:cubicBezTo>
                <a:cubicBezTo>
                  <a:pt x="134082" y="221382"/>
                  <a:pt x="131094" y="224744"/>
                  <a:pt x="128713" y="225538"/>
                </a:cubicBezTo>
                <a:cubicBezTo>
                  <a:pt x="127919" y="227919"/>
                  <a:pt x="128107" y="230907"/>
                  <a:pt x="126332" y="232682"/>
                </a:cubicBezTo>
                <a:cubicBezTo>
                  <a:pt x="124557" y="234457"/>
                  <a:pt x="121649" y="234571"/>
                  <a:pt x="119188" y="235063"/>
                </a:cubicBezTo>
                <a:cubicBezTo>
                  <a:pt x="113685" y="236164"/>
                  <a:pt x="108076" y="236651"/>
                  <a:pt x="102520" y="237445"/>
                </a:cubicBezTo>
                <a:cubicBezTo>
                  <a:pt x="100139" y="239032"/>
                  <a:pt x="97164" y="239972"/>
                  <a:pt x="95376" y="242207"/>
                </a:cubicBezTo>
                <a:cubicBezTo>
                  <a:pt x="93808" y="244167"/>
                  <a:pt x="95465" y="248902"/>
                  <a:pt x="92995" y="249351"/>
                </a:cubicBezTo>
                <a:cubicBezTo>
                  <a:pt x="85146" y="250778"/>
                  <a:pt x="77120" y="247764"/>
                  <a:pt x="69182" y="246970"/>
                </a:cubicBezTo>
                <a:cubicBezTo>
                  <a:pt x="62730" y="245679"/>
                  <a:pt x="54803" y="245664"/>
                  <a:pt x="50132" y="239826"/>
                </a:cubicBezTo>
                <a:cubicBezTo>
                  <a:pt x="36987" y="223395"/>
                  <a:pt x="61080" y="241567"/>
                  <a:pt x="40607" y="227920"/>
                </a:cubicBezTo>
                <a:cubicBezTo>
                  <a:pt x="38220" y="220758"/>
                  <a:pt x="38593" y="219789"/>
                  <a:pt x="33463" y="213632"/>
                </a:cubicBezTo>
                <a:cubicBezTo>
                  <a:pt x="31307" y="211045"/>
                  <a:pt x="28387" y="209146"/>
                  <a:pt x="26320" y="206488"/>
                </a:cubicBezTo>
                <a:cubicBezTo>
                  <a:pt x="8577" y="183675"/>
                  <a:pt x="1713" y="194979"/>
                  <a:pt x="126" y="192201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Полилиния 388"/>
          <p:cNvSpPr/>
          <p:nvPr/>
        </p:nvSpPr>
        <p:spPr>
          <a:xfrm>
            <a:off x="4389588" y="3353136"/>
            <a:ext cx="305078" cy="240506"/>
          </a:xfrm>
          <a:custGeom>
            <a:avLst/>
            <a:gdLst>
              <a:gd name="connsiteX0" fmla="*/ 278 w 305078"/>
              <a:gd name="connsiteY0" fmla="*/ 102393 h 240506"/>
              <a:gd name="connsiteX1" fmla="*/ 9803 w 305078"/>
              <a:gd name="connsiteY1" fmla="*/ 90487 h 240506"/>
              <a:gd name="connsiteX2" fmla="*/ 21709 w 305078"/>
              <a:gd name="connsiteY2" fmla="*/ 69056 h 240506"/>
              <a:gd name="connsiteX3" fmla="*/ 33615 w 305078"/>
              <a:gd name="connsiteY3" fmla="*/ 66675 h 240506"/>
              <a:gd name="connsiteX4" fmla="*/ 43140 w 305078"/>
              <a:gd name="connsiteY4" fmla="*/ 52387 h 240506"/>
              <a:gd name="connsiteX5" fmla="*/ 57428 w 305078"/>
              <a:gd name="connsiteY5" fmla="*/ 40481 h 240506"/>
              <a:gd name="connsiteX6" fmla="*/ 64571 w 305078"/>
              <a:gd name="connsiteY6" fmla="*/ 38100 h 240506"/>
              <a:gd name="connsiteX7" fmla="*/ 71715 w 305078"/>
              <a:gd name="connsiteY7" fmla="*/ 33337 h 240506"/>
              <a:gd name="connsiteX8" fmla="*/ 86003 w 305078"/>
              <a:gd name="connsiteY8" fmla="*/ 28575 h 240506"/>
              <a:gd name="connsiteX9" fmla="*/ 93146 w 305078"/>
              <a:gd name="connsiteY9" fmla="*/ 21431 h 240506"/>
              <a:gd name="connsiteX10" fmla="*/ 95528 w 305078"/>
              <a:gd name="connsiteY10" fmla="*/ 14287 h 240506"/>
              <a:gd name="connsiteX11" fmla="*/ 102671 w 305078"/>
              <a:gd name="connsiteY11" fmla="*/ 19050 h 240506"/>
              <a:gd name="connsiteX12" fmla="*/ 109815 w 305078"/>
              <a:gd name="connsiteY12" fmla="*/ 21431 h 240506"/>
              <a:gd name="connsiteX13" fmla="*/ 143153 w 305078"/>
              <a:gd name="connsiteY13" fmla="*/ 19050 h 240506"/>
              <a:gd name="connsiteX14" fmla="*/ 145534 w 305078"/>
              <a:gd name="connsiteY14" fmla="*/ 11906 h 240506"/>
              <a:gd name="connsiteX15" fmla="*/ 152678 w 305078"/>
              <a:gd name="connsiteY15" fmla="*/ 7143 h 240506"/>
              <a:gd name="connsiteX16" fmla="*/ 166965 w 305078"/>
              <a:gd name="connsiteY16" fmla="*/ 2381 h 240506"/>
              <a:gd name="connsiteX17" fmla="*/ 174109 w 305078"/>
              <a:gd name="connsiteY17" fmla="*/ 0 h 240506"/>
              <a:gd name="connsiteX18" fmla="*/ 176490 w 305078"/>
              <a:gd name="connsiteY18" fmla="*/ 7143 h 240506"/>
              <a:gd name="connsiteX19" fmla="*/ 193159 w 305078"/>
              <a:gd name="connsiteY19" fmla="*/ 11906 h 240506"/>
              <a:gd name="connsiteX20" fmla="*/ 226496 w 305078"/>
              <a:gd name="connsiteY20" fmla="*/ 16668 h 240506"/>
              <a:gd name="connsiteX21" fmla="*/ 231259 w 305078"/>
              <a:gd name="connsiteY21" fmla="*/ 9525 h 240506"/>
              <a:gd name="connsiteX22" fmla="*/ 264596 w 305078"/>
              <a:gd name="connsiteY22" fmla="*/ 4762 h 240506"/>
              <a:gd name="connsiteX23" fmla="*/ 271740 w 305078"/>
              <a:gd name="connsiteY23" fmla="*/ 14287 h 240506"/>
              <a:gd name="connsiteX24" fmla="*/ 278884 w 305078"/>
              <a:gd name="connsiteY24" fmla="*/ 21431 h 240506"/>
              <a:gd name="connsiteX25" fmla="*/ 281265 w 305078"/>
              <a:gd name="connsiteY25" fmla="*/ 28575 h 240506"/>
              <a:gd name="connsiteX26" fmla="*/ 286028 w 305078"/>
              <a:gd name="connsiteY26" fmla="*/ 35718 h 240506"/>
              <a:gd name="connsiteX27" fmla="*/ 288409 w 305078"/>
              <a:gd name="connsiteY27" fmla="*/ 47625 h 240506"/>
              <a:gd name="connsiteX28" fmla="*/ 297934 w 305078"/>
              <a:gd name="connsiteY28" fmla="*/ 61912 h 240506"/>
              <a:gd name="connsiteX29" fmla="*/ 302696 w 305078"/>
              <a:gd name="connsiteY29" fmla="*/ 76200 h 240506"/>
              <a:gd name="connsiteX30" fmla="*/ 305078 w 305078"/>
              <a:gd name="connsiteY30" fmla="*/ 83343 h 240506"/>
              <a:gd name="connsiteX31" fmla="*/ 295553 w 305078"/>
              <a:gd name="connsiteY31" fmla="*/ 92868 h 240506"/>
              <a:gd name="connsiteX32" fmla="*/ 278884 w 305078"/>
              <a:gd name="connsiteY32" fmla="*/ 95250 h 240506"/>
              <a:gd name="connsiteX33" fmla="*/ 271740 w 305078"/>
              <a:gd name="connsiteY33" fmla="*/ 100012 h 240506"/>
              <a:gd name="connsiteX34" fmla="*/ 257453 w 305078"/>
              <a:gd name="connsiteY34" fmla="*/ 104775 h 240506"/>
              <a:gd name="connsiteX35" fmla="*/ 247928 w 305078"/>
              <a:gd name="connsiteY35" fmla="*/ 147637 h 240506"/>
              <a:gd name="connsiteX36" fmla="*/ 238403 w 305078"/>
              <a:gd name="connsiteY36" fmla="*/ 150018 h 240506"/>
              <a:gd name="connsiteX37" fmla="*/ 231259 w 305078"/>
              <a:gd name="connsiteY37" fmla="*/ 154781 h 240506"/>
              <a:gd name="connsiteX38" fmla="*/ 221734 w 305078"/>
              <a:gd name="connsiteY38" fmla="*/ 157162 h 240506"/>
              <a:gd name="connsiteX39" fmla="*/ 169346 w 305078"/>
              <a:gd name="connsiteY39" fmla="*/ 164306 h 240506"/>
              <a:gd name="connsiteX40" fmla="*/ 162203 w 305078"/>
              <a:gd name="connsiteY40" fmla="*/ 169068 h 240506"/>
              <a:gd name="connsiteX41" fmla="*/ 147915 w 305078"/>
              <a:gd name="connsiteY41" fmla="*/ 173831 h 240506"/>
              <a:gd name="connsiteX42" fmla="*/ 140771 w 305078"/>
              <a:gd name="connsiteY42" fmla="*/ 188118 h 240506"/>
              <a:gd name="connsiteX43" fmla="*/ 133628 w 305078"/>
              <a:gd name="connsiteY43" fmla="*/ 202406 h 240506"/>
              <a:gd name="connsiteX44" fmla="*/ 131246 w 305078"/>
              <a:gd name="connsiteY44" fmla="*/ 235743 h 240506"/>
              <a:gd name="connsiteX45" fmla="*/ 116959 w 305078"/>
              <a:gd name="connsiteY45" fmla="*/ 240506 h 240506"/>
              <a:gd name="connsiteX46" fmla="*/ 100290 w 305078"/>
              <a:gd name="connsiteY46" fmla="*/ 235743 h 240506"/>
              <a:gd name="connsiteX47" fmla="*/ 97909 w 305078"/>
              <a:gd name="connsiteY47" fmla="*/ 228600 h 240506"/>
              <a:gd name="connsiteX48" fmla="*/ 64571 w 305078"/>
              <a:gd name="connsiteY48" fmla="*/ 204787 h 240506"/>
              <a:gd name="connsiteX49" fmla="*/ 59809 w 305078"/>
              <a:gd name="connsiteY49" fmla="*/ 185737 h 240506"/>
              <a:gd name="connsiteX50" fmla="*/ 45521 w 305078"/>
              <a:gd name="connsiteY50" fmla="*/ 183356 h 240506"/>
              <a:gd name="connsiteX51" fmla="*/ 43140 w 305078"/>
              <a:gd name="connsiteY51" fmla="*/ 169068 h 240506"/>
              <a:gd name="connsiteX52" fmla="*/ 40759 w 305078"/>
              <a:gd name="connsiteY52" fmla="*/ 161925 h 240506"/>
              <a:gd name="connsiteX53" fmla="*/ 26471 w 305078"/>
              <a:gd name="connsiteY53" fmla="*/ 152400 h 240506"/>
              <a:gd name="connsiteX54" fmla="*/ 21709 w 305078"/>
              <a:gd name="connsiteY54" fmla="*/ 145256 h 240506"/>
              <a:gd name="connsiteX55" fmla="*/ 16946 w 305078"/>
              <a:gd name="connsiteY55" fmla="*/ 130968 h 240506"/>
              <a:gd name="connsiteX56" fmla="*/ 9803 w 305078"/>
              <a:gd name="connsiteY56" fmla="*/ 126206 h 240506"/>
              <a:gd name="connsiteX57" fmla="*/ 7421 w 305078"/>
              <a:gd name="connsiteY57" fmla="*/ 119062 h 240506"/>
              <a:gd name="connsiteX58" fmla="*/ 278 w 305078"/>
              <a:gd name="connsiteY58" fmla="*/ 114300 h 240506"/>
              <a:gd name="connsiteX59" fmla="*/ 2659 w 305078"/>
              <a:gd name="connsiteY59" fmla="*/ 102393 h 240506"/>
              <a:gd name="connsiteX60" fmla="*/ 9803 w 305078"/>
              <a:gd name="connsiteY60" fmla="*/ 88106 h 240506"/>
              <a:gd name="connsiteX61" fmla="*/ 278 w 305078"/>
              <a:gd name="connsiteY61" fmla="*/ 102393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5078" h="240506">
                <a:moveTo>
                  <a:pt x="278" y="102393"/>
                </a:moveTo>
                <a:cubicBezTo>
                  <a:pt x="278" y="102790"/>
                  <a:pt x="7109" y="94797"/>
                  <a:pt x="9803" y="90487"/>
                </a:cubicBezTo>
                <a:cubicBezTo>
                  <a:pt x="13740" y="84188"/>
                  <a:pt x="11370" y="71124"/>
                  <a:pt x="21709" y="69056"/>
                </a:cubicBezTo>
                <a:lnTo>
                  <a:pt x="33615" y="66675"/>
                </a:lnTo>
                <a:cubicBezTo>
                  <a:pt x="56405" y="43885"/>
                  <a:pt x="29355" y="73065"/>
                  <a:pt x="43140" y="52387"/>
                </a:cubicBezTo>
                <a:cubicBezTo>
                  <a:pt x="45774" y="48436"/>
                  <a:pt x="53034" y="42678"/>
                  <a:pt x="57428" y="40481"/>
                </a:cubicBezTo>
                <a:cubicBezTo>
                  <a:pt x="59673" y="39359"/>
                  <a:pt x="62190" y="38894"/>
                  <a:pt x="64571" y="38100"/>
                </a:cubicBezTo>
                <a:cubicBezTo>
                  <a:pt x="66952" y="36512"/>
                  <a:pt x="69100" y="34499"/>
                  <a:pt x="71715" y="33337"/>
                </a:cubicBezTo>
                <a:cubicBezTo>
                  <a:pt x="76303" y="31298"/>
                  <a:pt x="86003" y="28575"/>
                  <a:pt x="86003" y="28575"/>
                </a:cubicBezTo>
                <a:cubicBezTo>
                  <a:pt x="88384" y="26194"/>
                  <a:pt x="91278" y="24233"/>
                  <a:pt x="93146" y="21431"/>
                </a:cubicBezTo>
                <a:cubicBezTo>
                  <a:pt x="94538" y="19342"/>
                  <a:pt x="93093" y="14896"/>
                  <a:pt x="95528" y="14287"/>
                </a:cubicBezTo>
                <a:cubicBezTo>
                  <a:pt x="98304" y="13593"/>
                  <a:pt x="100111" y="17770"/>
                  <a:pt x="102671" y="19050"/>
                </a:cubicBezTo>
                <a:cubicBezTo>
                  <a:pt x="104916" y="20173"/>
                  <a:pt x="107434" y="20637"/>
                  <a:pt x="109815" y="21431"/>
                </a:cubicBezTo>
                <a:cubicBezTo>
                  <a:pt x="120928" y="20637"/>
                  <a:pt x="132388" y="21921"/>
                  <a:pt x="143153" y="19050"/>
                </a:cubicBezTo>
                <a:cubicBezTo>
                  <a:pt x="145578" y="18403"/>
                  <a:pt x="143966" y="13866"/>
                  <a:pt x="145534" y="11906"/>
                </a:cubicBezTo>
                <a:cubicBezTo>
                  <a:pt x="147322" y="9671"/>
                  <a:pt x="150063" y="8305"/>
                  <a:pt x="152678" y="7143"/>
                </a:cubicBezTo>
                <a:cubicBezTo>
                  <a:pt x="157265" y="5104"/>
                  <a:pt x="162203" y="3968"/>
                  <a:pt x="166965" y="2381"/>
                </a:cubicBezTo>
                <a:lnTo>
                  <a:pt x="174109" y="0"/>
                </a:lnTo>
                <a:cubicBezTo>
                  <a:pt x="174903" y="2381"/>
                  <a:pt x="174715" y="5368"/>
                  <a:pt x="176490" y="7143"/>
                </a:cubicBezTo>
                <a:cubicBezTo>
                  <a:pt x="177626" y="8279"/>
                  <a:pt x="193079" y="11890"/>
                  <a:pt x="193159" y="11906"/>
                </a:cubicBezTo>
                <a:cubicBezTo>
                  <a:pt x="204604" y="14195"/>
                  <a:pt x="214789" y="15205"/>
                  <a:pt x="226496" y="16668"/>
                </a:cubicBezTo>
                <a:cubicBezTo>
                  <a:pt x="228084" y="14287"/>
                  <a:pt x="229427" y="11723"/>
                  <a:pt x="231259" y="9525"/>
                </a:cubicBezTo>
                <a:cubicBezTo>
                  <a:pt x="242536" y="-4006"/>
                  <a:pt x="240428" y="2565"/>
                  <a:pt x="264596" y="4762"/>
                </a:cubicBezTo>
                <a:cubicBezTo>
                  <a:pt x="266977" y="7937"/>
                  <a:pt x="269157" y="11274"/>
                  <a:pt x="271740" y="14287"/>
                </a:cubicBezTo>
                <a:cubicBezTo>
                  <a:pt x="273932" y="16844"/>
                  <a:pt x="277016" y="18629"/>
                  <a:pt x="278884" y="21431"/>
                </a:cubicBezTo>
                <a:cubicBezTo>
                  <a:pt x="280276" y="23520"/>
                  <a:pt x="280142" y="26330"/>
                  <a:pt x="281265" y="28575"/>
                </a:cubicBezTo>
                <a:cubicBezTo>
                  <a:pt x="282545" y="31135"/>
                  <a:pt x="284440" y="33337"/>
                  <a:pt x="286028" y="35718"/>
                </a:cubicBezTo>
                <a:cubicBezTo>
                  <a:pt x="286822" y="39687"/>
                  <a:pt x="286734" y="43940"/>
                  <a:pt x="288409" y="47625"/>
                </a:cubicBezTo>
                <a:cubicBezTo>
                  <a:pt x="290777" y="52836"/>
                  <a:pt x="297934" y="61912"/>
                  <a:pt x="297934" y="61912"/>
                </a:cubicBezTo>
                <a:lnTo>
                  <a:pt x="302696" y="76200"/>
                </a:lnTo>
                <a:lnTo>
                  <a:pt x="305078" y="83343"/>
                </a:lnTo>
                <a:cubicBezTo>
                  <a:pt x="300475" y="110952"/>
                  <a:pt x="307751" y="94088"/>
                  <a:pt x="295553" y="92868"/>
                </a:cubicBezTo>
                <a:cubicBezTo>
                  <a:pt x="289968" y="92310"/>
                  <a:pt x="284440" y="94456"/>
                  <a:pt x="278884" y="95250"/>
                </a:cubicBezTo>
                <a:cubicBezTo>
                  <a:pt x="276503" y="96837"/>
                  <a:pt x="274355" y="98850"/>
                  <a:pt x="271740" y="100012"/>
                </a:cubicBezTo>
                <a:cubicBezTo>
                  <a:pt x="267153" y="102051"/>
                  <a:pt x="257453" y="104775"/>
                  <a:pt x="257453" y="104775"/>
                </a:cubicBezTo>
                <a:cubicBezTo>
                  <a:pt x="256099" y="126440"/>
                  <a:pt x="265387" y="140155"/>
                  <a:pt x="247928" y="147637"/>
                </a:cubicBezTo>
                <a:cubicBezTo>
                  <a:pt x="244920" y="148926"/>
                  <a:pt x="241578" y="149224"/>
                  <a:pt x="238403" y="150018"/>
                </a:cubicBezTo>
                <a:cubicBezTo>
                  <a:pt x="236022" y="151606"/>
                  <a:pt x="233890" y="153654"/>
                  <a:pt x="231259" y="154781"/>
                </a:cubicBezTo>
                <a:cubicBezTo>
                  <a:pt x="228251" y="156070"/>
                  <a:pt x="224962" y="156624"/>
                  <a:pt x="221734" y="157162"/>
                </a:cubicBezTo>
                <a:cubicBezTo>
                  <a:pt x="204713" y="159999"/>
                  <a:pt x="186621" y="162147"/>
                  <a:pt x="169346" y="164306"/>
                </a:cubicBezTo>
                <a:cubicBezTo>
                  <a:pt x="166965" y="165893"/>
                  <a:pt x="164818" y="167906"/>
                  <a:pt x="162203" y="169068"/>
                </a:cubicBezTo>
                <a:cubicBezTo>
                  <a:pt x="157615" y="171107"/>
                  <a:pt x="147915" y="173831"/>
                  <a:pt x="147915" y="173831"/>
                </a:cubicBezTo>
                <a:cubicBezTo>
                  <a:pt x="141930" y="191788"/>
                  <a:pt x="150004" y="169654"/>
                  <a:pt x="140771" y="188118"/>
                </a:cubicBezTo>
                <a:cubicBezTo>
                  <a:pt x="130905" y="207849"/>
                  <a:pt x="147284" y="181918"/>
                  <a:pt x="133628" y="202406"/>
                </a:cubicBezTo>
                <a:cubicBezTo>
                  <a:pt x="132834" y="213518"/>
                  <a:pt x="135711" y="225536"/>
                  <a:pt x="131246" y="235743"/>
                </a:cubicBezTo>
                <a:cubicBezTo>
                  <a:pt x="129234" y="240342"/>
                  <a:pt x="116959" y="240506"/>
                  <a:pt x="116959" y="240506"/>
                </a:cubicBezTo>
                <a:cubicBezTo>
                  <a:pt x="116874" y="240485"/>
                  <a:pt x="101430" y="236883"/>
                  <a:pt x="100290" y="235743"/>
                </a:cubicBezTo>
                <a:cubicBezTo>
                  <a:pt x="98515" y="233968"/>
                  <a:pt x="98703" y="230981"/>
                  <a:pt x="97909" y="228600"/>
                </a:cubicBezTo>
                <a:cubicBezTo>
                  <a:pt x="93299" y="187106"/>
                  <a:pt x="104259" y="221795"/>
                  <a:pt x="64571" y="204787"/>
                </a:cubicBezTo>
                <a:cubicBezTo>
                  <a:pt x="53292" y="199953"/>
                  <a:pt x="68683" y="190808"/>
                  <a:pt x="59809" y="185737"/>
                </a:cubicBezTo>
                <a:cubicBezTo>
                  <a:pt x="55617" y="183341"/>
                  <a:pt x="50284" y="184150"/>
                  <a:pt x="45521" y="183356"/>
                </a:cubicBezTo>
                <a:cubicBezTo>
                  <a:pt x="44727" y="178593"/>
                  <a:pt x="44187" y="173781"/>
                  <a:pt x="43140" y="169068"/>
                </a:cubicBezTo>
                <a:cubicBezTo>
                  <a:pt x="42596" y="166618"/>
                  <a:pt x="42534" y="163700"/>
                  <a:pt x="40759" y="161925"/>
                </a:cubicBezTo>
                <a:cubicBezTo>
                  <a:pt x="36711" y="157878"/>
                  <a:pt x="26471" y="152400"/>
                  <a:pt x="26471" y="152400"/>
                </a:cubicBezTo>
                <a:cubicBezTo>
                  <a:pt x="24884" y="150019"/>
                  <a:pt x="22871" y="147871"/>
                  <a:pt x="21709" y="145256"/>
                </a:cubicBezTo>
                <a:cubicBezTo>
                  <a:pt x="19670" y="140668"/>
                  <a:pt x="21123" y="133753"/>
                  <a:pt x="16946" y="130968"/>
                </a:cubicBezTo>
                <a:lnTo>
                  <a:pt x="9803" y="126206"/>
                </a:lnTo>
                <a:cubicBezTo>
                  <a:pt x="9009" y="123825"/>
                  <a:pt x="8989" y="121022"/>
                  <a:pt x="7421" y="119062"/>
                </a:cubicBezTo>
                <a:cubicBezTo>
                  <a:pt x="5633" y="116827"/>
                  <a:pt x="1064" y="117052"/>
                  <a:pt x="278" y="114300"/>
                </a:cubicBezTo>
                <a:cubicBezTo>
                  <a:pt x="-834" y="110408"/>
                  <a:pt x="1677" y="106320"/>
                  <a:pt x="2659" y="102393"/>
                </a:cubicBezTo>
                <a:cubicBezTo>
                  <a:pt x="3950" y="97228"/>
                  <a:pt x="5923" y="91986"/>
                  <a:pt x="9803" y="88106"/>
                </a:cubicBezTo>
                <a:cubicBezTo>
                  <a:pt x="11058" y="86851"/>
                  <a:pt x="278" y="101996"/>
                  <a:pt x="278" y="10239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4453790" y="2996326"/>
            <a:ext cx="230402" cy="252413"/>
          </a:xfrm>
          <a:custGeom>
            <a:avLst/>
            <a:gdLst>
              <a:gd name="connsiteX0" fmla="*/ 4183 w 230402"/>
              <a:gd name="connsiteY0" fmla="*/ 47625 h 252413"/>
              <a:gd name="connsiteX1" fmla="*/ 39902 w 230402"/>
              <a:gd name="connsiteY1" fmla="*/ 45244 h 252413"/>
              <a:gd name="connsiteX2" fmla="*/ 44664 w 230402"/>
              <a:gd name="connsiteY2" fmla="*/ 38100 h 252413"/>
              <a:gd name="connsiteX3" fmla="*/ 49427 w 230402"/>
              <a:gd name="connsiteY3" fmla="*/ 23813 h 252413"/>
              <a:gd name="connsiteX4" fmla="*/ 51808 w 230402"/>
              <a:gd name="connsiteY4" fmla="*/ 16669 h 252413"/>
              <a:gd name="connsiteX5" fmla="*/ 66095 w 230402"/>
              <a:gd name="connsiteY5" fmla="*/ 26194 h 252413"/>
              <a:gd name="connsiteX6" fmla="*/ 73239 w 230402"/>
              <a:gd name="connsiteY6" fmla="*/ 28575 h 252413"/>
              <a:gd name="connsiteX7" fmla="*/ 85145 w 230402"/>
              <a:gd name="connsiteY7" fmla="*/ 30956 h 252413"/>
              <a:gd name="connsiteX8" fmla="*/ 89908 w 230402"/>
              <a:gd name="connsiteY8" fmla="*/ 23813 h 252413"/>
              <a:gd name="connsiteX9" fmla="*/ 97052 w 230402"/>
              <a:gd name="connsiteY9" fmla="*/ 21431 h 252413"/>
              <a:gd name="connsiteX10" fmla="*/ 104195 w 230402"/>
              <a:gd name="connsiteY10" fmla="*/ 16669 h 252413"/>
              <a:gd name="connsiteX11" fmla="*/ 113720 w 230402"/>
              <a:gd name="connsiteY11" fmla="*/ 7144 h 252413"/>
              <a:gd name="connsiteX12" fmla="*/ 118483 w 230402"/>
              <a:gd name="connsiteY12" fmla="*/ 0 h 252413"/>
              <a:gd name="connsiteX13" fmla="*/ 128008 w 230402"/>
              <a:gd name="connsiteY13" fmla="*/ 2381 h 252413"/>
              <a:gd name="connsiteX14" fmla="*/ 135152 w 230402"/>
              <a:gd name="connsiteY14" fmla="*/ 23813 h 252413"/>
              <a:gd name="connsiteX15" fmla="*/ 151820 w 230402"/>
              <a:gd name="connsiteY15" fmla="*/ 42863 h 252413"/>
              <a:gd name="connsiteX16" fmla="*/ 154202 w 230402"/>
              <a:gd name="connsiteY16" fmla="*/ 50006 h 252413"/>
              <a:gd name="connsiteX17" fmla="*/ 163727 w 230402"/>
              <a:gd name="connsiteY17" fmla="*/ 76200 h 252413"/>
              <a:gd name="connsiteX18" fmla="*/ 170870 w 230402"/>
              <a:gd name="connsiteY18" fmla="*/ 80963 h 252413"/>
              <a:gd name="connsiteX19" fmla="*/ 175633 w 230402"/>
              <a:gd name="connsiteY19" fmla="*/ 88106 h 252413"/>
              <a:gd name="connsiteX20" fmla="*/ 182777 w 230402"/>
              <a:gd name="connsiteY20" fmla="*/ 90488 h 252413"/>
              <a:gd name="connsiteX21" fmla="*/ 194683 w 230402"/>
              <a:gd name="connsiteY21" fmla="*/ 107156 h 252413"/>
              <a:gd name="connsiteX22" fmla="*/ 201827 w 230402"/>
              <a:gd name="connsiteY22" fmla="*/ 111919 h 252413"/>
              <a:gd name="connsiteX23" fmla="*/ 216114 w 230402"/>
              <a:gd name="connsiteY23" fmla="*/ 116681 h 252413"/>
              <a:gd name="connsiteX24" fmla="*/ 220877 w 230402"/>
              <a:gd name="connsiteY24" fmla="*/ 123825 h 252413"/>
              <a:gd name="connsiteX25" fmla="*/ 225639 w 230402"/>
              <a:gd name="connsiteY25" fmla="*/ 164306 h 252413"/>
              <a:gd name="connsiteX26" fmla="*/ 230402 w 230402"/>
              <a:gd name="connsiteY26" fmla="*/ 178594 h 252413"/>
              <a:gd name="connsiteX27" fmla="*/ 223258 w 230402"/>
              <a:gd name="connsiteY27" fmla="*/ 195263 h 252413"/>
              <a:gd name="connsiteX28" fmla="*/ 216114 w 230402"/>
              <a:gd name="connsiteY28" fmla="*/ 197644 h 252413"/>
              <a:gd name="connsiteX29" fmla="*/ 211352 w 230402"/>
              <a:gd name="connsiteY29" fmla="*/ 204788 h 252413"/>
              <a:gd name="connsiteX30" fmla="*/ 208970 w 230402"/>
              <a:gd name="connsiteY30" fmla="*/ 211931 h 252413"/>
              <a:gd name="connsiteX31" fmla="*/ 201827 w 230402"/>
              <a:gd name="connsiteY31" fmla="*/ 216694 h 252413"/>
              <a:gd name="connsiteX32" fmla="*/ 199445 w 230402"/>
              <a:gd name="connsiteY32" fmla="*/ 223838 h 252413"/>
              <a:gd name="connsiteX33" fmla="*/ 192302 w 230402"/>
              <a:gd name="connsiteY33" fmla="*/ 228600 h 252413"/>
              <a:gd name="connsiteX34" fmla="*/ 187539 w 230402"/>
              <a:gd name="connsiteY34" fmla="*/ 235744 h 252413"/>
              <a:gd name="connsiteX35" fmla="*/ 175633 w 230402"/>
              <a:gd name="connsiteY35" fmla="*/ 252413 h 252413"/>
              <a:gd name="connsiteX36" fmla="*/ 168489 w 230402"/>
              <a:gd name="connsiteY36" fmla="*/ 247650 h 252413"/>
              <a:gd name="connsiteX37" fmla="*/ 166108 w 230402"/>
              <a:gd name="connsiteY37" fmla="*/ 240506 h 252413"/>
              <a:gd name="connsiteX38" fmla="*/ 156583 w 230402"/>
              <a:gd name="connsiteY38" fmla="*/ 226219 h 252413"/>
              <a:gd name="connsiteX39" fmla="*/ 154202 w 230402"/>
              <a:gd name="connsiteY39" fmla="*/ 219075 h 252413"/>
              <a:gd name="connsiteX40" fmla="*/ 142295 w 230402"/>
              <a:gd name="connsiteY40" fmla="*/ 204788 h 252413"/>
              <a:gd name="connsiteX41" fmla="*/ 139914 w 230402"/>
              <a:gd name="connsiteY41" fmla="*/ 197644 h 252413"/>
              <a:gd name="connsiteX42" fmla="*/ 99433 w 230402"/>
              <a:gd name="connsiteY42" fmla="*/ 202406 h 252413"/>
              <a:gd name="connsiteX43" fmla="*/ 89908 w 230402"/>
              <a:gd name="connsiteY43" fmla="*/ 214313 h 252413"/>
              <a:gd name="connsiteX44" fmla="*/ 82764 w 230402"/>
              <a:gd name="connsiteY44" fmla="*/ 211931 h 252413"/>
              <a:gd name="connsiteX45" fmla="*/ 73239 w 230402"/>
              <a:gd name="connsiteY45" fmla="*/ 197644 h 252413"/>
              <a:gd name="connsiteX46" fmla="*/ 68477 w 230402"/>
              <a:gd name="connsiteY46" fmla="*/ 178594 h 252413"/>
              <a:gd name="connsiteX47" fmla="*/ 58952 w 230402"/>
              <a:gd name="connsiteY47" fmla="*/ 164306 h 252413"/>
              <a:gd name="connsiteX48" fmla="*/ 49427 w 230402"/>
              <a:gd name="connsiteY48" fmla="*/ 152400 h 252413"/>
              <a:gd name="connsiteX49" fmla="*/ 47045 w 230402"/>
              <a:gd name="connsiteY49" fmla="*/ 145256 h 252413"/>
              <a:gd name="connsiteX50" fmla="*/ 44664 w 230402"/>
              <a:gd name="connsiteY50" fmla="*/ 133350 h 252413"/>
              <a:gd name="connsiteX51" fmla="*/ 37520 w 230402"/>
              <a:gd name="connsiteY51" fmla="*/ 128588 h 252413"/>
              <a:gd name="connsiteX52" fmla="*/ 35139 w 230402"/>
              <a:gd name="connsiteY52" fmla="*/ 119063 h 252413"/>
              <a:gd name="connsiteX53" fmla="*/ 30377 w 230402"/>
              <a:gd name="connsiteY53" fmla="*/ 111919 h 252413"/>
              <a:gd name="connsiteX54" fmla="*/ 23233 w 230402"/>
              <a:gd name="connsiteY54" fmla="*/ 78581 h 252413"/>
              <a:gd name="connsiteX55" fmla="*/ 16089 w 230402"/>
              <a:gd name="connsiteY55" fmla="*/ 73819 h 252413"/>
              <a:gd name="connsiteX56" fmla="*/ 8945 w 230402"/>
              <a:gd name="connsiteY56" fmla="*/ 59531 h 252413"/>
              <a:gd name="connsiteX57" fmla="*/ 4183 w 230402"/>
              <a:gd name="connsiteY57" fmla="*/ 47625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0402" h="252413">
                <a:moveTo>
                  <a:pt x="4183" y="47625"/>
                </a:moveTo>
                <a:cubicBezTo>
                  <a:pt x="9342" y="45244"/>
                  <a:pt x="28286" y="47977"/>
                  <a:pt x="39902" y="45244"/>
                </a:cubicBezTo>
                <a:cubicBezTo>
                  <a:pt x="42688" y="44589"/>
                  <a:pt x="43502" y="40715"/>
                  <a:pt x="44664" y="38100"/>
                </a:cubicBezTo>
                <a:cubicBezTo>
                  <a:pt x="46703" y="33513"/>
                  <a:pt x="47839" y="28575"/>
                  <a:pt x="49427" y="23813"/>
                </a:cubicBezTo>
                <a:lnTo>
                  <a:pt x="51808" y="16669"/>
                </a:lnTo>
                <a:cubicBezTo>
                  <a:pt x="80934" y="22494"/>
                  <a:pt x="53281" y="13380"/>
                  <a:pt x="66095" y="26194"/>
                </a:cubicBezTo>
                <a:cubicBezTo>
                  <a:pt x="67870" y="27969"/>
                  <a:pt x="70804" y="27966"/>
                  <a:pt x="73239" y="28575"/>
                </a:cubicBezTo>
                <a:cubicBezTo>
                  <a:pt x="77165" y="29557"/>
                  <a:pt x="81176" y="30162"/>
                  <a:pt x="85145" y="30956"/>
                </a:cubicBezTo>
                <a:cubicBezTo>
                  <a:pt x="86733" y="28575"/>
                  <a:pt x="87673" y="25601"/>
                  <a:pt x="89908" y="23813"/>
                </a:cubicBezTo>
                <a:cubicBezTo>
                  <a:pt x="91868" y="22245"/>
                  <a:pt x="94807" y="22554"/>
                  <a:pt x="97052" y="21431"/>
                </a:cubicBezTo>
                <a:cubicBezTo>
                  <a:pt x="99611" y="20151"/>
                  <a:pt x="101814" y="18256"/>
                  <a:pt x="104195" y="16669"/>
                </a:cubicBezTo>
                <a:cubicBezTo>
                  <a:pt x="109392" y="1081"/>
                  <a:pt x="102174" y="16381"/>
                  <a:pt x="113720" y="7144"/>
                </a:cubicBezTo>
                <a:cubicBezTo>
                  <a:pt x="115955" y="5356"/>
                  <a:pt x="116895" y="2381"/>
                  <a:pt x="118483" y="0"/>
                </a:cubicBezTo>
                <a:cubicBezTo>
                  <a:pt x="121658" y="794"/>
                  <a:pt x="125285" y="566"/>
                  <a:pt x="128008" y="2381"/>
                </a:cubicBezTo>
                <a:cubicBezTo>
                  <a:pt x="135380" y="7296"/>
                  <a:pt x="132413" y="17241"/>
                  <a:pt x="135152" y="23813"/>
                </a:cubicBezTo>
                <a:cubicBezTo>
                  <a:pt x="140494" y="36633"/>
                  <a:pt x="142800" y="36848"/>
                  <a:pt x="151820" y="42863"/>
                </a:cubicBezTo>
                <a:cubicBezTo>
                  <a:pt x="152614" y="45244"/>
                  <a:pt x="153593" y="47571"/>
                  <a:pt x="154202" y="50006"/>
                </a:cubicBezTo>
                <a:cubicBezTo>
                  <a:pt x="156475" y="59099"/>
                  <a:pt x="156586" y="69059"/>
                  <a:pt x="163727" y="76200"/>
                </a:cubicBezTo>
                <a:cubicBezTo>
                  <a:pt x="165751" y="78224"/>
                  <a:pt x="168489" y="79375"/>
                  <a:pt x="170870" y="80963"/>
                </a:cubicBezTo>
                <a:cubicBezTo>
                  <a:pt x="172458" y="83344"/>
                  <a:pt x="173398" y="86318"/>
                  <a:pt x="175633" y="88106"/>
                </a:cubicBezTo>
                <a:cubicBezTo>
                  <a:pt x="177593" y="89674"/>
                  <a:pt x="181318" y="88445"/>
                  <a:pt x="182777" y="90488"/>
                </a:cubicBezTo>
                <a:cubicBezTo>
                  <a:pt x="196666" y="109934"/>
                  <a:pt x="178610" y="101799"/>
                  <a:pt x="194683" y="107156"/>
                </a:cubicBezTo>
                <a:cubicBezTo>
                  <a:pt x="197064" y="108744"/>
                  <a:pt x="199212" y="110757"/>
                  <a:pt x="201827" y="111919"/>
                </a:cubicBezTo>
                <a:cubicBezTo>
                  <a:pt x="206414" y="113958"/>
                  <a:pt x="216114" y="116681"/>
                  <a:pt x="216114" y="116681"/>
                </a:cubicBezTo>
                <a:cubicBezTo>
                  <a:pt x="217702" y="119062"/>
                  <a:pt x="219597" y="121265"/>
                  <a:pt x="220877" y="123825"/>
                </a:cubicBezTo>
                <a:cubicBezTo>
                  <a:pt x="226421" y="134914"/>
                  <a:pt x="224673" y="157865"/>
                  <a:pt x="225639" y="164306"/>
                </a:cubicBezTo>
                <a:cubicBezTo>
                  <a:pt x="226384" y="169271"/>
                  <a:pt x="230402" y="178594"/>
                  <a:pt x="230402" y="178594"/>
                </a:cubicBezTo>
                <a:cubicBezTo>
                  <a:pt x="228972" y="184312"/>
                  <a:pt x="228395" y="191153"/>
                  <a:pt x="223258" y="195263"/>
                </a:cubicBezTo>
                <a:cubicBezTo>
                  <a:pt x="221298" y="196831"/>
                  <a:pt x="218495" y="196850"/>
                  <a:pt x="216114" y="197644"/>
                </a:cubicBezTo>
                <a:cubicBezTo>
                  <a:pt x="214527" y="200025"/>
                  <a:pt x="212632" y="202228"/>
                  <a:pt x="211352" y="204788"/>
                </a:cubicBezTo>
                <a:cubicBezTo>
                  <a:pt x="210229" y="207033"/>
                  <a:pt x="210538" y="209971"/>
                  <a:pt x="208970" y="211931"/>
                </a:cubicBezTo>
                <a:cubicBezTo>
                  <a:pt x="207182" y="214166"/>
                  <a:pt x="204208" y="215106"/>
                  <a:pt x="201827" y="216694"/>
                </a:cubicBezTo>
                <a:cubicBezTo>
                  <a:pt x="201033" y="219075"/>
                  <a:pt x="201013" y="221878"/>
                  <a:pt x="199445" y="223838"/>
                </a:cubicBezTo>
                <a:cubicBezTo>
                  <a:pt x="197657" y="226073"/>
                  <a:pt x="194325" y="226577"/>
                  <a:pt x="192302" y="228600"/>
                </a:cubicBezTo>
                <a:cubicBezTo>
                  <a:pt x="190278" y="230624"/>
                  <a:pt x="189127" y="233363"/>
                  <a:pt x="187539" y="235744"/>
                </a:cubicBezTo>
                <a:cubicBezTo>
                  <a:pt x="181983" y="252412"/>
                  <a:pt x="187539" y="248443"/>
                  <a:pt x="175633" y="252413"/>
                </a:cubicBezTo>
                <a:cubicBezTo>
                  <a:pt x="173252" y="250825"/>
                  <a:pt x="170277" y="249885"/>
                  <a:pt x="168489" y="247650"/>
                </a:cubicBezTo>
                <a:cubicBezTo>
                  <a:pt x="166921" y="245690"/>
                  <a:pt x="167327" y="242700"/>
                  <a:pt x="166108" y="240506"/>
                </a:cubicBezTo>
                <a:cubicBezTo>
                  <a:pt x="163328" y="235503"/>
                  <a:pt x="158393" y="231649"/>
                  <a:pt x="156583" y="226219"/>
                </a:cubicBezTo>
                <a:cubicBezTo>
                  <a:pt x="155789" y="223838"/>
                  <a:pt x="155325" y="221320"/>
                  <a:pt x="154202" y="219075"/>
                </a:cubicBezTo>
                <a:cubicBezTo>
                  <a:pt x="150887" y="212444"/>
                  <a:pt x="147562" y="210054"/>
                  <a:pt x="142295" y="204788"/>
                </a:cubicBezTo>
                <a:cubicBezTo>
                  <a:pt x="141501" y="202407"/>
                  <a:pt x="142390" y="198057"/>
                  <a:pt x="139914" y="197644"/>
                </a:cubicBezTo>
                <a:cubicBezTo>
                  <a:pt x="132868" y="196470"/>
                  <a:pt x="109176" y="200782"/>
                  <a:pt x="99433" y="202406"/>
                </a:cubicBezTo>
                <a:cubicBezTo>
                  <a:pt x="97576" y="207978"/>
                  <a:pt x="97511" y="213046"/>
                  <a:pt x="89908" y="214313"/>
                </a:cubicBezTo>
                <a:cubicBezTo>
                  <a:pt x="87432" y="214726"/>
                  <a:pt x="85145" y="212725"/>
                  <a:pt x="82764" y="211931"/>
                </a:cubicBezTo>
                <a:cubicBezTo>
                  <a:pt x="79589" y="207169"/>
                  <a:pt x="74361" y="203257"/>
                  <a:pt x="73239" y="197644"/>
                </a:cubicBezTo>
                <a:cubicBezTo>
                  <a:pt x="72580" y="194346"/>
                  <a:pt x="70765" y="182712"/>
                  <a:pt x="68477" y="178594"/>
                </a:cubicBezTo>
                <a:cubicBezTo>
                  <a:pt x="65697" y="173590"/>
                  <a:pt x="60763" y="169736"/>
                  <a:pt x="58952" y="164306"/>
                </a:cubicBezTo>
                <a:cubicBezTo>
                  <a:pt x="55665" y="154448"/>
                  <a:pt x="58658" y="158555"/>
                  <a:pt x="49427" y="152400"/>
                </a:cubicBezTo>
                <a:cubicBezTo>
                  <a:pt x="48633" y="150019"/>
                  <a:pt x="47654" y="147691"/>
                  <a:pt x="47045" y="145256"/>
                </a:cubicBezTo>
                <a:cubicBezTo>
                  <a:pt x="46063" y="141330"/>
                  <a:pt x="46672" y="136864"/>
                  <a:pt x="44664" y="133350"/>
                </a:cubicBezTo>
                <a:cubicBezTo>
                  <a:pt x="43244" y="130865"/>
                  <a:pt x="39901" y="130175"/>
                  <a:pt x="37520" y="128588"/>
                </a:cubicBezTo>
                <a:cubicBezTo>
                  <a:pt x="36726" y="125413"/>
                  <a:pt x="36428" y="122071"/>
                  <a:pt x="35139" y="119063"/>
                </a:cubicBezTo>
                <a:cubicBezTo>
                  <a:pt x="34012" y="116432"/>
                  <a:pt x="31130" y="114680"/>
                  <a:pt x="30377" y="111919"/>
                </a:cubicBezTo>
                <a:cubicBezTo>
                  <a:pt x="29763" y="109668"/>
                  <a:pt x="28143" y="81854"/>
                  <a:pt x="23233" y="78581"/>
                </a:cubicBezTo>
                <a:lnTo>
                  <a:pt x="16089" y="73819"/>
                </a:lnTo>
                <a:cubicBezTo>
                  <a:pt x="14520" y="69112"/>
                  <a:pt x="13143" y="62889"/>
                  <a:pt x="8945" y="59531"/>
                </a:cubicBezTo>
                <a:cubicBezTo>
                  <a:pt x="-3317" y="49721"/>
                  <a:pt x="-976" y="50006"/>
                  <a:pt x="4183" y="47625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382466" y="3142319"/>
            <a:ext cx="274059" cy="207168"/>
          </a:xfrm>
          <a:custGeom>
            <a:avLst/>
            <a:gdLst>
              <a:gd name="connsiteX0" fmla="*/ 216 w 274059"/>
              <a:gd name="connsiteY0" fmla="*/ 83343 h 207168"/>
              <a:gd name="connsiteX1" fmla="*/ 19266 w 274059"/>
              <a:gd name="connsiteY1" fmla="*/ 83343 h 207168"/>
              <a:gd name="connsiteX2" fmla="*/ 28791 w 274059"/>
              <a:gd name="connsiteY2" fmla="*/ 69056 h 207168"/>
              <a:gd name="connsiteX3" fmla="*/ 38316 w 274059"/>
              <a:gd name="connsiteY3" fmla="*/ 47625 h 207168"/>
              <a:gd name="connsiteX4" fmla="*/ 43078 w 274059"/>
              <a:gd name="connsiteY4" fmla="*/ 33337 h 207168"/>
              <a:gd name="connsiteX5" fmla="*/ 45459 w 274059"/>
              <a:gd name="connsiteY5" fmla="*/ 26193 h 207168"/>
              <a:gd name="connsiteX6" fmla="*/ 54984 w 274059"/>
              <a:gd name="connsiteY6" fmla="*/ 11906 h 207168"/>
              <a:gd name="connsiteX7" fmla="*/ 57366 w 274059"/>
              <a:gd name="connsiteY7" fmla="*/ 4762 h 207168"/>
              <a:gd name="connsiteX8" fmla="*/ 71653 w 274059"/>
              <a:gd name="connsiteY8" fmla="*/ 0 h 207168"/>
              <a:gd name="connsiteX9" fmla="*/ 88322 w 274059"/>
              <a:gd name="connsiteY9" fmla="*/ 2381 h 207168"/>
              <a:gd name="connsiteX10" fmla="*/ 95466 w 274059"/>
              <a:gd name="connsiteY10" fmla="*/ 16668 h 207168"/>
              <a:gd name="connsiteX11" fmla="*/ 100228 w 274059"/>
              <a:gd name="connsiteY11" fmla="*/ 23812 h 207168"/>
              <a:gd name="connsiteX12" fmla="*/ 102609 w 274059"/>
              <a:gd name="connsiteY12" fmla="*/ 30956 h 207168"/>
              <a:gd name="connsiteX13" fmla="*/ 109753 w 274059"/>
              <a:gd name="connsiteY13" fmla="*/ 35718 h 207168"/>
              <a:gd name="connsiteX14" fmla="*/ 114516 w 274059"/>
              <a:gd name="connsiteY14" fmla="*/ 42862 h 207168"/>
              <a:gd name="connsiteX15" fmla="*/ 116897 w 274059"/>
              <a:gd name="connsiteY15" fmla="*/ 50006 h 207168"/>
              <a:gd name="connsiteX16" fmla="*/ 124041 w 274059"/>
              <a:gd name="connsiteY16" fmla="*/ 52387 h 207168"/>
              <a:gd name="connsiteX17" fmla="*/ 131184 w 274059"/>
              <a:gd name="connsiteY17" fmla="*/ 66675 h 207168"/>
              <a:gd name="connsiteX18" fmla="*/ 133566 w 274059"/>
              <a:gd name="connsiteY18" fmla="*/ 73818 h 207168"/>
              <a:gd name="connsiteX19" fmla="*/ 140709 w 274059"/>
              <a:gd name="connsiteY19" fmla="*/ 78581 h 207168"/>
              <a:gd name="connsiteX20" fmla="*/ 143091 w 274059"/>
              <a:gd name="connsiteY20" fmla="*/ 85725 h 207168"/>
              <a:gd name="connsiteX21" fmla="*/ 171666 w 274059"/>
              <a:gd name="connsiteY21" fmla="*/ 83343 h 207168"/>
              <a:gd name="connsiteX22" fmla="*/ 178809 w 274059"/>
              <a:gd name="connsiteY22" fmla="*/ 78581 h 207168"/>
              <a:gd name="connsiteX23" fmla="*/ 185953 w 274059"/>
              <a:gd name="connsiteY23" fmla="*/ 76200 h 207168"/>
              <a:gd name="connsiteX24" fmla="*/ 197859 w 274059"/>
              <a:gd name="connsiteY24" fmla="*/ 78581 h 207168"/>
              <a:gd name="connsiteX25" fmla="*/ 202622 w 274059"/>
              <a:gd name="connsiteY25" fmla="*/ 85725 h 207168"/>
              <a:gd name="connsiteX26" fmla="*/ 212147 w 274059"/>
              <a:gd name="connsiteY26" fmla="*/ 88106 h 207168"/>
              <a:gd name="connsiteX27" fmla="*/ 219291 w 274059"/>
              <a:gd name="connsiteY27" fmla="*/ 90487 h 207168"/>
              <a:gd name="connsiteX28" fmla="*/ 221672 w 274059"/>
              <a:gd name="connsiteY28" fmla="*/ 97631 h 207168"/>
              <a:gd name="connsiteX29" fmla="*/ 228816 w 274059"/>
              <a:gd name="connsiteY29" fmla="*/ 100012 h 207168"/>
              <a:gd name="connsiteX30" fmla="*/ 243103 w 274059"/>
              <a:gd name="connsiteY30" fmla="*/ 109537 h 207168"/>
              <a:gd name="connsiteX31" fmla="*/ 250247 w 274059"/>
              <a:gd name="connsiteY31" fmla="*/ 114300 h 207168"/>
              <a:gd name="connsiteX32" fmla="*/ 262153 w 274059"/>
              <a:gd name="connsiteY32" fmla="*/ 133350 h 207168"/>
              <a:gd name="connsiteX33" fmla="*/ 264534 w 274059"/>
              <a:gd name="connsiteY33" fmla="*/ 140493 h 207168"/>
              <a:gd name="connsiteX34" fmla="*/ 274059 w 274059"/>
              <a:gd name="connsiteY34" fmla="*/ 150018 h 207168"/>
              <a:gd name="connsiteX35" fmla="*/ 271678 w 274059"/>
              <a:gd name="connsiteY35" fmla="*/ 169068 h 207168"/>
              <a:gd name="connsiteX36" fmla="*/ 255009 w 274059"/>
              <a:gd name="connsiteY36" fmla="*/ 188118 h 207168"/>
              <a:gd name="connsiteX37" fmla="*/ 252628 w 274059"/>
              <a:gd name="connsiteY37" fmla="*/ 195262 h 207168"/>
              <a:gd name="connsiteX38" fmla="*/ 245484 w 274059"/>
              <a:gd name="connsiteY38" fmla="*/ 197643 h 207168"/>
              <a:gd name="connsiteX39" fmla="*/ 221672 w 274059"/>
              <a:gd name="connsiteY39" fmla="*/ 200025 h 207168"/>
              <a:gd name="connsiteX40" fmla="*/ 207384 w 274059"/>
              <a:gd name="connsiteY40" fmla="*/ 197643 h 207168"/>
              <a:gd name="connsiteX41" fmla="*/ 200241 w 274059"/>
              <a:gd name="connsiteY41" fmla="*/ 190500 h 207168"/>
              <a:gd name="connsiteX42" fmla="*/ 193097 w 274059"/>
              <a:gd name="connsiteY42" fmla="*/ 188118 h 207168"/>
              <a:gd name="connsiteX43" fmla="*/ 185953 w 274059"/>
              <a:gd name="connsiteY43" fmla="*/ 183356 h 207168"/>
              <a:gd name="connsiteX44" fmla="*/ 178809 w 274059"/>
              <a:gd name="connsiteY44" fmla="*/ 185737 h 207168"/>
              <a:gd name="connsiteX45" fmla="*/ 150234 w 274059"/>
              <a:gd name="connsiteY45" fmla="*/ 190500 h 207168"/>
              <a:gd name="connsiteX46" fmla="*/ 135947 w 274059"/>
              <a:gd name="connsiteY46" fmla="*/ 195262 h 207168"/>
              <a:gd name="connsiteX47" fmla="*/ 131184 w 274059"/>
              <a:gd name="connsiteY47" fmla="*/ 202406 h 207168"/>
              <a:gd name="connsiteX48" fmla="*/ 116897 w 274059"/>
              <a:gd name="connsiteY48" fmla="*/ 207168 h 207168"/>
              <a:gd name="connsiteX49" fmla="*/ 109753 w 274059"/>
              <a:gd name="connsiteY49" fmla="*/ 180975 h 207168"/>
              <a:gd name="connsiteX50" fmla="*/ 104991 w 274059"/>
              <a:gd name="connsiteY50" fmla="*/ 166687 h 207168"/>
              <a:gd name="connsiteX51" fmla="*/ 95466 w 274059"/>
              <a:gd name="connsiteY51" fmla="*/ 164306 h 207168"/>
              <a:gd name="connsiteX52" fmla="*/ 88322 w 274059"/>
              <a:gd name="connsiteY52" fmla="*/ 161925 h 207168"/>
              <a:gd name="connsiteX53" fmla="*/ 76416 w 274059"/>
              <a:gd name="connsiteY53" fmla="*/ 159543 h 207168"/>
              <a:gd name="connsiteX54" fmla="*/ 62128 w 274059"/>
              <a:gd name="connsiteY54" fmla="*/ 154781 h 207168"/>
              <a:gd name="connsiteX55" fmla="*/ 54984 w 274059"/>
              <a:gd name="connsiteY55" fmla="*/ 152400 h 207168"/>
              <a:gd name="connsiteX56" fmla="*/ 47841 w 274059"/>
              <a:gd name="connsiteY56" fmla="*/ 145256 h 207168"/>
              <a:gd name="connsiteX57" fmla="*/ 40697 w 274059"/>
              <a:gd name="connsiteY57" fmla="*/ 140493 h 207168"/>
              <a:gd name="connsiteX58" fmla="*/ 38316 w 274059"/>
              <a:gd name="connsiteY58" fmla="*/ 133350 h 207168"/>
              <a:gd name="connsiteX59" fmla="*/ 33553 w 274059"/>
              <a:gd name="connsiteY59" fmla="*/ 126206 h 207168"/>
              <a:gd name="connsiteX60" fmla="*/ 31172 w 274059"/>
              <a:gd name="connsiteY60" fmla="*/ 119062 h 207168"/>
              <a:gd name="connsiteX61" fmla="*/ 16884 w 274059"/>
              <a:gd name="connsiteY61" fmla="*/ 97631 h 207168"/>
              <a:gd name="connsiteX62" fmla="*/ 12122 w 274059"/>
              <a:gd name="connsiteY62" fmla="*/ 90487 h 207168"/>
              <a:gd name="connsiteX63" fmla="*/ 216 w 274059"/>
              <a:gd name="connsiteY63" fmla="*/ 83343 h 2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059" h="207168">
                <a:moveTo>
                  <a:pt x="216" y="83343"/>
                </a:moveTo>
                <a:cubicBezTo>
                  <a:pt x="1407" y="82152"/>
                  <a:pt x="14383" y="88226"/>
                  <a:pt x="19266" y="83343"/>
                </a:cubicBezTo>
                <a:cubicBezTo>
                  <a:pt x="23313" y="79296"/>
                  <a:pt x="28791" y="69056"/>
                  <a:pt x="28791" y="69056"/>
                </a:cubicBezTo>
                <a:cubicBezTo>
                  <a:pt x="34458" y="52053"/>
                  <a:pt x="30768" y="58945"/>
                  <a:pt x="38316" y="47625"/>
                </a:cubicBezTo>
                <a:lnTo>
                  <a:pt x="43078" y="33337"/>
                </a:lnTo>
                <a:cubicBezTo>
                  <a:pt x="43872" y="30956"/>
                  <a:pt x="44067" y="28282"/>
                  <a:pt x="45459" y="26193"/>
                </a:cubicBezTo>
                <a:cubicBezTo>
                  <a:pt x="48634" y="21431"/>
                  <a:pt x="53174" y="17336"/>
                  <a:pt x="54984" y="11906"/>
                </a:cubicBezTo>
                <a:cubicBezTo>
                  <a:pt x="55778" y="9525"/>
                  <a:pt x="55323" y="6221"/>
                  <a:pt x="57366" y="4762"/>
                </a:cubicBezTo>
                <a:cubicBezTo>
                  <a:pt x="61451" y="1844"/>
                  <a:pt x="71653" y="0"/>
                  <a:pt x="71653" y="0"/>
                </a:cubicBezTo>
                <a:cubicBezTo>
                  <a:pt x="77209" y="794"/>
                  <a:pt x="83193" y="101"/>
                  <a:pt x="88322" y="2381"/>
                </a:cubicBezTo>
                <a:cubicBezTo>
                  <a:pt x="92706" y="4330"/>
                  <a:pt x="93731" y="13198"/>
                  <a:pt x="95466" y="16668"/>
                </a:cubicBezTo>
                <a:cubicBezTo>
                  <a:pt x="96746" y="19228"/>
                  <a:pt x="98948" y="21252"/>
                  <a:pt x="100228" y="23812"/>
                </a:cubicBezTo>
                <a:cubicBezTo>
                  <a:pt x="101350" y="26057"/>
                  <a:pt x="101041" y="28996"/>
                  <a:pt x="102609" y="30956"/>
                </a:cubicBezTo>
                <a:cubicBezTo>
                  <a:pt x="104397" y="33191"/>
                  <a:pt x="107372" y="34131"/>
                  <a:pt x="109753" y="35718"/>
                </a:cubicBezTo>
                <a:cubicBezTo>
                  <a:pt x="111341" y="38099"/>
                  <a:pt x="113236" y="40302"/>
                  <a:pt x="114516" y="42862"/>
                </a:cubicBezTo>
                <a:cubicBezTo>
                  <a:pt x="115639" y="45107"/>
                  <a:pt x="115122" y="48231"/>
                  <a:pt x="116897" y="50006"/>
                </a:cubicBezTo>
                <a:cubicBezTo>
                  <a:pt x="118672" y="51781"/>
                  <a:pt x="121660" y="51593"/>
                  <a:pt x="124041" y="52387"/>
                </a:cubicBezTo>
                <a:cubicBezTo>
                  <a:pt x="130022" y="70334"/>
                  <a:pt x="121957" y="48221"/>
                  <a:pt x="131184" y="66675"/>
                </a:cubicBezTo>
                <a:cubicBezTo>
                  <a:pt x="132307" y="68920"/>
                  <a:pt x="131998" y="71858"/>
                  <a:pt x="133566" y="73818"/>
                </a:cubicBezTo>
                <a:cubicBezTo>
                  <a:pt x="135354" y="76053"/>
                  <a:pt x="138328" y="76993"/>
                  <a:pt x="140709" y="78581"/>
                </a:cubicBezTo>
                <a:cubicBezTo>
                  <a:pt x="141503" y="80962"/>
                  <a:pt x="140610" y="85343"/>
                  <a:pt x="143091" y="85725"/>
                </a:cubicBezTo>
                <a:cubicBezTo>
                  <a:pt x="152538" y="87178"/>
                  <a:pt x="162294" y="85218"/>
                  <a:pt x="171666" y="83343"/>
                </a:cubicBezTo>
                <a:cubicBezTo>
                  <a:pt x="174472" y="82782"/>
                  <a:pt x="176249" y="79861"/>
                  <a:pt x="178809" y="78581"/>
                </a:cubicBezTo>
                <a:cubicBezTo>
                  <a:pt x="181054" y="77459"/>
                  <a:pt x="183572" y="76994"/>
                  <a:pt x="185953" y="76200"/>
                </a:cubicBezTo>
                <a:cubicBezTo>
                  <a:pt x="189922" y="76994"/>
                  <a:pt x="194345" y="76573"/>
                  <a:pt x="197859" y="78581"/>
                </a:cubicBezTo>
                <a:cubicBezTo>
                  <a:pt x="200344" y="80001"/>
                  <a:pt x="200241" y="84137"/>
                  <a:pt x="202622" y="85725"/>
                </a:cubicBezTo>
                <a:cubicBezTo>
                  <a:pt x="205345" y="87540"/>
                  <a:pt x="209000" y="87207"/>
                  <a:pt x="212147" y="88106"/>
                </a:cubicBezTo>
                <a:cubicBezTo>
                  <a:pt x="214561" y="88796"/>
                  <a:pt x="216910" y="89693"/>
                  <a:pt x="219291" y="90487"/>
                </a:cubicBezTo>
                <a:cubicBezTo>
                  <a:pt x="220085" y="92868"/>
                  <a:pt x="219897" y="95856"/>
                  <a:pt x="221672" y="97631"/>
                </a:cubicBezTo>
                <a:cubicBezTo>
                  <a:pt x="223447" y="99406"/>
                  <a:pt x="226622" y="98793"/>
                  <a:pt x="228816" y="100012"/>
                </a:cubicBezTo>
                <a:cubicBezTo>
                  <a:pt x="233819" y="102792"/>
                  <a:pt x="238341" y="106362"/>
                  <a:pt x="243103" y="109537"/>
                </a:cubicBezTo>
                <a:lnTo>
                  <a:pt x="250247" y="114300"/>
                </a:lnTo>
                <a:cubicBezTo>
                  <a:pt x="255914" y="131302"/>
                  <a:pt x="250832" y="125802"/>
                  <a:pt x="262153" y="133350"/>
                </a:cubicBezTo>
                <a:cubicBezTo>
                  <a:pt x="262947" y="135731"/>
                  <a:pt x="262759" y="138718"/>
                  <a:pt x="264534" y="140493"/>
                </a:cubicBezTo>
                <a:cubicBezTo>
                  <a:pt x="277233" y="153192"/>
                  <a:pt x="267710" y="130972"/>
                  <a:pt x="274059" y="150018"/>
                </a:cubicBezTo>
                <a:cubicBezTo>
                  <a:pt x="273265" y="156368"/>
                  <a:pt x="273830" y="163041"/>
                  <a:pt x="271678" y="169068"/>
                </a:cubicBezTo>
                <a:cubicBezTo>
                  <a:pt x="267337" y="181224"/>
                  <a:pt x="263530" y="182438"/>
                  <a:pt x="255009" y="188118"/>
                </a:cubicBezTo>
                <a:cubicBezTo>
                  <a:pt x="254215" y="190499"/>
                  <a:pt x="254403" y="193487"/>
                  <a:pt x="252628" y="195262"/>
                </a:cubicBezTo>
                <a:cubicBezTo>
                  <a:pt x="250853" y="197037"/>
                  <a:pt x="247965" y="197261"/>
                  <a:pt x="245484" y="197643"/>
                </a:cubicBezTo>
                <a:cubicBezTo>
                  <a:pt x="237600" y="198856"/>
                  <a:pt x="229609" y="199231"/>
                  <a:pt x="221672" y="200025"/>
                </a:cubicBezTo>
                <a:cubicBezTo>
                  <a:pt x="216909" y="199231"/>
                  <a:pt x="211796" y="199604"/>
                  <a:pt x="207384" y="197643"/>
                </a:cubicBezTo>
                <a:cubicBezTo>
                  <a:pt x="204307" y="196275"/>
                  <a:pt x="203043" y="192368"/>
                  <a:pt x="200241" y="190500"/>
                </a:cubicBezTo>
                <a:cubicBezTo>
                  <a:pt x="198152" y="189108"/>
                  <a:pt x="195342" y="189241"/>
                  <a:pt x="193097" y="188118"/>
                </a:cubicBezTo>
                <a:cubicBezTo>
                  <a:pt x="190537" y="186838"/>
                  <a:pt x="188334" y="184943"/>
                  <a:pt x="185953" y="183356"/>
                </a:cubicBezTo>
                <a:cubicBezTo>
                  <a:pt x="183572" y="184150"/>
                  <a:pt x="181270" y="185245"/>
                  <a:pt x="178809" y="185737"/>
                </a:cubicBezTo>
                <a:cubicBezTo>
                  <a:pt x="166016" y="188295"/>
                  <a:pt x="161960" y="187302"/>
                  <a:pt x="150234" y="190500"/>
                </a:cubicBezTo>
                <a:cubicBezTo>
                  <a:pt x="145391" y="191821"/>
                  <a:pt x="135947" y="195262"/>
                  <a:pt x="135947" y="195262"/>
                </a:cubicBezTo>
                <a:cubicBezTo>
                  <a:pt x="134359" y="197643"/>
                  <a:pt x="133611" y="200889"/>
                  <a:pt x="131184" y="202406"/>
                </a:cubicBezTo>
                <a:cubicBezTo>
                  <a:pt x="126927" y="205067"/>
                  <a:pt x="116897" y="207168"/>
                  <a:pt x="116897" y="207168"/>
                </a:cubicBezTo>
                <a:cubicBezTo>
                  <a:pt x="107296" y="192770"/>
                  <a:pt x="115368" y="207183"/>
                  <a:pt x="109753" y="180975"/>
                </a:cubicBezTo>
                <a:cubicBezTo>
                  <a:pt x="108701" y="176066"/>
                  <a:pt x="109861" y="167904"/>
                  <a:pt x="104991" y="166687"/>
                </a:cubicBezTo>
                <a:cubicBezTo>
                  <a:pt x="101816" y="165893"/>
                  <a:pt x="98613" y="165205"/>
                  <a:pt x="95466" y="164306"/>
                </a:cubicBezTo>
                <a:cubicBezTo>
                  <a:pt x="93052" y="163616"/>
                  <a:pt x="90757" y="162534"/>
                  <a:pt x="88322" y="161925"/>
                </a:cubicBezTo>
                <a:cubicBezTo>
                  <a:pt x="84396" y="160943"/>
                  <a:pt x="80321" y="160608"/>
                  <a:pt x="76416" y="159543"/>
                </a:cubicBezTo>
                <a:cubicBezTo>
                  <a:pt x="71573" y="158222"/>
                  <a:pt x="66891" y="156368"/>
                  <a:pt x="62128" y="154781"/>
                </a:cubicBezTo>
                <a:lnTo>
                  <a:pt x="54984" y="152400"/>
                </a:lnTo>
                <a:cubicBezTo>
                  <a:pt x="52603" y="150019"/>
                  <a:pt x="50428" y="147412"/>
                  <a:pt x="47841" y="145256"/>
                </a:cubicBezTo>
                <a:cubicBezTo>
                  <a:pt x="45642" y="143424"/>
                  <a:pt x="42485" y="142728"/>
                  <a:pt x="40697" y="140493"/>
                </a:cubicBezTo>
                <a:cubicBezTo>
                  <a:pt x="39129" y="138533"/>
                  <a:pt x="39438" y="135595"/>
                  <a:pt x="38316" y="133350"/>
                </a:cubicBezTo>
                <a:cubicBezTo>
                  <a:pt x="37036" y="130790"/>
                  <a:pt x="35141" y="128587"/>
                  <a:pt x="33553" y="126206"/>
                </a:cubicBezTo>
                <a:cubicBezTo>
                  <a:pt x="32759" y="123825"/>
                  <a:pt x="32391" y="121256"/>
                  <a:pt x="31172" y="119062"/>
                </a:cubicBezTo>
                <a:cubicBezTo>
                  <a:pt x="31168" y="119054"/>
                  <a:pt x="19268" y="101206"/>
                  <a:pt x="16884" y="97631"/>
                </a:cubicBezTo>
                <a:cubicBezTo>
                  <a:pt x="15297" y="95250"/>
                  <a:pt x="14837" y="91392"/>
                  <a:pt x="12122" y="90487"/>
                </a:cubicBezTo>
                <a:cubicBezTo>
                  <a:pt x="2719" y="87353"/>
                  <a:pt x="-975" y="84534"/>
                  <a:pt x="216" y="8334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Полилиния 394"/>
          <p:cNvSpPr/>
          <p:nvPr/>
        </p:nvSpPr>
        <p:spPr>
          <a:xfrm>
            <a:off x="5083739" y="3039196"/>
            <a:ext cx="238305" cy="138179"/>
          </a:xfrm>
          <a:custGeom>
            <a:avLst/>
            <a:gdLst>
              <a:gd name="connsiteX0" fmla="*/ 180 w 238305"/>
              <a:gd name="connsiteY0" fmla="*/ 9525 h 138179"/>
              <a:gd name="connsiteX1" fmla="*/ 7324 w 238305"/>
              <a:gd name="connsiteY1" fmla="*/ 35719 h 138179"/>
              <a:gd name="connsiteX2" fmla="*/ 9705 w 238305"/>
              <a:gd name="connsiteY2" fmla="*/ 42862 h 138179"/>
              <a:gd name="connsiteX3" fmla="*/ 23993 w 238305"/>
              <a:gd name="connsiteY3" fmla="*/ 52387 h 138179"/>
              <a:gd name="connsiteX4" fmla="*/ 28755 w 238305"/>
              <a:gd name="connsiteY4" fmla="*/ 66675 h 138179"/>
              <a:gd name="connsiteX5" fmla="*/ 31137 w 238305"/>
              <a:gd name="connsiteY5" fmla="*/ 73819 h 138179"/>
              <a:gd name="connsiteX6" fmla="*/ 28755 w 238305"/>
              <a:gd name="connsiteY6" fmla="*/ 90487 h 138179"/>
              <a:gd name="connsiteX7" fmla="*/ 14468 w 238305"/>
              <a:gd name="connsiteY7" fmla="*/ 100012 h 138179"/>
              <a:gd name="connsiteX8" fmla="*/ 23993 w 238305"/>
              <a:gd name="connsiteY8" fmla="*/ 138112 h 138179"/>
              <a:gd name="connsiteX9" fmla="*/ 33518 w 238305"/>
              <a:gd name="connsiteY9" fmla="*/ 135731 h 138179"/>
              <a:gd name="connsiteX10" fmla="*/ 47805 w 238305"/>
              <a:gd name="connsiteY10" fmla="*/ 128587 h 138179"/>
              <a:gd name="connsiteX11" fmla="*/ 57330 w 238305"/>
              <a:gd name="connsiteY11" fmla="*/ 130969 h 138179"/>
              <a:gd name="connsiteX12" fmla="*/ 73999 w 238305"/>
              <a:gd name="connsiteY12" fmla="*/ 135731 h 138179"/>
              <a:gd name="connsiteX13" fmla="*/ 85905 w 238305"/>
              <a:gd name="connsiteY13" fmla="*/ 133350 h 138179"/>
              <a:gd name="connsiteX14" fmla="*/ 116862 w 238305"/>
              <a:gd name="connsiteY14" fmla="*/ 138112 h 138179"/>
              <a:gd name="connsiteX15" fmla="*/ 138293 w 238305"/>
              <a:gd name="connsiteY15" fmla="*/ 130969 h 138179"/>
              <a:gd name="connsiteX16" fmla="*/ 145437 w 238305"/>
              <a:gd name="connsiteY16" fmla="*/ 128587 h 138179"/>
              <a:gd name="connsiteX17" fmla="*/ 162105 w 238305"/>
              <a:gd name="connsiteY17" fmla="*/ 126206 h 138179"/>
              <a:gd name="connsiteX18" fmla="*/ 178774 w 238305"/>
              <a:gd name="connsiteY18" fmla="*/ 121444 h 138179"/>
              <a:gd name="connsiteX19" fmla="*/ 188299 w 238305"/>
              <a:gd name="connsiteY19" fmla="*/ 119062 h 138179"/>
              <a:gd name="connsiteX20" fmla="*/ 202587 w 238305"/>
              <a:gd name="connsiteY20" fmla="*/ 109537 h 138179"/>
              <a:gd name="connsiteX21" fmla="*/ 216874 w 238305"/>
              <a:gd name="connsiteY21" fmla="*/ 97631 h 138179"/>
              <a:gd name="connsiteX22" fmla="*/ 221637 w 238305"/>
              <a:gd name="connsiteY22" fmla="*/ 90487 h 138179"/>
              <a:gd name="connsiteX23" fmla="*/ 228780 w 238305"/>
              <a:gd name="connsiteY23" fmla="*/ 88106 h 138179"/>
              <a:gd name="connsiteX24" fmla="*/ 231162 w 238305"/>
              <a:gd name="connsiteY24" fmla="*/ 76200 h 138179"/>
              <a:gd name="connsiteX25" fmla="*/ 235924 w 238305"/>
              <a:gd name="connsiteY25" fmla="*/ 61912 h 138179"/>
              <a:gd name="connsiteX26" fmla="*/ 238305 w 238305"/>
              <a:gd name="connsiteY26" fmla="*/ 54769 h 138179"/>
              <a:gd name="connsiteX27" fmla="*/ 231162 w 238305"/>
              <a:gd name="connsiteY27" fmla="*/ 26194 h 138179"/>
              <a:gd name="connsiteX28" fmla="*/ 224018 w 238305"/>
              <a:gd name="connsiteY28" fmla="*/ 23812 h 138179"/>
              <a:gd name="connsiteX29" fmla="*/ 221637 w 238305"/>
              <a:gd name="connsiteY29" fmla="*/ 16669 h 138179"/>
              <a:gd name="connsiteX30" fmla="*/ 214493 w 238305"/>
              <a:gd name="connsiteY30" fmla="*/ 11906 h 138179"/>
              <a:gd name="connsiteX31" fmla="*/ 197824 w 238305"/>
              <a:gd name="connsiteY31" fmla="*/ 7144 h 138179"/>
              <a:gd name="connsiteX32" fmla="*/ 164487 w 238305"/>
              <a:gd name="connsiteY32" fmla="*/ 9525 h 138179"/>
              <a:gd name="connsiteX33" fmla="*/ 154962 w 238305"/>
              <a:gd name="connsiteY33" fmla="*/ 11906 h 138179"/>
              <a:gd name="connsiteX34" fmla="*/ 140674 w 238305"/>
              <a:gd name="connsiteY34" fmla="*/ 16669 h 138179"/>
              <a:gd name="connsiteX35" fmla="*/ 135912 w 238305"/>
              <a:gd name="connsiteY35" fmla="*/ 23812 h 138179"/>
              <a:gd name="connsiteX36" fmla="*/ 90668 w 238305"/>
              <a:gd name="connsiteY36" fmla="*/ 21431 h 138179"/>
              <a:gd name="connsiteX37" fmla="*/ 88287 w 238305"/>
              <a:gd name="connsiteY37" fmla="*/ 14287 h 138179"/>
              <a:gd name="connsiteX38" fmla="*/ 76380 w 238305"/>
              <a:gd name="connsiteY38" fmla="*/ 2381 h 138179"/>
              <a:gd name="connsiteX39" fmla="*/ 47805 w 238305"/>
              <a:gd name="connsiteY39" fmla="*/ 0 h 138179"/>
              <a:gd name="connsiteX40" fmla="*/ 4943 w 238305"/>
              <a:gd name="connsiteY40" fmla="*/ 4762 h 138179"/>
              <a:gd name="connsiteX41" fmla="*/ 180 w 238305"/>
              <a:gd name="connsiteY41" fmla="*/ 9525 h 1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8305" h="138179">
                <a:moveTo>
                  <a:pt x="180" y="9525"/>
                </a:moveTo>
                <a:cubicBezTo>
                  <a:pt x="577" y="14684"/>
                  <a:pt x="1283" y="17593"/>
                  <a:pt x="7324" y="35719"/>
                </a:cubicBezTo>
                <a:cubicBezTo>
                  <a:pt x="8118" y="38100"/>
                  <a:pt x="7617" y="41470"/>
                  <a:pt x="9705" y="42862"/>
                </a:cubicBezTo>
                <a:lnTo>
                  <a:pt x="23993" y="52387"/>
                </a:lnTo>
                <a:lnTo>
                  <a:pt x="28755" y="66675"/>
                </a:lnTo>
                <a:lnTo>
                  <a:pt x="31137" y="73819"/>
                </a:lnTo>
                <a:cubicBezTo>
                  <a:pt x="30343" y="79375"/>
                  <a:pt x="31768" y="85752"/>
                  <a:pt x="28755" y="90487"/>
                </a:cubicBezTo>
                <a:cubicBezTo>
                  <a:pt x="25682" y="95316"/>
                  <a:pt x="14468" y="100012"/>
                  <a:pt x="14468" y="100012"/>
                </a:cubicBezTo>
                <a:cubicBezTo>
                  <a:pt x="14638" y="102394"/>
                  <a:pt x="8199" y="135856"/>
                  <a:pt x="23993" y="138112"/>
                </a:cubicBezTo>
                <a:cubicBezTo>
                  <a:pt x="27233" y="138575"/>
                  <a:pt x="30343" y="136525"/>
                  <a:pt x="33518" y="135731"/>
                </a:cubicBezTo>
                <a:cubicBezTo>
                  <a:pt x="37127" y="133325"/>
                  <a:pt x="42879" y="128587"/>
                  <a:pt x="47805" y="128587"/>
                </a:cubicBezTo>
                <a:cubicBezTo>
                  <a:pt x="51078" y="128587"/>
                  <a:pt x="54183" y="130070"/>
                  <a:pt x="57330" y="130969"/>
                </a:cubicBezTo>
                <a:cubicBezTo>
                  <a:pt x="81203" y="137791"/>
                  <a:pt x="44275" y="128301"/>
                  <a:pt x="73999" y="135731"/>
                </a:cubicBezTo>
                <a:cubicBezTo>
                  <a:pt x="77968" y="134937"/>
                  <a:pt x="81858" y="133350"/>
                  <a:pt x="85905" y="133350"/>
                </a:cubicBezTo>
                <a:cubicBezTo>
                  <a:pt x="104322" y="133350"/>
                  <a:pt x="104634" y="134036"/>
                  <a:pt x="116862" y="138112"/>
                </a:cubicBezTo>
                <a:lnTo>
                  <a:pt x="138293" y="130969"/>
                </a:lnTo>
                <a:cubicBezTo>
                  <a:pt x="140674" y="130175"/>
                  <a:pt x="142952" y="128942"/>
                  <a:pt x="145437" y="128587"/>
                </a:cubicBezTo>
                <a:cubicBezTo>
                  <a:pt x="150993" y="127793"/>
                  <a:pt x="156583" y="127210"/>
                  <a:pt x="162105" y="126206"/>
                </a:cubicBezTo>
                <a:cubicBezTo>
                  <a:pt x="172334" y="124346"/>
                  <a:pt x="169853" y="123993"/>
                  <a:pt x="178774" y="121444"/>
                </a:cubicBezTo>
                <a:cubicBezTo>
                  <a:pt x="181921" y="120545"/>
                  <a:pt x="185124" y="119856"/>
                  <a:pt x="188299" y="119062"/>
                </a:cubicBezTo>
                <a:cubicBezTo>
                  <a:pt x="193062" y="115887"/>
                  <a:pt x="198540" y="113584"/>
                  <a:pt x="202587" y="109537"/>
                </a:cubicBezTo>
                <a:cubicBezTo>
                  <a:pt x="211754" y="100370"/>
                  <a:pt x="206928" y="104262"/>
                  <a:pt x="216874" y="97631"/>
                </a:cubicBezTo>
                <a:cubicBezTo>
                  <a:pt x="218462" y="95250"/>
                  <a:pt x="219402" y="92275"/>
                  <a:pt x="221637" y="90487"/>
                </a:cubicBezTo>
                <a:cubicBezTo>
                  <a:pt x="223597" y="88919"/>
                  <a:pt x="227388" y="90194"/>
                  <a:pt x="228780" y="88106"/>
                </a:cubicBezTo>
                <a:cubicBezTo>
                  <a:pt x="231025" y="84738"/>
                  <a:pt x="230097" y="80105"/>
                  <a:pt x="231162" y="76200"/>
                </a:cubicBezTo>
                <a:cubicBezTo>
                  <a:pt x="232483" y="71357"/>
                  <a:pt x="234337" y="66675"/>
                  <a:pt x="235924" y="61912"/>
                </a:cubicBezTo>
                <a:lnTo>
                  <a:pt x="238305" y="54769"/>
                </a:lnTo>
                <a:cubicBezTo>
                  <a:pt x="237484" y="47377"/>
                  <a:pt x="239164" y="32596"/>
                  <a:pt x="231162" y="26194"/>
                </a:cubicBezTo>
                <a:cubicBezTo>
                  <a:pt x="229202" y="24626"/>
                  <a:pt x="226399" y="24606"/>
                  <a:pt x="224018" y="23812"/>
                </a:cubicBezTo>
                <a:cubicBezTo>
                  <a:pt x="223224" y="21431"/>
                  <a:pt x="223205" y="18629"/>
                  <a:pt x="221637" y="16669"/>
                </a:cubicBezTo>
                <a:cubicBezTo>
                  <a:pt x="219849" y="14434"/>
                  <a:pt x="217053" y="13186"/>
                  <a:pt x="214493" y="11906"/>
                </a:cubicBezTo>
                <a:cubicBezTo>
                  <a:pt x="211078" y="10198"/>
                  <a:pt x="200874" y="7907"/>
                  <a:pt x="197824" y="7144"/>
                </a:cubicBezTo>
                <a:cubicBezTo>
                  <a:pt x="186712" y="7938"/>
                  <a:pt x="175560" y="8295"/>
                  <a:pt x="164487" y="9525"/>
                </a:cubicBezTo>
                <a:cubicBezTo>
                  <a:pt x="161234" y="9886"/>
                  <a:pt x="158097" y="10966"/>
                  <a:pt x="154962" y="11906"/>
                </a:cubicBezTo>
                <a:cubicBezTo>
                  <a:pt x="150153" y="13349"/>
                  <a:pt x="140674" y="16669"/>
                  <a:pt x="140674" y="16669"/>
                </a:cubicBezTo>
                <a:cubicBezTo>
                  <a:pt x="139087" y="19050"/>
                  <a:pt x="138761" y="23541"/>
                  <a:pt x="135912" y="23812"/>
                </a:cubicBezTo>
                <a:cubicBezTo>
                  <a:pt x="120878" y="25244"/>
                  <a:pt x="105477" y="24393"/>
                  <a:pt x="90668" y="21431"/>
                </a:cubicBezTo>
                <a:cubicBezTo>
                  <a:pt x="88207" y="20939"/>
                  <a:pt x="89410" y="16532"/>
                  <a:pt x="88287" y="14287"/>
                </a:cubicBezTo>
                <a:cubicBezTo>
                  <a:pt x="86171" y="10055"/>
                  <a:pt x="81670" y="3439"/>
                  <a:pt x="76380" y="2381"/>
                </a:cubicBezTo>
                <a:cubicBezTo>
                  <a:pt x="67008" y="506"/>
                  <a:pt x="57330" y="794"/>
                  <a:pt x="47805" y="0"/>
                </a:cubicBezTo>
                <a:cubicBezTo>
                  <a:pt x="43351" y="297"/>
                  <a:pt x="16304" y="-918"/>
                  <a:pt x="4943" y="4762"/>
                </a:cubicBezTo>
                <a:cubicBezTo>
                  <a:pt x="-442" y="7454"/>
                  <a:pt x="-217" y="4366"/>
                  <a:pt x="180" y="9525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Полилиния 395"/>
          <p:cNvSpPr/>
          <p:nvPr/>
        </p:nvSpPr>
        <p:spPr>
          <a:xfrm>
            <a:off x="4805573" y="3367975"/>
            <a:ext cx="292646" cy="278797"/>
          </a:xfrm>
          <a:custGeom>
            <a:avLst/>
            <a:gdLst>
              <a:gd name="connsiteX0" fmla="*/ 75729 w 292646"/>
              <a:gd name="connsiteY0" fmla="*/ 191 h 278797"/>
              <a:gd name="connsiteX1" fmla="*/ 78111 w 292646"/>
              <a:gd name="connsiteY1" fmla="*/ 12097 h 278797"/>
              <a:gd name="connsiteX2" fmla="*/ 80492 w 292646"/>
              <a:gd name="connsiteY2" fmla="*/ 26384 h 278797"/>
              <a:gd name="connsiteX3" fmla="*/ 82873 w 292646"/>
              <a:gd name="connsiteY3" fmla="*/ 33528 h 278797"/>
              <a:gd name="connsiteX4" fmla="*/ 73348 w 292646"/>
              <a:gd name="connsiteY4" fmla="*/ 69247 h 278797"/>
              <a:gd name="connsiteX5" fmla="*/ 66204 w 292646"/>
              <a:gd name="connsiteY5" fmla="*/ 74009 h 278797"/>
              <a:gd name="connsiteX6" fmla="*/ 56679 w 292646"/>
              <a:gd name="connsiteY6" fmla="*/ 88297 h 278797"/>
              <a:gd name="connsiteX7" fmla="*/ 54298 w 292646"/>
              <a:gd name="connsiteY7" fmla="*/ 95441 h 278797"/>
              <a:gd name="connsiteX8" fmla="*/ 47154 w 292646"/>
              <a:gd name="connsiteY8" fmla="*/ 100203 h 278797"/>
              <a:gd name="connsiteX9" fmla="*/ 42392 w 292646"/>
              <a:gd name="connsiteY9" fmla="*/ 107347 h 278797"/>
              <a:gd name="connsiteX10" fmla="*/ 37629 w 292646"/>
              <a:gd name="connsiteY10" fmla="*/ 121634 h 278797"/>
              <a:gd name="connsiteX11" fmla="*/ 44773 w 292646"/>
              <a:gd name="connsiteY11" fmla="*/ 135922 h 278797"/>
              <a:gd name="connsiteX12" fmla="*/ 51917 w 292646"/>
              <a:gd name="connsiteY12" fmla="*/ 138303 h 278797"/>
              <a:gd name="connsiteX13" fmla="*/ 59061 w 292646"/>
              <a:gd name="connsiteY13" fmla="*/ 152591 h 278797"/>
              <a:gd name="connsiteX14" fmla="*/ 63823 w 292646"/>
              <a:gd name="connsiteY14" fmla="*/ 159734 h 278797"/>
              <a:gd name="connsiteX15" fmla="*/ 61442 w 292646"/>
              <a:gd name="connsiteY15" fmla="*/ 176403 h 278797"/>
              <a:gd name="connsiteX16" fmla="*/ 25723 w 292646"/>
              <a:gd name="connsiteY16" fmla="*/ 185928 h 278797"/>
              <a:gd name="connsiteX17" fmla="*/ 13817 w 292646"/>
              <a:gd name="connsiteY17" fmla="*/ 197834 h 278797"/>
              <a:gd name="connsiteX18" fmla="*/ 6673 w 292646"/>
              <a:gd name="connsiteY18" fmla="*/ 202597 h 278797"/>
              <a:gd name="connsiteX19" fmla="*/ 4292 w 292646"/>
              <a:gd name="connsiteY19" fmla="*/ 226409 h 278797"/>
              <a:gd name="connsiteX20" fmla="*/ 18579 w 292646"/>
              <a:gd name="connsiteY20" fmla="*/ 231172 h 278797"/>
              <a:gd name="connsiteX21" fmla="*/ 28104 w 292646"/>
              <a:gd name="connsiteY21" fmla="*/ 243078 h 278797"/>
              <a:gd name="connsiteX22" fmla="*/ 30486 w 292646"/>
              <a:gd name="connsiteY22" fmla="*/ 250222 h 278797"/>
              <a:gd name="connsiteX23" fmla="*/ 40011 w 292646"/>
              <a:gd name="connsiteY23" fmla="*/ 274034 h 278797"/>
              <a:gd name="connsiteX24" fmla="*/ 44773 w 292646"/>
              <a:gd name="connsiteY24" fmla="*/ 266891 h 278797"/>
              <a:gd name="connsiteX25" fmla="*/ 63823 w 292646"/>
              <a:gd name="connsiteY25" fmla="*/ 264509 h 278797"/>
              <a:gd name="connsiteX26" fmla="*/ 66204 w 292646"/>
              <a:gd name="connsiteY26" fmla="*/ 257366 h 278797"/>
              <a:gd name="connsiteX27" fmla="*/ 104304 w 292646"/>
              <a:gd name="connsiteY27" fmla="*/ 262128 h 278797"/>
              <a:gd name="connsiteX28" fmla="*/ 128117 w 292646"/>
              <a:gd name="connsiteY28" fmla="*/ 264509 h 278797"/>
              <a:gd name="connsiteX29" fmla="*/ 135261 w 292646"/>
              <a:gd name="connsiteY29" fmla="*/ 262128 h 278797"/>
              <a:gd name="connsiteX30" fmla="*/ 142404 w 292646"/>
              <a:gd name="connsiteY30" fmla="*/ 257366 h 278797"/>
              <a:gd name="connsiteX31" fmla="*/ 187648 w 292646"/>
              <a:gd name="connsiteY31" fmla="*/ 250222 h 278797"/>
              <a:gd name="connsiteX32" fmla="*/ 190029 w 292646"/>
              <a:gd name="connsiteY32" fmla="*/ 219266 h 278797"/>
              <a:gd name="connsiteX33" fmla="*/ 192411 w 292646"/>
              <a:gd name="connsiteY33" fmla="*/ 212122 h 278797"/>
              <a:gd name="connsiteX34" fmla="*/ 201936 w 292646"/>
              <a:gd name="connsiteY34" fmla="*/ 209741 h 278797"/>
              <a:gd name="connsiteX35" fmla="*/ 244798 w 292646"/>
              <a:gd name="connsiteY35" fmla="*/ 207359 h 278797"/>
              <a:gd name="connsiteX36" fmla="*/ 259086 w 292646"/>
              <a:gd name="connsiteY36" fmla="*/ 212122 h 278797"/>
              <a:gd name="connsiteX37" fmla="*/ 266229 w 292646"/>
              <a:gd name="connsiteY37" fmla="*/ 214503 h 278797"/>
              <a:gd name="connsiteX38" fmla="*/ 273373 w 292646"/>
              <a:gd name="connsiteY38" fmla="*/ 216884 h 278797"/>
              <a:gd name="connsiteX39" fmla="*/ 278136 w 292646"/>
              <a:gd name="connsiteY39" fmla="*/ 224028 h 278797"/>
              <a:gd name="connsiteX40" fmla="*/ 282898 w 292646"/>
              <a:gd name="connsiteY40" fmla="*/ 214503 h 278797"/>
              <a:gd name="connsiteX41" fmla="*/ 275754 w 292646"/>
              <a:gd name="connsiteY41" fmla="*/ 209741 h 278797"/>
              <a:gd name="connsiteX42" fmla="*/ 268611 w 292646"/>
              <a:gd name="connsiteY42" fmla="*/ 171641 h 278797"/>
              <a:gd name="connsiteX43" fmla="*/ 270992 w 292646"/>
              <a:gd name="connsiteY43" fmla="*/ 164497 h 278797"/>
              <a:gd name="connsiteX44" fmla="*/ 287661 w 292646"/>
              <a:gd name="connsiteY44" fmla="*/ 159734 h 278797"/>
              <a:gd name="connsiteX45" fmla="*/ 292423 w 292646"/>
              <a:gd name="connsiteY45" fmla="*/ 152591 h 278797"/>
              <a:gd name="connsiteX46" fmla="*/ 282898 w 292646"/>
              <a:gd name="connsiteY46" fmla="*/ 138303 h 278797"/>
              <a:gd name="connsiteX47" fmla="*/ 280517 w 292646"/>
              <a:gd name="connsiteY47" fmla="*/ 131159 h 278797"/>
              <a:gd name="connsiteX48" fmla="*/ 278136 w 292646"/>
              <a:gd name="connsiteY48" fmla="*/ 114491 h 278797"/>
              <a:gd name="connsiteX49" fmla="*/ 266229 w 292646"/>
              <a:gd name="connsiteY49" fmla="*/ 100203 h 278797"/>
              <a:gd name="connsiteX50" fmla="*/ 263848 w 292646"/>
              <a:gd name="connsiteY50" fmla="*/ 88297 h 278797"/>
              <a:gd name="connsiteX51" fmla="*/ 259086 w 292646"/>
              <a:gd name="connsiteY51" fmla="*/ 81153 h 278797"/>
              <a:gd name="connsiteX52" fmla="*/ 251942 w 292646"/>
              <a:gd name="connsiteY52" fmla="*/ 66866 h 278797"/>
              <a:gd name="connsiteX53" fmla="*/ 247179 w 292646"/>
              <a:gd name="connsiteY53" fmla="*/ 52578 h 278797"/>
              <a:gd name="connsiteX54" fmla="*/ 240036 w 292646"/>
              <a:gd name="connsiteY54" fmla="*/ 47816 h 278797"/>
              <a:gd name="connsiteX55" fmla="*/ 204317 w 292646"/>
              <a:gd name="connsiteY55" fmla="*/ 43053 h 278797"/>
              <a:gd name="connsiteX56" fmla="*/ 170979 w 292646"/>
              <a:gd name="connsiteY56" fmla="*/ 38291 h 278797"/>
              <a:gd name="connsiteX57" fmla="*/ 163836 w 292646"/>
              <a:gd name="connsiteY57" fmla="*/ 35909 h 278797"/>
              <a:gd name="connsiteX58" fmla="*/ 147167 w 292646"/>
              <a:gd name="connsiteY58" fmla="*/ 19241 h 278797"/>
              <a:gd name="connsiteX59" fmla="*/ 128117 w 292646"/>
              <a:gd name="connsiteY59" fmla="*/ 16859 h 278797"/>
              <a:gd name="connsiteX60" fmla="*/ 113829 w 292646"/>
              <a:gd name="connsiteY60" fmla="*/ 9716 h 278797"/>
              <a:gd name="connsiteX61" fmla="*/ 106686 w 292646"/>
              <a:gd name="connsiteY61" fmla="*/ 4953 h 278797"/>
              <a:gd name="connsiteX62" fmla="*/ 75729 w 292646"/>
              <a:gd name="connsiteY62" fmla="*/ 191 h 27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2646" h="278797">
                <a:moveTo>
                  <a:pt x="75729" y="191"/>
                </a:moveTo>
                <a:cubicBezTo>
                  <a:pt x="70967" y="1382"/>
                  <a:pt x="77387" y="8115"/>
                  <a:pt x="78111" y="12097"/>
                </a:cubicBezTo>
                <a:cubicBezTo>
                  <a:pt x="78975" y="16847"/>
                  <a:pt x="79445" y="21671"/>
                  <a:pt x="80492" y="26384"/>
                </a:cubicBezTo>
                <a:cubicBezTo>
                  <a:pt x="81036" y="28834"/>
                  <a:pt x="82079" y="31147"/>
                  <a:pt x="82873" y="33528"/>
                </a:cubicBezTo>
                <a:cubicBezTo>
                  <a:pt x="80801" y="58390"/>
                  <a:pt x="87043" y="57835"/>
                  <a:pt x="73348" y="69247"/>
                </a:cubicBezTo>
                <a:cubicBezTo>
                  <a:pt x="71149" y="71079"/>
                  <a:pt x="68585" y="72422"/>
                  <a:pt x="66204" y="74009"/>
                </a:cubicBezTo>
                <a:cubicBezTo>
                  <a:pt x="63029" y="78772"/>
                  <a:pt x="58489" y="82867"/>
                  <a:pt x="56679" y="88297"/>
                </a:cubicBezTo>
                <a:cubicBezTo>
                  <a:pt x="55885" y="90678"/>
                  <a:pt x="55866" y="93481"/>
                  <a:pt x="54298" y="95441"/>
                </a:cubicBezTo>
                <a:cubicBezTo>
                  <a:pt x="52510" y="97676"/>
                  <a:pt x="49535" y="98616"/>
                  <a:pt x="47154" y="100203"/>
                </a:cubicBezTo>
                <a:cubicBezTo>
                  <a:pt x="45567" y="102584"/>
                  <a:pt x="43554" y="104732"/>
                  <a:pt x="42392" y="107347"/>
                </a:cubicBezTo>
                <a:cubicBezTo>
                  <a:pt x="40353" y="111934"/>
                  <a:pt x="37629" y="121634"/>
                  <a:pt x="37629" y="121634"/>
                </a:cubicBezTo>
                <a:cubicBezTo>
                  <a:pt x="39198" y="126338"/>
                  <a:pt x="40578" y="132566"/>
                  <a:pt x="44773" y="135922"/>
                </a:cubicBezTo>
                <a:cubicBezTo>
                  <a:pt x="46733" y="137490"/>
                  <a:pt x="49536" y="137509"/>
                  <a:pt x="51917" y="138303"/>
                </a:cubicBezTo>
                <a:cubicBezTo>
                  <a:pt x="65567" y="158781"/>
                  <a:pt x="49199" y="132869"/>
                  <a:pt x="59061" y="152591"/>
                </a:cubicBezTo>
                <a:cubicBezTo>
                  <a:pt x="60341" y="155150"/>
                  <a:pt x="62236" y="157353"/>
                  <a:pt x="63823" y="159734"/>
                </a:cubicBezTo>
                <a:cubicBezTo>
                  <a:pt x="63029" y="165290"/>
                  <a:pt x="63055" y="171027"/>
                  <a:pt x="61442" y="176403"/>
                </a:cubicBezTo>
                <a:cubicBezTo>
                  <a:pt x="56852" y="191703"/>
                  <a:pt x="38148" y="184972"/>
                  <a:pt x="25723" y="185928"/>
                </a:cubicBezTo>
                <a:cubicBezTo>
                  <a:pt x="6671" y="198630"/>
                  <a:pt x="29692" y="181959"/>
                  <a:pt x="13817" y="197834"/>
                </a:cubicBezTo>
                <a:cubicBezTo>
                  <a:pt x="11793" y="199858"/>
                  <a:pt x="9054" y="201009"/>
                  <a:pt x="6673" y="202597"/>
                </a:cubicBezTo>
                <a:cubicBezTo>
                  <a:pt x="1712" y="210040"/>
                  <a:pt x="-4208" y="215480"/>
                  <a:pt x="4292" y="226409"/>
                </a:cubicBezTo>
                <a:cubicBezTo>
                  <a:pt x="7374" y="230372"/>
                  <a:pt x="18579" y="231172"/>
                  <a:pt x="18579" y="231172"/>
                </a:cubicBezTo>
                <a:cubicBezTo>
                  <a:pt x="24567" y="249130"/>
                  <a:pt x="15794" y="227691"/>
                  <a:pt x="28104" y="243078"/>
                </a:cubicBezTo>
                <a:cubicBezTo>
                  <a:pt x="29672" y="245038"/>
                  <a:pt x="29692" y="247841"/>
                  <a:pt x="30486" y="250222"/>
                </a:cubicBezTo>
                <a:cubicBezTo>
                  <a:pt x="31812" y="266139"/>
                  <a:pt x="25301" y="288744"/>
                  <a:pt x="40011" y="274034"/>
                </a:cubicBezTo>
                <a:cubicBezTo>
                  <a:pt x="42034" y="272011"/>
                  <a:pt x="42116" y="267954"/>
                  <a:pt x="44773" y="266891"/>
                </a:cubicBezTo>
                <a:cubicBezTo>
                  <a:pt x="50715" y="264514"/>
                  <a:pt x="57473" y="265303"/>
                  <a:pt x="63823" y="264509"/>
                </a:cubicBezTo>
                <a:cubicBezTo>
                  <a:pt x="64617" y="262128"/>
                  <a:pt x="63743" y="257858"/>
                  <a:pt x="66204" y="257366"/>
                </a:cubicBezTo>
                <a:cubicBezTo>
                  <a:pt x="68706" y="256866"/>
                  <a:pt x="99657" y="261464"/>
                  <a:pt x="104304" y="262128"/>
                </a:cubicBezTo>
                <a:cubicBezTo>
                  <a:pt x="120425" y="267502"/>
                  <a:pt x="114551" y="268385"/>
                  <a:pt x="128117" y="264509"/>
                </a:cubicBezTo>
                <a:cubicBezTo>
                  <a:pt x="130531" y="263819"/>
                  <a:pt x="132880" y="262922"/>
                  <a:pt x="135261" y="262128"/>
                </a:cubicBezTo>
                <a:cubicBezTo>
                  <a:pt x="137642" y="260541"/>
                  <a:pt x="139789" y="258528"/>
                  <a:pt x="142404" y="257366"/>
                </a:cubicBezTo>
                <a:cubicBezTo>
                  <a:pt x="159224" y="249891"/>
                  <a:pt x="166707" y="251833"/>
                  <a:pt x="187648" y="250222"/>
                </a:cubicBezTo>
                <a:cubicBezTo>
                  <a:pt x="188442" y="239903"/>
                  <a:pt x="188745" y="229535"/>
                  <a:pt x="190029" y="219266"/>
                </a:cubicBezTo>
                <a:cubicBezTo>
                  <a:pt x="190340" y="216775"/>
                  <a:pt x="190451" y="213690"/>
                  <a:pt x="192411" y="212122"/>
                </a:cubicBezTo>
                <a:cubicBezTo>
                  <a:pt x="194967" y="210078"/>
                  <a:pt x="198761" y="210535"/>
                  <a:pt x="201936" y="209741"/>
                </a:cubicBezTo>
                <a:cubicBezTo>
                  <a:pt x="218136" y="198938"/>
                  <a:pt x="209854" y="202367"/>
                  <a:pt x="244798" y="207359"/>
                </a:cubicBezTo>
                <a:cubicBezTo>
                  <a:pt x="249768" y="208069"/>
                  <a:pt x="254323" y="210534"/>
                  <a:pt x="259086" y="212122"/>
                </a:cubicBezTo>
                <a:lnTo>
                  <a:pt x="266229" y="214503"/>
                </a:lnTo>
                <a:lnTo>
                  <a:pt x="273373" y="216884"/>
                </a:lnTo>
                <a:cubicBezTo>
                  <a:pt x="274961" y="219265"/>
                  <a:pt x="275479" y="222965"/>
                  <a:pt x="278136" y="224028"/>
                </a:cubicBezTo>
                <a:cubicBezTo>
                  <a:pt x="289341" y="228511"/>
                  <a:pt x="284391" y="216370"/>
                  <a:pt x="282898" y="214503"/>
                </a:cubicBezTo>
                <a:cubicBezTo>
                  <a:pt x="281110" y="212268"/>
                  <a:pt x="278135" y="211328"/>
                  <a:pt x="275754" y="209741"/>
                </a:cubicBezTo>
                <a:cubicBezTo>
                  <a:pt x="262730" y="190205"/>
                  <a:pt x="264369" y="199213"/>
                  <a:pt x="268611" y="171641"/>
                </a:cubicBezTo>
                <a:cubicBezTo>
                  <a:pt x="268993" y="169160"/>
                  <a:pt x="269217" y="166272"/>
                  <a:pt x="270992" y="164497"/>
                </a:cubicBezTo>
                <a:cubicBezTo>
                  <a:pt x="272129" y="163360"/>
                  <a:pt x="287581" y="159754"/>
                  <a:pt x="287661" y="159734"/>
                </a:cubicBezTo>
                <a:cubicBezTo>
                  <a:pt x="289248" y="157353"/>
                  <a:pt x="292018" y="155424"/>
                  <a:pt x="292423" y="152591"/>
                </a:cubicBezTo>
                <a:cubicBezTo>
                  <a:pt x="293760" y="143231"/>
                  <a:pt x="288906" y="142309"/>
                  <a:pt x="282898" y="138303"/>
                </a:cubicBezTo>
                <a:cubicBezTo>
                  <a:pt x="282104" y="135922"/>
                  <a:pt x="281009" y="133620"/>
                  <a:pt x="280517" y="131159"/>
                </a:cubicBezTo>
                <a:cubicBezTo>
                  <a:pt x="279416" y="125656"/>
                  <a:pt x="279749" y="119867"/>
                  <a:pt x="278136" y="114491"/>
                </a:cubicBezTo>
                <a:cubicBezTo>
                  <a:pt x="276715" y="109755"/>
                  <a:pt x="269266" y="103240"/>
                  <a:pt x="266229" y="100203"/>
                </a:cubicBezTo>
                <a:cubicBezTo>
                  <a:pt x="265435" y="96234"/>
                  <a:pt x="265269" y="92087"/>
                  <a:pt x="263848" y="88297"/>
                </a:cubicBezTo>
                <a:cubicBezTo>
                  <a:pt x="262843" y="85617"/>
                  <a:pt x="260366" y="83713"/>
                  <a:pt x="259086" y="81153"/>
                </a:cubicBezTo>
                <a:cubicBezTo>
                  <a:pt x="249230" y="61441"/>
                  <a:pt x="265585" y="87330"/>
                  <a:pt x="251942" y="66866"/>
                </a:cubicBezTo>
                <a:cubicBezTo>
                  <a:pt x="250354" y="62103"/>
                  <a:pt x="251356" y="55363"/>
                  <a:pt x="247179" y="52578"/>
                </a:cubicBezTo>
                <a:cubicBezTo>
                  <a:pt x="244798" y="50991"/>
                  <a:pt x="242595" y="49096"/>
                  <a:pt x="240036" y="47816"/>
                </a:cubicBezTo>
                <a:cubicBezTo>
                  <a:pt x="230306" y="42951"/>
                  <a:pt x="210714" y="43586"/>
                  <a:pt x="204317" y="43053"/>
                </a:cubicBezTo>
                <a:cubicBezTo>
                  <a:pt x="186613" y="37153"/>
                  <a:pt x="207505" y="43510"/>
                  <a:pt x="170979" y="38291"/>
                </a:cubicBezTo>
                <a:cubicBezTo>
                  <a:pt x="168494" y="37936"/>
                  <a:pt x="166217" y="36703"/>
                  <a:pt x="163836" y="35909"/>
                </a:cubicBezTo>
                <a:cubicBezTo>
                  <a:pt x="156213" y="24475"/>
                  <a:pt x="158296" y="21265"/>
                  <a:pt x="147167" y="19241"/>
                </a:cubicBezTo>
                <a:cubicBezTo>
                  <a:pt x="140871" y="18096"/>
                  <a:pt x="134467" y="17653"/>
                  <a:pt x="128117" y="16859"/>
                </a:cubicBezTo>
                <a:cubicBezTo>
                  <a:pt x="107629" y="3203"/>
                  <a:pt x="133560" y="19582"/>
                  <a:pt x="113829" y="9716"/>
                </a:cubicBezTo>
                <a:cubicBezTo>
                  <a:pt x="111269" y="8436"/>
                  <a:pt x="109523" y="5331"/>
                  <a:pt x="106686" y="4953"/>
                </a:cubicBezTo>
                <a:cubicBezTo>
                  <a:pt x="97245" y="3694"/>
                  <a:pt x="80491" y="-1000"/>
                  <a:pt x="75729" y="191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Овал 396"/>
          <p:cNvSpPr/>
          <p:nvPr/>
        </p:nvSpPr>
        <p:spPr>
          <a:xfrm>
            <a:off x="4967955" y="3402175"/>
            <a:ext cx="78580" cy="811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Овал 397"/>
          <p:cNvSpPr/>
          <p:nvPr/>
        </p:nvSpPr>
        <p:spPr>
          <a:xfrm>
            <a:off x="5813832" y="2655355"/>
            <a:ext cx="78580" cy="81115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Овал 398"/>
          <p:cNvSpPr/>
          <p:nvPr/>
        </p:nvSpPr>
        <p:spPr>
          <a:xfrm>
            <a:off x="5905077" y="3331456"/>
            <a:ext cx="102965" cy="10556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Овал 399"/>
          <p:cNvSpPr/>
          <p:nvPr/>
        </p:nvSpPr>
        <p:spPr>
          <a:xfrm>
            <a:off x="6304320" y="3408088"/>
            <a:ext cx="102965" cy="105568"/>
          </a:xfrm>
          <a:prstGeom prst="ellipse">
            <a:avLst/>
          </a:prstGeom>
          <a:solidFill>
            <a:srgbClr val="B5E61D"/>
          </a:solidFill>
          <a:ln w="6350">
            <a:solidFill>
              <a:schemeClr val="bg2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Овал 400"/>
          <p:cNvSpPr/>
          <p:nvPr/>
        </p:nvSpPr>
        <p:spPr>
          <a:xfrm>
            <a:off x="5690651" y="1740766"/>
            <a:ext cx="101640" cy="109383"/>
          </a:xfrm>
          <a:prstGeom prst="ellipse">
            <a:avLst/>
          </a:prstGeom>
          <a:solidFill>
            <a:srgbClr val="B5E61D"/>
          </a:solidFill>
          <a:ln w="6350">
            <a:solidFill>
              <a:srgbClr val="B5E61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2" name="Овал 401"/>
          <p:cNvSpPr/>
          <p:nvPr/>
        </p:nvSpPr>
        <p:spPr>
          <a:xfrm>
            <a:off x="6720972" y="2170731"/>
            <a:ext cx="96741" cy="84602"/>
          </a:xfrm>
          <a:prstGeom prst="ellipse">
            <a:avLst/>
          </a:prstGeom>
          <a:solidFill>
            <a:srgbClr val="B5E61D"/>
          </a:solidFill>
          <a:ln w="6350">
            <a:solidFill>
              <a:srgbClr val="B5E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Овал 402"/>
          <p:cNvSpPr/>
          <p:nvPr/>
        </p:nvSpPr>
        <p:spPr>
          <a:xfrm>
            <a:off x="6265564" y="1020635"/>
            <a:ext cx="105546" cy="106553"/>
          </a:xfrm>
          <a:prstGeom prst="ellipse">
            <a:avLst/>
          </a:prstGeom>
          <a:solidFill>
            <a:srgbClr val="B5E61D"/>
          </a:solidFill>
          <a:ln w="6350">
            <a:solidFill>
              <a:srgbClr val="B5E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4" name="Полилиния 403"/>
          <p:cNvSpPr/>
          <p:nvPr/>
        </p:nvSpPr>
        <p:spPr>
          <a:xfrm>
            <a:off x="6294761" y="2024740"/>
            <a:ext cx="112524" cy="115292"/>
          </a:xfrm>
          <a:custGeom>
            <a:avLst/>
            <a:gdLst>
              <a:gd name="connsiteX0" fmla="*/ 53847 w 106251"/>
              <a:gd name="connsiteY0" fmla="*/ 992 h 115292"/>
              <a:gd name="connsiteX1" fmla="*/ 41941 w 106251"/>
              <a:gd name="connsiteY1" fmla="*/ 8135 h 115292"/>
              <a:gd name="connsiteX2" fmla="*/ 27653 w 106251"/>
              <a:gd name="connsiteY2" fmla="*/ 12898 h 115292"/>
              <a:gd name="connsiteX3" fmla="*/ 15747 w 106251"/>
              <a:gd name="connsiteY3" fmla="*/ 31948 h 115292"/>
              <a:gd name="connsiteX4" fmla="*/ 8603 w 106251"/>
              <a:gd name="connsiteY4" fmla="*/ 34329 h 115292"/>
              <a:gd name="connsiteX5" fmla="*/ 6222 w 106251"/>
              <a:gd name="connsiteY5" fmla="*/ 98623 h 115292"/>
              <a:gd name="connsiteX6" fmla="*/ 8603 w 106251"/>
              <a:gd name="connsiteY6" fmla="*/ 105767 h 115292"/>
              <a:gd name="connsiteX7" fmla="*/ 15747 w 106251"/>
              <a:gd name="connsiteY7" fmla="*/ 110529 h 115292"/>
              <a:gd name="connsiteX8" fmla="*/ 30034 w 106251"/>
              <a:gd name="connsiteY8" fmla="*/ 115292 h 115292"/>
              <a:gd name="connsiteX9" fmla="*/ 49084 w 106251"/>
              <a:gd name="connsiteY9" fmla="*/ 112910 h 115292"/>
              <a:gd name="connsiteX10" fmla="*/ 63372 w 106251"/>
              <a:gd name="connsiteY10" fmla="*/ 108148 h 115292"/>
              <a:gd name="connsiteX11" fmla="*/ 65753 w 106251"/>
              <a:gd name="connsiteY11" fmla="*/ 101004 h 115292"/>
              <a:gd name="connsiteX12" fmla="*/ 72897 w 106251"/>
              <a:gd name="connsiteY12" fmla="*/ 98623 h 115292"/>
              <a:gd name="connsiteX13" fmla="*/ 84803 w 106251"/>
              <a:gd name="connsiteY13" fmla="*/ 96242 h 115292"/>
              <a:gd name="connsiteX14" fmla="*/ 89566 w 106251"/>
              <a:gd name="connsiteY14" fmla="*/ 89098 h 115292"/>
              <a:gd name="connsiteX15" fmla="*/ 96709 w 106251"/>
              <a:gd name="connsiteY15" fmla="*/ 74810 h 115292"/>
              <a:gd name="connsiteX16" fmla="*/ 103853 w 106251"/>
              <a:gd name="connsiteY16" fmla="*/ 72429 h 115292"/>
              <a:gd name="connsiteX17" fmla="*/ 106234 w 106251"/>
              <a:gd name="connsiteY17" fmla="*/ 65285 h 115292"/>
              <a:gd name="connsiteX18" fmla="*/ 101472 w 106251"/>
              <a:gd name="connsiteY18" fmla="*/ 24804 h 115292"/>
              <a:gd name="connsiteX19" fmla="*/ 99091 w 106251"/>
              <a:gd name="connsiteY19" fmla="*/ 31948 h 115292"/>
              <a:gd name="connsiteX20" fmla="*/ 96709 w 106251"/>
              <a:gd name="connsiteY20" fmla="*/ 46235 h 115292"/>
              <a:gd name="connsiteX21" fmla="*/ 89566 w 106251"/>
              <a:gd name="connsiteY21" fmla="*/ 43854 h 115292"/>
              <a:gd name="connsiteX22" fmla="*/ 80041 w 106251"/>
              <a:gd name="connsiteY22" fmla="*/ 22423 h 115292"/>
              <a:gd name="connsiteX23" fmla="*/ 77659 w 106251"/>
              <a:gd name="connsiteY23" fmla="*/ 15279 h 115292"/>
              <a:gd name="connsiteX24" fmla="*/ 70516 w 106251"/>
              <a:gd name="connsiteY24" fmla="*/ 10517 h 115292"/>
              <a:gd name="connsiteX25" fmla="*/ 68134 w 106251"/>
              <a:gd name="connsiteY25" fmla="*/ 3373 h 115292"/>
              <a:gd name="connsiteX26" fmla="*/ 53847 w 106251"/>
              <a:gd name="connsiteY26" fmla="*/ 992 h 1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6251" h="115292">
                <a:moveTo>
                  <a:pt x="53847" y="992"/>
                </a:moveTo>
                <a:cubicBezTo>
                  <a:pt x="49481" y="1786"/>
                  <a:pt x="46154" y="6220"/>
                  <a:pt x="41941" y="8135"/>
                </a:cubicBezTo>
                <a:cubicBezTo>
                  <a:pt x="37371" y="10212"/>
                  <a:pt x="27653" y="12898"/>
                  <a:pt x="27653" y="12898"/>
                </a:cubicBezTo>
                <a:cubicBezTo>
                  <a:pt x="23310" y="25928"/>
                  <a:pt x="26313" y="26665"/>
                  <a:pt x="15747" y="31948"/>
                </a:cubicBezTo>
                <a:cubicBezTo>
                  <a:pt x="13502" y="33071"/>
                  <a:pt x="10984" y="33535"/>
                  <a:pt x="8603" y="34329"/>
                </a:cubicBezTo>
                <a:cubicBezTo>
                  <a:pt x="-6471" y="56944"/>
                  <a:pt x="1972" y="41239"/>
                  <a:pt x="6222" y="98623"/>
                </a:cubicBezTo>
                <a:cubicBezTo>
                  <a:pt x="6407" y="101126"/>
                  <a:pt x="7035" y="103807"/>
                  <a:pt x="8603" y="105767"/>
                </a:cubicBezTo>
                <a:cubicBezTo>
                  <a:pt x="10391" y="108002"/>
                  <a:pt x="13132" y="109367"/>
                  <a:pt x="15747" y="110529"/>
                </a:cubicBezTo>
                <a:cubicBezTo>
                  <a:pt x="20334" y="112568"/>
                  <a:pt x="30034" y="115292"/>
                  <a:pt x="30034" y="115292"/>
                </a:cubicBezTo>
                <a:cubicBezTo>
                  <a:pt x="36384" y="114498"/>
                  <a:pt x="42827" y="114251"/>
                  <a:pt x="49084" y="112910"/>
                </a:cubicBezTo>
                <a:cubicBezTo>
                  <a:pt x="53993" y="111858"/>
                  <a:pt x="63372" y="108148"/>
                  <a:pt x="63372" y="108148"/>
                </a:cubicBezTo>
                <a:cubicBezTo>
                  <a:pt x="64166" y="105767"/>
                  <a:pt x="63978" y="102779"/>
                  <a:pt x="65753" y="101004"/>
                </a:cubicBezTo>
                <a:cubicBezTo>
                  <a:pt x="67528" y="99229"/>
                  <a:pt x="70462" y="99232"/>
                  <a:pt x="72897" y="98623"/>
                </a:cubicBezTo>
                <a:cubicBezTo>
                  <a:pt x="76823" y="97641"/>
                  <a:pt x="80834" y="97036"/>
                  <a:pt x="84803" y="96242"/>
                </a:cubicBezTo>
                <a:cubicBezTo>
                  <a:pt x="86391" y="93861"/>
                  <a:pt x="88286" y="91658"/>
                  <a:pt x="89566" y="89098"/>
                </a:cubicBezTo>
                <a:cubicBezTo>
                  <a:pt x="92442" y="83347"/>
                  <a:pt x="91022" y="79359"/>
                  <a:pt x="96709" y="74810"/>
                </a:cubicBezTo>
                <a:cubicBezTo>
                  <a:pt x="98669" y="73242"/>
                  <a:pt x="101472" y="73223"/>
                  <a:pt x="103853" y="72429"/>
                </a:cubicBezTo>
                <a:cubicBezTo>
                  <a:pt x="104647" y="70048"/>
                  <a:pt x="106234" y="67795"/>
                  <a:pt x="106234" y="65285"/>
                </a:cubicBezTo>
                <a:cubicBezTo>
                  <a:pt x="106234" y="37125"/>
                  <a:pt x="106799" y="40787"/>
                  <a:pt x="101472" y="24804"/>
                </a:cubicBezTo>
                <a:cubicBezTo>
                  <a:pt x="100678" y="27185"/>
                  <a:pt x="99636" y="29498"/>
                  <a:pt x="99091" y="31948"/>
                </a:cubicBezTo>
                <a:cubicBezTo>
                  <a:pt x="98044" y="36661"/>
                  <a:pt x="99725" y="42465"/>
                  <a:pt x="96709" y="46235"/>
                </a:cubicBezTo>
                <a:cubicBezTo>
                  <a:pt x="95141" y="48195"/>
                  <a:pt x="91947" y="44648"/>
                  <a:pt x="89566" y="43854"/>
                </a:cubicBezTo>
                <a:cubicBezTo>
                  <a:pt x="82018" y="32532"/>
                  <a:pt x="85709" y="39427"/>
                  <a:pt x="80041" y="22423"/>
                </a:cubicBezTo>
                <a:cubicBezTo>
                  <a:pt x="79247" y="20042"/>
                  <a:pt x="79748" y="16671"/>
                  <a:pt x="77659" y="15279"/>
                </a:cubicBezTo>
                <a:lnTo>
                  <a:pt x="70516" y="10517"/>
                </a:lnTo>
                <a:cubicBezTo>
                  <a:pt x="69722" y="8136"/>
                  <a:pt x="70177" y="4832"/>
                  <a:pt x="68134" y="3373"/>
                </a:cubicBezTo>
                <a:cubicBezTo>
                  <a:pt x="61115" y="-1641"/>
                  <a:pt x="58213" y="198"/>
                  <a:pt x="53847" y="992"/>
                </a:cubicBezTo>
                <a:close/>
              </a:path>
            </a:pathLst>
          </a:custGeom>
          <a:solidFill>
            <a:srgbClr val="B5E61D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Полилиния 404"/>
          <p:cNvSpPr/>
          <p:nvPr/>
        </p:nvSpPr>
        <p:spPr>
          <a:xfrm>
            <a:off x="7377634" y="2771811"/>
            <a:ext cx="173831" cy="333711"/>
          </a:xfrm>
          <a:custGeom>
            <a:avLst/>
            <a:gdLst>
              <a:gd name="connsiteX0" fmla="*/ 45244 w 173831"/>
              <a:gd name="connsiteY0" fmla="*/ 336 h 333711"/>
              <a:gd name="connsiteX1" fmla="*/ 57150 w 173831"/>
              <a:gd name="connsiteY1" fmla="*/ 5099 h 333711"/>
              <a:gd name="connsiteX2" fmla="*/ 71437 w 173831"/>
              <a:gd name="connsiteY2" fmla="*/ 12242 h 333711"/>
              <a:gd name="connsiteX3" fmla="*/ 83344 w 173831"/>
              <a:gd name="connsiteY3" fmla="*/ 21767 h 333711"/>
              <a:gd name="connsiteX4" fmla="*/ 92869 w 173831"/>
              <a:gd name="connsiteY4" fmla="*/ 43199 h 333711"/>
              <a:gd name="connsiteX5" fmla="*/ 97631 w 173831"/>
              <a:gd name="connsiteY5" fmla="*/ 50342 h 333711"/>
              <a:gd name="connsiteX6" fmla="*/ 111919 w 173831"/>
              <a:gd name="connsiteY6" fmla="*/ 93205 h 333711"/>
              <a:gd name="connsiteX7" fmla="*/ 114300 w 173831"/>
              <a:gd name="connsiteY7" fmla="*/ 100349 h 333711"/>
              <a:gd name="connsiteX8" fmla="*/ 116681 w 173831"/>
              <a:gd name="connsiteY8" fmla="*/ 107492 h 333711"/>
              <a:gd name="connsiteX9" fmla="*/ 130969 w 173831"/>
              <a:gd name="connsiteY9" fmla="*/ 114636 h 333711"/>
              <a:gd name="connsiteX10" fmla="*/ 133350 w 173831"/>
              <a:gd name="connsiteY10" fmla="*/ 128924 h 333711"/>
              <a:gd name="connsiteX11" fmla="*/ 140494 w 173831"/>
              <a:gd name="connsiteY11" fmla="*/ 131305 h 333711"/>
              <a:gd name="connsiteX12" fmla="*/ 161925 w 173831"/>
              <a:gd name="connsiteY12" fmla="*/ 133686 h 333711"/>
              <a:gd name="connsiteX13" fmla="*/ 169069 w 173831"/>
              <a:gd name="connsiteY13" fmla="*/ 136067 h 333711"/>
              <a:gd name="connsiteX14" fmla="*/ 173831 w 173831"/>
              <a:gd name="connsiteY14" fmla="*/ 152736 h 333711"/>
              <a:gd name="connsiteX15" fmla="*/ 171450 w 173831"/>
              <a:gd name="connsiteY15" fmla="*/ 169405 h 333711"/>
              <a:gd name="connsiteX16" fmla="*/ 164306 w 173831"/>
              <a:gd name="connsiteY16" fmla="*/ 174167 h 333711"/>
              <a:gd name="connsiteX17" fmla="*/ 159544 w 173831"/>
              <a:gd name="connsiteY17" fmla="*/ 181311 h 333711"/>
              <a:gd name="connsiteX18" fmla="*/ 154781 w 173831"/>
              <a:gd name="connsiteY18" fmla="*/ 195599 h 333711"/>
              <a:gd name="connsiteX19" fmla="*/ 152400 w 173831"/>
              <a:gd name="connsiteY19" fmla="*/ 205124 h 333711"/>
              <a:gd name="connsiteX20" fmla="*/ 145256 w 173831"/>
              <a:gd name="connsiteY20" fmla="*/ 209886 h 333711"/>
              <a:gd name="connsiteX21" fmla="*/ 130969 w 173831"/>
              <a:gd name="connsiteY21" fmla="*/ 214649 h 333711"/>
              <a:gd name="connsiteX22" fmla="*/ 126206 w 173831"/>
              <a:gd name="connsiteY22" fmla="*/ 221792 h 333711"/>
              <a:gd name="connsiteX23" fmla="*/ 119062 w 173831"/>
              <a:gd name="connsiteY23" fmla="*/ 236080 h 333711"/>
              <a:gd name="connsiteX24" fmla="*/ 116681 w 173831"/>
              <a:gd name="connsiteY24" fmla="*/ 243224 h 333711"/>
              <a:gd name="connsiteX25" fmla="*/ 111919 w 173831"/>
              <a:gd name="connsiteY25" fmla="*/ 250367 h 333711"/>
              <a:gd name="connsiteX26" fmla="*/ 102394 w 173831"/>
              <a:gd name="connsiteY26" fmla="*/ 274180 h 333711"/>
              <a:gd name="connsiteX27" fmla="*/ 100012 w 173831"/>
              <a:gd name="connsiteY27" fmla="*/ 281324 h 333711"/>
              <a:gd name="connsiteX28" fmla="*/ 95250 w 173831"/>
              <a:gd name="connsiteY28" fmla="*/ 288467 h 333711"/>
              <a:gd name="connsiteX29" fmla="*/ 92869 w 173831"/>
              <a:gd name="connsiteY29" fmla="*/ 333711 h 333711"/>
              <a:gd name="connsiteX30" fmla="*/ 73819 w 173831"/>
              <a:gd name="connsiteY30" fmla="*/ 331330 h 333711"/>
              <a:gd name="connsiteX31" fmla="*/ 64294 w 173831"/>
              <a:gd name="connsiteY31" fmla="*/ 317042 h 333711"/>
              <a:gd name="connsiteX32" fmla="*/ 59531 w 173831"/>
              <a:gd name="connsiteY32" fmla="*/ 302755 h 333711"/>
              <a:gd name="connsiteX33" fmla="*/ 45244 w 173831"/>
              <a:gd name="connsiteY33" fmla="*/ 297992 h 333711"/>
              <a:gd name="connsiteX34" fmla="*/ 35719 w 173831"/>
              <a:gd name="connsiteY34" fmla="*/ 283705 h 333711"/>
              <a:gd name="connsiteX35" fmla="*/ 33337 w 173831"/>
              <a:gd name="connsiteY35" fmla="*/ 276561 h 333711"/>
              <a:gd name="connsiteX36" fmla="*/ 26194 w 173831"/>
              <a:gd name="connsiteY36" fmla="*/ 271799 h 333711"/>
              <a:gd name="connsiteX37" fmla="*/ 19050 w 173831"/>
              <a:gd name="connsiteY37" fmla="*/ 257511 h 333711"/>
              <a:gd name="connsiteX38" fmla="*/ 14287 w 173831"/>
              <a:gd name="connsiteY38" fmla="*/ 243224 h 333711"/>
              <a:gd name="connsiteX39" fmla="*/ 7144 w 173831"/>
              <a:gd name="connsiteY39" fmla="*/ 228936 h 333711"/>
              <a:gd name="connsiteX40" fmla="*/ 2381 w 173831"/>
              <a:gd name="connsiteY40" fmla="*/ 221792 h 333711"/>
              <a:gd name="connsiteX41" fmla="*/ 0 w 173831"/>
              <a:gd name="connsiteY41" fmla="*/ 214649 h 333711"/>
              <a:gd name="connsiteX42" fmla="*/ 2381 w 173831"/>
              <a:gd name="connsiteY42" fmla="*/ 205124 h 333711"/>
              <a:gd name="connsiteX43" fmla="*/ 16669 w 173831"/>
              <a:gd name="connsiteY43" fmla="*/ 197980 h 333711"/>
              <a:gd name="connsiteX44" fmla="*/ 23812 w 173831"/>
              <a:gd name="connsiteY44" fmla="*/ 193217 h 333711"/>
              <a:gd name="connsiteX45" fmla="*/ 30956 w 173831"/>
              <a:gd name="connsiteY45" fmla="*/ 190836 h 333711"/>
              <a:gd name="connsiteX46" fmla="*/ 23812 w 173831"/>
              <a:gd name="connsiteY46" fmla="*/ 167024 h 333711"/>
              <a:gd name="connsiteX47" fmla="*/ 16669 w 173831"/>
              <a:gd name="connsiteY47" fmla="*/ 164642 h 333711"/>
              <a:gd name="connsiteX48" fmla="*/ 11906 w 173831"/>
              <a:gd name="connsiteY48" fmla="*/ 157499 h 333711"/>
              <a:gd name="connsiteX49" fmla="*/ 7144 w 173831"/>
              <a:gd name="connsiteY49" fmla="*/ 143211 h 333711"/>
              <a:gd name="connsiteX50" fmla="*/ 9525 w 173831"/>
              <a:gd name="connsiteY50" fmla="*/ 133686 h 333711"/>
              <a:gd name="connsiteX51" fmla="*/ 30956 w 173831"/>
              <a:gd name="connsiteY51" fmla="*/ 121780 h 333711"/>
              <a:gd name="connsiteX52" fmla="*/ 45244 w 173831"/>
              <a:gd name="connsiteY52" fmla="*/ 112255 h 333711"/>
              <a:gd name="connsiteX53" fmla="*/ 54769 w 173831"/>
              <a:gd name="connsiteY53" fmla="*/ 97967 h 333711"/>
              <a:gd name="connsiteX54" fmla="*/ 57150 w 173831"/>
              <a:gd name="connsiteY54" fmla="*/ 62249 h 333711"/>
              <a:gd name="connsiteX55" fmla="*/ 61912 w 173831"/>
              <a:gd name="connsiteY55" fmla="*/ 47961 h 333711"/>
              <a:gd name="connsiteX56" fmla="*/ 64294 w 173831"/>
              <a:gd name="connsiteY56" fmla="*/ 40817 h 333711"/>
              <a:gd name="connsiteX57" fmla="*/ 59531 w 173831"/>
              <a:gd name="connsiteY57" fmla="*/ 14624 h 333711"/>
              <a:gd name="connsiteX58" fmla="*/ 45244 w 173831"/>
              <a:gd name="connsiteY58" fmla="*/ 336 h 3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3831" h="333711">
                <a:moveTo>
                  <a:pt x="45244" y="336"/>
                </a:moveTo>
                <a:cubicBezTo>
                  <a:pt x="44847" y="-1251"/>
                  <a:pt x="53327" y="3187"/>
                  <a:pt x="57150" y="5099"/>
                </a:cubicBezTo>
                <a:cubicBezTo>
                  <a:pt x="75610" y="14329"/>
                  <a:pt x="53487" y="6259"/>
                  <a:pt x="71437" y="12242"/>
                </a:cubicBezTo>
                <a:cubicBezTo>
                  <a:pt x="85089" y="32719"/>
                  <a:pt x="66910" y="8619"/>
                  <a:pt x="83344" y="21767"/>
                </a:cubicBezTo>
                <a:cubicBezTo>
                  <a:pt x="90265" y="27304"/>
                  <a:pt x="88299" y="36343"/>
                  <a:pt x="92869" y="43199"/>
                </a:cubicBezTo>
                <a:lnTo>
                  <a:pt x="97631" y="50342"/>
                </a:lnTo>
                <a:lnTo>
                  <a:pt x="111919" y="93205"/>
                </a:lnTo>
                <a:lnTo>
                  <a:pt x="114300" y="100349"/>
                </a:lnTo>
                <a:cubicBezTo>
                  <a:pt x="115094" y="102730"/>
                  <a:pt x="114593" y="106100"/>
                  <a:pt x="116681" y="107492"/>
                </a:cubicBezTo>
                <a:cubicBezTo>
                  <a:pt x="125913" y="113647"/>
                  <a:pt x="121110" y="111350"/>
                  <a:pt x="130969" y="114636"/>
                </a:cubicBezTo>
                <a:cubicBezTo>
                  <a:pt x="131763" y="119399"/>
                  <a:pt x="130954" y="124732"/>
                  <a:pt x="133350" y="128924"/>
                </a:cubicBezTo>
                <a:cubicBezTo>
                  <a:pt x="134595" y="131103"/>
                  <a:pt x="138018" y="130892"/>
                  <a:pt x="140494" y="131305"/>
                </a:cubicBezTo>
                <a:cubicBezTo>
                  <a:pt x="147584" y="132487"/>
                  <a:pt x="154781" y="132892"/>
                  <a:pt x="161925" y="133686"/>
                </a:cubicBezTo>
                <a:cubicBezTo>
                  <a:pt x="164306" y="134480"/>
                  <a:pt x="167294" y="134292"/>
                  <a:pt x="169069" y="136067"/>
                </a:cubicBezTo>
                <a:cubicBezTo>
                  <a:pt x="170207" y="137205"/>
                  <a:pt x="173810" y="152654"/>
                  <a:pt x="173831" y="152736"/>
                </a:cubicBezTo>
                <a:cubicBezTo>
                  <a:pt x="173037" y="158292"/>
                  <a:pt x="173730" y="164276"/>
                  <a:pt x="171450" y="169405"/>
                </a:cubicBezTo>
                <a:cubicBezTo>
                  <a:pt x="170288" y="172020"/>
                  <a:pt x="166330" y="172143"/>
                  <a:pt x="164306" y="174167"/>
                </a:cubicBezTo>
                <a:cubicBezTo>
                  <a:pt x="162282" y="176191"/>
                  <a:pt x="160706" y="178696"/>
                  <a:pt x="159544" y="181311"/>
                </a:cubicBezTo>
                <a:cubicBezTo>
                  <a:pt x="157505" y="185899"/>
                  <a:pt x="155998" y="190729"/>
                  <a:pt x="154781" y="195599"/>
                </a:cubicBezTo>
                <a:cubicBezTo>
                  <a:pt x="153987" y="198774"/>
                  <a:pt x="154215" y="202401"/>
                  <a:pt x="152400" y="205124"/>
                </a:cubicBezTo>
                <a:cubicBezTo>
                  <a:pt x="150812" y="207505"/>
                  <a:pt x="147871" y="208724"/>
                  <a:pt x="145256" y="209886"/>
                </a:cubicBezTo>
                <a:cubicBezTo>
                  <a:pt x="140669" y="211925"/>
                  <a:pt x="130969" y="214649"/>
                  <a:pt x="130969" y="214649"/>
                </a:cubicBezTo>
                <a:cubicBezTo>
                  <a:pt x="129381" y="217030"/>
                  <a:pt x="127486" y="219232"/>
                  <a:pt x="126206" y="221792"/>
                </a:cubicBezTo>
                <a:cubicBezTo>
                  <a:pt x="116344" y="241515"/>
                  <a:pt x="132716" y="215601"/>
                  <a:pt x="119062" y="236080"/>
                </a:cubicBezTo>
                <a:cubicBezTo>
                  <a:pt x="118268" y="238461"/>
                  <a:pt x="117803" y="240979"/>
                  <a:pt x="116681" y="243224"/>
                </a:cubicBezTo>
                <a:cubicBezTo>
                  <a:pt x="115401" y="245784"/>
                  <a:pt x="112613" y="247591"/>
                  <a:pt x="111919" y="250367"/>
                </a:cubicBezTo>
                <a:cubicBezTo>
                  <a:pt x="105635" y="275502"/>
                  <a:pt x="117622" y="269104"/>
                  <a:pt x="102394" y="274180"/>
                </a:cubicBezTo>
                <a:cubicBezTo>
                  <a:pt x="101600" y="276561"/>
                  <a:pt x="101135" y="279079"/>
                  <a:pt x="100012" y="281324"/>
                </a:cubicBezTo>
                <a:cubicBezTo>
                  <a:pt x="98732" y="283883"/>
                  <a:pt x="95637" y="285632"/>
                  <a:pt x="95250" y="288467"/>
                </a:cubicBezTo>
                <a:cubicBezTo>
                  <a:pt x="93210" y="303431"/>
                  <a:pt x="93663" y="318630"/>
                  <a:pt x="92869" y="333711"/>
                </a:cubicBezTo>
                <a:cubicBezTo>
                  <a:pt x="86519" y="332917"/>
                  <a:pt x="79347" y="334555"/>
                  <a:pt x="73819" y="331330"/>
                </a:cubicBezTo>
                <a:cubicBezTo>
                  <a:pt x="68875" y="328446"/>
                  <a:pt x="66104" y="322472"/>
                  <a:pt x="64294" y="317042"/>
                </a:cubicBezTo>
                <a:cubicBezTo>
                  <a:pt x="62706" y="312280"/>
                  <a:pt x="64293" y="304343"/>
                  <a:pt x="59531" y="302755"/>
                </a:cubicBezTo>
                <a:lnTo>
                  <a:pt x="45244" y="297992"/>
                </a:lnTo>
                <a:cubicBezTo>
                  <a:pt x="42069" y="293230"/>
                  <a:pt x="37529" y="289135"/>
                  <a:pt x="35719" y="283705"/>
                </a:cubicBezTo>
                <a:cubicBezTo>
                  <a:pt x="34925" y="281324"/>
                  <a:pt x="34905" y="278521"/>
                  <a:pt x="33337" y="276561"/>
                </a:cubicBezTo>
                <a:cubicBezTo>
                  <a:pt x="31549" y="274326"/>
                  <a:pt x="28575" y="273386"/>
                  <a:pt x="26194" y="271799"/>
                </a:cubicBezTo>
                <a:cubicBezTo>
                  <a:pt x="17505" y="245738"/>
                  <a:pt x="31363" y="285216"/>
                  <a:pt x="19050" y="257511"/>
                </a:cubicBezTo>
                <a:cubicBezTo>
                  <a:pt x="17011" y="252924"/>
                  <a:pt x="17071" y="247401"/>
                  <a:pt x="14287" y="243224"/>
                </a:cubicBezTo>
                <a:cubicBezTo>
                  <a:pt x="634" y="222741"/>
                  <a:pt x="17007" y="248662"/>
                  <a:pt x="7144" y="228936"/>
                </a:cubicBezTo>
                <a:cubicBezTo>
                  <a:pt x="5864" y="226376"/>
                  <a:pt x="3969" y="224173"/>
                  <a:pt x="2381" y="221792"/>
                </a:cubicBezTo>
                <a:cubicBezTo>
                  <a:pt x="1587" y="219411"/>
                  <a:pt x="0" y="217159"/>
                  <a:pt x="0" y="214649"/>
                </a:cubicBezTo>
                <a:cubicBezTo>
                  <a:pt x="0" y="211376"/>
                  <a:pt x="566" y="207847"/>
                  <a:pt x="2381" y="205124"/>
                </a:cubicBezTo>
                <a:cubicBezTo>
                  <a:pt x="5019" y="201166"/>
                  <a:pt x="12593" y="199338"/>
                  <a:pt x="16669" y="197980"/>
                </a:cubicBezTo>
                <a:cubicBezTo>
                  <a:pt x="19050" y="196392"/>
                  <a:pt x="21252" y="194497"/>
                  <a:pt x="23812" y="193217"/>
                </a:cubicBezTo>
                <a:cubicBezTo>
                  <a:pt x="26057" y="192094"/>
                  <a:pt x="30347" y="193271"/>
                  <a:pt x="30956" y="190836"/>
                </a:cubicBezTo>
                <a:cubicBezTo>
                  <a:pt x="32303" y="185449"/>
                  <a:pt x="29582" y="171640"/>
                  <a:pt x="23812" y="167024"/>
                </a:cubicBezTo>
                <a:cubicBezTo>
                  <a:pt x="21852" y="165456"/>
                  <a:pt x="19050" y="165436"/>
                  <a:pt x="16669" y="164642"/>
                </a:cubicBezTo>
                <a:cubicBezTo>
                  <a:pt x="15081" y="162261"/>
                  <a:pt x="13068" y="160114"/>
                  <a:pt x="11906" y="157499"/>
                </a:cubicBezTo>
                <a:cubicBezTo>
                  <a:pt x="9867" y="152911"/>
                  <a:pt x="7144" y="143211"/>
                  <a:pt x="7144" y="143211"/>
                </a:cubicBezTo>
                <a:cubicBezTo>
                  <a:pt x="7938" y="140036"/>
                  <a:pt x="7370" y="136149"/>
                  <a:pt x="9525" y="133686"/>
                </a:cubicBezTo>
                <a:cubicBezTo>
                  <a:pt x="16268" y="125979"/>
                  <a:pt x="22606" y="124563"/>
                  <a:pt x="30956" y="121780"/>
                </a:cubicBezTo>
                <a:cubicBezTo>
                  <a:pt x="35719" y="118605"/>
                  <a:pt x="42069" y="117018"/>
                  <a:pt x="45244" y="112255"/>
                </a:cubicBezTo>
                <a:lnTo>
                  <a:pt x="54769" y="97967"/>
                </a:lnTo>
                <a:cubicBezTo>
                  <a:pt x="55563" y="86061"/>
                  <a:pt x="55463" y="74062"/>
                  <a:pt x="57150" y="62249"/>
                </a:cubicBezTo>
                <a:cubicBezTo>
                  <a:pt x="57860" y="57279"/>
                  <a:pt x="60324" y="52724"/>
                  <a:pt x="61912" y="47961"/>
                </a:cubicBezTo>
                <a:lnTo>
                  <a:pt x="64294" y="40817"/>
                </a:lnTo>
                <a:cubicBezTo>
                  <a:pt x="63966" y="38192"/>
                  <a:pt x="63008" y="20420"/>
                  <a:pt x="59531" y="14624"/>
                </a:cubicBezTo>
                <a:cubicBezTo>
                  <a:pt x="58376" y="12699"/>
                  <a:pt x="45641" y="1923"/>
                  <a:pt x="45244" y="336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Полилиния 405"/>
          <p:cNvSpPr/>
          <p:nvPr/>
        </p:nvSpPr>
        <p:spPr>
          <a:xfrm>
            <a:off x="7214012" y="3013040"/>
            <a:ext cx="269138" cy="214465"/>
          </a:xfrm>
          <a:custGeom>
            <a:avLst/>
            <a:gdLst>
              <a:gd name="connsiteX0" fmla="*/ 56 w 269138"/>
              <a:gd name="connsiteY0" fmla="*/ 14287 h 214465"/>
              <a:gd name="connsiteX1" fmla="*/ 4819 w 269138"/>
              <a:gd name="connsiteY1" fmla="*/ 47625 h 214465"/>
              <a:gd name="connsiteX2" fmla="*/ 9581 w 269138"/>
              <a:gd name="connsiteY2" fmla="*/ 61912 h 214465"/>
              <a:gd name="connsiteX3" fmla="*/ 11963 w 269138"/>
              <a:gd name="connsiteY3" fmla="*/ 69056 h 214465"/>
              <a:gd name="connsiteX4" fmla="*/ 14344 w 269138"/>
              <a:gd name="connsiteY4" fmla="*/ 97631 h 214465"/>
              <a:gd name="connsiteX5" fmla="*/ 28631 w 269138"/>
              <a:gd name="connsiteY5" fmla="*/ 102393 h 214465"/>
              <a:gd name="connsiteX6" fmla="*/ 59588 w 269138"/>
              <a:gd name="connsiteY6" fmla="*/ 107156 h 214465"/>
              <a:gd name="connsiteX7" fmla="*/ 76256 w 269138"/>
              <a:gd name="connsiteY7" fmla="*/ 111918 h 214465"/>
              <a:gd name="connsiteX8" fmla="*/ 97688 w 269138"/>
              <a:gd name="connsiteY8" fmla="*/ 119062 h 214465"/>
              <a:gd name="connsiteX9" fmla="*/ 104831 w 269138"/>
              <a:gd name="connsiteY9" fmla="*/ 121443 h 214465"/>
              <a:gd name="connsiteX10" fmla="*/ 111975 w 269138"/>
              <a:gd name="connsiteY10" fmla="*/ 123825 h 214465"/>
              <a:gd name="connsiteX11" fmla="*/ 114356 w 269138"/>
              <a:gd name="connsiteY11" fmla="*/ 133350 h 214465"/>
              <a:gd name="connsiteX12" fmla="*/ 116738 w 269138"/>
              <a:gd name="connsiteY12" fmla="*/ 140493 h 214465"/>
              <a:gd name="connsiteX13" fmla="*/ 131025 w 269138"/>
              <a:gd name="connsiteY13" fmla="*/ 145256 h 214465"/>
              <a:gd name="connsiteX14" fmla="*/ 135788 w 269138"/>
              <a:gd name="connsiteY14" fmla="*/ 152400 h 214465"/>
              <a:gd name="connsiteX15" fmla="*/ 140550 w 269138"/>
              <a:gd name="connsiteY15" fmla="*/ 173831 h 214465"/>
              <a:gd name="connsiteX16" fmla="*/ 145313 w 269138"/>
              <a:gd name="connsiteY16" fmla="*/ 180975 h 214465"/>
              <a:gd name="connsiteX17" fmla="*/ 164363 w 269138"/>
              <a:gd name="connsiteY17" fmla="*/ 183356 h 214465"/>
              <a:gd name="connsiteX18" fmla="*/ 176269 w 269138"/>
              <a:gd name="connsiteY18" fmla="*/ 192881 h 214465"/>
              <a:gd name="connsiteX19" fmla="*/ 181031 w 269138"/>
              <a:gd name="connsiteY19" fmla="*/ 200025 h 214465"/>
              <a:gd name="connsiteX20" fmla="*/ 188175 w 269138"/>
              <a:gd name="connsiteY20" fmla="*/ 202406 h 214465"/>
              <a:gd name="connsiteX21" fmla="*/ 219131 w 269138"/>
              <a:gd name="connsiteY21" fmla="*/ 209550 h 214465"/>
              <a:gd name="connsiteX22" fmla="*/ 238181 w 269138"/>
              <a:gd name="connsiteY22" fmla="*/ 200025 h 214465"/>
              <a:gd name="connsiteX23" fmla="*/ 238181 w 269138"/>
              <a:gd name="connsiteY23" fmla="*/ 200025 h 214465"/>
              <a:gd name="connsiteX24" fmla="*/ 252469 w 269138"/>
              <a:gd name="connsiteY24" fmla="*/ 195262 h 214465"/>
              <a:gd name="connsiteX25" fmla="*/ 261994 w 269138"/>
              <a:gd name="connsiteY25" fmla="*/ 180975 h 214465"/>
              <a:gd name="connsiteX26" fmla="*/ 269138 w 269138"/>
              <a:gd name="connsiteY26" fmla="*/ 166687 h 214465"/>
              <a:gd name="connsiteX27" fmla="*/ 266756 w 269138"/>
              <a:gd name="connsiteY27" fmla="*/ 150018 h 214465"/>
              <a:gd name="connsiteX28" fmla="*/ 264375 w 269138"/>
              <a:gd name="connsiteY28" fmla="*/ 142875 h 214465"/>
              <a:gd name="connsiteX29" fmla="*/ 257231 w 269138"/>
              <a:gd name="connsiteY29" fmla="*/ 138112 h 214465"/>
              <a:gd name="connsiteX30" fmla="*/ 250088 w 269138"/>
              <a:gd name="connsiteY30" fmla="*/ 135731 h 214465"/>
              <a:gd name="connsiteX31" fmla="*/ 238181 w 269138"/>
              <a:gd name="connsiteY31" fmla="*/ 123825 h 214465"/>
              <a:gd name="connsiteX32" fmla="*/ 231038 w 269138"/>
              <a:gd name="connsiteY32" fmla="*/ 109537 h 214465"/>
              <a:gd name="connsiteX33" fmla="*/ 216750 w 269138"/>
              <a:gd name="connsiteY33" fmla="*/ 102393 h 214465"/>
              <a:gd name="connsiteX34" fmla="*/ 209606 w 269138"/>
              <a:gd name="connsiteY34" fmla="*/ 88106 h 214465"/>
              <a:gd name="connsiteX35" fmla="*/ 195319 w 269138"/>
              <a:gd name="connsiteY35" fmla="*/ 78581 h 214465"/>
              <a:gd name="connsiteX36" fmla="*/ 188175 w 269138"/>
              <a:gd name="connsiteY36" fmla="*/ 73818 h 214465"/>
              <a:gd name="connsiteX37" fmla="*/ 173888 w 269138"/>
              <a:gd name="connsiteY37" fmla="*/ 64293 h 214465"/>
              <a:gd name="connsiteX38" fmla="*/ 169125 w 269138"/>
              <a:gd name="connsiteY38" fmla="*/ 50006 h 214465"/>
              <a:gd name="connsiteX39" fmla="*/ 164363 w 269138"/>
              <a:gd name="connsiteY39" fmla="*/ 42862 h 214465"/>
              <a:gd name="connsiteX40" fmla="*/ 157219 w 269138"/>
              <a:gd name="connsiteY40" fmla="*/ 28575 h 214465"/>
              <a:gd name="connsiteX41" fmla="*/ 152456 w 269138"/>
              <a:gd name="connsiteY41" fmla="*/ 14287 h 214465"/>
              <a:gd name="connsiteX42" fmla="*/ 150075 w 269138"/>
              <a:gd name="connsiteY42" fmla="*/ 7143 h 214465"/>
              <a:gd name="connsiteX43" fmla="*/ 142931 w 269138"/>
              <a:gd name="connsiteY43" fmla="*/ 0 h 214465"/>
              <a:gd name="connsiteX44" fmla="*/ 121500 w 269138"/>
              <a:gd name="connsiteY44" fmla="*/ 2381 h 214465"/>
              <a:gd name="connsiteX45" fmla="*/ 119119 w 269138"/>
              <a:gd name="connsiteY45" fmla="*/ 14287 h 214465"/>
              <a:gd name="connsiteX46" fmla="*/ 111975 w 269138"/>
              <a:gd name="connsiteY46" fmla="*/ 19050 h 214465"/>
              <a:gd name="connsiteX47" fmla="*/ 97688 w 269138"/>
              <a:gd name="connsiteY47" fmla="*/ 23812 h 214465"/>
              <a:gd name="connsiteX48" fmla="*/ 90544 w 269138"/>
              <a:gd name="connsiteY48" fmla="*/ 26193 h 214465"/>
              <a:gd name="connsiteX49" fmla="*/ 54825 w 269138"/>
              <a:gd name="connsiteY49" fmla="*/ 23812 h 214465"/>
              <a:gd name="connsiteX50" fmla="*/ 38156 w 269138"/>
              <a:gd name="connsiteY50" fmla="*/ 19050 h 214465"/>
              <a:gd name="connsiteX51" fmla="*/ 33394 w 269138"/>
              <a:gd name="connsiteY51" fmla="*/ 11906 h 214465"/>
              <a:gd name="connsiteX52" fmla="*/ 11963 w 269138"/>
              <a:gd name="connsiteY52" fmla="*/ 0 h 214465"/>
              <a:gd name="connsiteX53" fmla="*/ 4819 w 269138"/>
              <a:gd name="connsiteY53" fmla="*/ 2381 h 214465"/>
              <a:gd name="connsiteX54" fmla="*/ 2438 w 269138"/>
              <a:gd name="connsiteY54" fmla="*/ 11906 h 214465"/>
              <a:gd name="connsiteX55" fmla="*/ 56 w 269138"/>
              <a:gd name="connsiteY55" fmla="*/ 14287 h 2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9138" h="214465">
                <a:moveTo>
                  <a:pt x="56" y="14287"/>
                </a:moveTo>
                <a:cubicBezTo>
                  <a:pt x="453" y="20240"/>
                  <a:pt x="3104" y="40765"/>
                  <a:pt x="4819" y="47625"/>
                </a:cubicBezTo>
                <a:cubicBezTo>
                  <a:pt x="6036" y="52495"/>
                  <a:pt x="7994" y="57150"/>
                  <a:pt x="9581" y="61912"/>
                </a:cubicBezTo>
                <a:lnTo>
                  <a:pt x="11963" y="69056"/>
                </a:lnTo>
                <a:cubicBezTo>
                  <a:pt x="12757" y="78581"/>
                  <a:pt x="10070" y="89082"/>
                  <a:pt x="14344" y="97631"/>
                </a:cubicBezTo>
                <a:cubicBezTo>
                  <a:pt x="16589" y="102121"/>
                  <a:pt x="23869" y="100806"/>
                  <a:pt x="28631" y="102393"/>
                </a:cubicBezTo>
                <a:cubicBezTo>
                  <a:pt x="43348" y="107299"/>
                  <a:pt x="33262" y="104524"/>
                  <a:pt x="59588" y="107156"/>
                </a:cubicBezTo>
                <a:cubicBezTo>
                  <a:pt x="83604" y="115161"/>
                  <a:pt x="46343" y="102944"/>
                  <a:pt x="76256" y="111918"/>
                </a:cubicBezTo>
                <a:cubicBezTo>
                  <a:pt x="83469" y="114082"/>
                  <a:pt x="90544" y="116681"/>
                  <a:pt x="97688" y="119062"/>
                </a:cubicBezTo>
                <a:lnTo>
                  <a:pt x="104831" y="121443"/>
                </a:lnTo>
                <a:lnTo>
                  <a:pt x="111975" y="123825"/>
                </a:lnTo>
                <a:cubicBezTo>
                  <a:pt x="112769" y="127000"/>
                  <a:pt x="113457" y="130203"/>
                  <a:pt x="114356" y="133350"/>
                </a:cubicBezTo>
                <a:cubicBezTo>
                  <a:pt x="115046" y="135763"/>
                  <a:pt x="114696" y="139034"/>
                  <a:pt x="116738" y="140493"/>
                </a:cubicBezTo>
                <a:cubicBezTo>
                  <a:pt x="120823" y="143411"/>
                  <a:pt x="131025" y="145256"/>
                  <a:pt x="131025" y="145256"/>
                </a:cubicBezTo>
                <a:cubicBezTo>
                  <a:pt x="132613" y="147637"/>
                  <a:pt x="134883" y="149685"/>
                  <a:pt x="135788" y="152400"/>
                </a:cubicBezTo>
                <a:cubicBezTo>
                  <a:pt x="139445" y="163371"/>
                  <a:pt x="136193" y="165118"/>
                  <a:pt x="140550" y="173831"/>
                </a:cubicBezTo>
                <a:cubicBezTo>
                  <a:pt x="141830" y="176391"/>
                  <a:pt x="142656" y="179912"/>
                  <a:pt x="145313" y="180975"/>
                </a:cubicBezTo>
                <a:cubicBezTo>
                  <a:pt x="151255" y="183352"/>
                  <a:pt x="158013" y="182562"/>
                  <a:pt x="164363" y="183356"/>
                </a:cubicBezTo>
                <a:cubicBezTo>
                  <a:pt x="178010" y="203829"/>
                  <a:pt x="159838" y="179736"/>
                  <a:pt x="176269" y="192881"/>
                </a:cubicBezTo>
                <a:cubicBezTo>
                  <a:pt x="178504" y="194669"/>
                  <a:pt x="178796" y="198237"/>
                  <a:pt x="181031" y="200025"/>
                </a:cubicBezTo>
                <a:cubicBezTo>
                  <a:pt x="182991" y="201593"/>
                  <a:pt x="185930" y="201284"/>
                  <a:pt x="188175" y="202406"/>
                </a:cubicBezTo>
                <a:cubicBezTo>
                  <a:pt x="207699" y="212167"/>
                  <a:pt x="176464" y="205282"/>
                  <a:pt x="219131" y="209550"/>
                </a:cubicBezTo>
                <a:cubicBezTo>
                  <a:pt x="238181" y="215899"/>
                  <a:pt x="231832" y="219075"/>
                  <a:pt x="238181" y="200025"/>
                </a:cubicBezTo>
                <a:lnTo>
                  <a:pt x="238181" y="200025"/>
                </a:lnTo>
                <a:lnTo>
                  <a:pt x="252469" y="195262"/>
                </a:lnTo>
                <a:cubicBezTo>
                  <a:pt x="266010" y="181721"/>
                  <a:pt x="255103" y="194758"/>
                  <a:pt x="261994" y="180975"/>
                </a:cubicBezTo>
                <a:cubicBezTo>
                  <a:pt x="271228" y="162506"/>
                  <a:pt x="263149" y="184648"/>
                  <a:pt x="269138" y="166687"/>
                </a:cubicBezTo>
                <a:cubicBezTo>
                  <a:pt x="268344" y="161131"/>
                  <a:pt x="267857" y="155522"/>
                  <a:pt x="266756" y="150018"/>
                </a:cubicBezTo>
                <a:cubicBezTo>
                  <a:pt x="266264" y="147557"/>
                  <a:pt x="265943" y="144835"/>
                  <a:pt x="264375" y="142875"/>
                </a:cubicBezTo>
                <a:cubicBezTo>
                  <a:pt x="262587" y="140640"/>
                  <a:pt x="259791" y="139392"/>
                  <a:pt x="257231" y="138112"/>
                </a:cubicBezTo>
                <a:cubicBezTo>
                  <a:pt x="254986" y="136990"/>
                  <a:pt x="252469" y="136525"/>
                  <a:pt x="250088" y="135731"/>
                </a:cubicBezTo>
                <a:cubicBezTo>
                  <a:pt x="237384" y="116676"/>
                  <a:pt x="254060" y="139704"/>
                  <a:pt x="238181" y="123825"/>
                </a:cubicBezTo>
                <a:cubicBezTo>
                  <a:pt x="218108" y="103752"/>
                  <a:pt x="246532" y="128904"/>
                  <a:pt x="231038" y="109537"/>
                </a:cubicBezTo>
                <a:cubicBezTo>
                  <a:pt x="227682" y="105342"/>
                  <a:pt x="221454" y="103962"/>
                  <a:pt x="216750" y="102393"/>
                </a:cubicBezTo>
                <a:cubicBezTo>
                  <a:pt x="215051" y="97297"/>
                  <a:pt x="213951" y="91908"/>
                  <a:pt x="209606" y="88106"/>
                </a:cubicBezTo>
                <a:cubicBezTo>
                  <a:pt x="205299" y="84337"/>
                  <a:pt x="200081" y="81756"/>
                  <a:pt x="195319" y="78581"/>
                </a:cubicBezTo>
                <a:cubicBezTo>
                  <a:pt x="192938" y="76993"/>
                  <a:pt x="190199" y="75842"/>
                  <a:pt x="188175" y="73818"/>
                </a:cubicBezTo>
                <a:cubicBezTo>
                  <a:pt x="179256" y="64900"/>
                  <a:pt x="184226" y="67740"/>
                  <a:pt x="173888" y="64293"/>
                </a:cubicBezTo>
                <a:cubicBezTo>
                  <a:pt x="172300" y="59531"/>
                  <a:pt x="171909" y="54183"/>
                  <a:pt x="169125" y="50006"/>
                </a:cubicBezTo>
                <a:cubicBezTo>
                  <a:pt x="167538" y="47625"/>
                  <a:pt x="165643" y="45422"/>
                  <a:pt x="164363" y="42862"/>
                </a:cubicBezTo>
                <a:cubicBezTo>
                  <a:pt x="154507" y="23150"/>
                  <a:pt x="170862" y="49039"/>
                  <a:pt x="157219" y="28575"/>
                </a:cubicBezTo>
                <a:lnTo>
                  <a:pt x="152456" y="14287"/>
                </a:lnTo>
                <a:cubicBezTo>
                  <a:pt x="151662" y="11906"/>
                  <a:pt x="151850" y="8918"/>
                  <a:pt x="150075" y="7143"/>
                </a:cubicBezTo>
                <a:lnTo>
                  <a:pt x="142931" y="0"/>
                </a:lnTo>
                <a:cubicBezTo>
                  <a:pt x="135787" y="794"/>
                  <a:pt x="127663" y="-1317"/>
                  <a:pt x="121500" y="2381"/>
                </a:cubicBezTo>
                <a:cubicBezTo>
                  <a:pt x="118030" y="4463"/>
                  <a:pt x="121127" y="10773"/>
                  <a:pt x="119119" y="14287"/>
                </a:cubicBezTo>
                <a:cubicBezTo>
                  <a:pt x="117699" y="16772"/>
                  <a:pt x="114590" y="17888"/>
                  <a:pt x="111975" y="19050"/>
                </a:cubicBezTo>
                <a:cubicBezTo>
                  <a:pt x="107388" y="21089"/>
                  <a:pt x="102450" y="22225"/>
                  <a:pt x="97688" y="23812"/>
                </a:cubicBezTo>
                <a:lnTo>
                  <a:pt x="90544" y="26193"/>
                </a:lnTo>
                <a:cubicBezTo>
                  <a:pt x="78638" y="25399"/>
                  <a:pt x="66692" y="25061"/>
                  <a:pt x="54825" y="23812"/>
                </a:cubicBezTo>
                <a:cubicBezTo>
                  <a:pt x="50455" y="23352"/>
                  <a:pt x="42583" y="20525"/>
                  <a:pt x="38156" y="19050"/>
                </a:cubicBezTo>
                <a:cubicBezTo>
                  <a:pt x="36569" y="16669"/>
                  <a:pt x="35548" y="13791"/>
                  <a:pt x="33394" y="11906"/>
                </a:cubicBezTo>
                <a:cubicBezTo>
                  <a:pt x="23317" y="3089"/>
                  <a:pt x="21774" y="3270"/>
                  <a:pt x="11963" y="0"/>
                </a:cubicBezTo>
                <a:cubicBezTo>
                  <a:pt x="9582" y="794"/>
                  <a:pt x="6387" y="421"/>
                  <a:pt x="4819" y="2381"/>
                </a:cubicBezTo>
                <a:cubicBezTo>
                  <a:pt x="2775" y="4937"/>
                  <a:pt x="3902" y="8979"/>
                  <a:pt x="2438" y="11906"/>
                </a:cubicBezTo>
                <a:cubicBezTo>
                  <a:pt x="1434" y="13914"/>
                  <a:pt x="-341" y="8334"/>
                  <a:pt x="56" y="14287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Полилиния 406"/>
          <p:cNvSpPr/>
          <p:nvPr/>
        </p:nvSpPr>
        <p:spPr>
          <a:xfrm>
            <a:off x="7711390" y="2588517"/>
            <a:ext cx="317518" cy="242992"/>
          </a:xfrm>
          <a:custGeom>
            <a:avLst/>
            <a:gdLst>
              <a:gd name="connsiteX0" fmla="*/ 784 w 317518"/>
              <a:gd name="connsiteY0" fmla="*/ 57254 h 242992"/>
              <a:gd name="connsiteX1" fmla="*/ 5547 w 317518"/>
              <a:gd name="connsiteY1" fmla="*/ 76304 h 242992"/>
              <a:gd name="connsiteX2" fmla="*/ 15072 w 317518"/>
              <a:gd name="connsiteY2" fmla="*/ 90592 h 242992"/>
              <a:gd name="connsiteX3" fmla="*/ 24597 w 317518"/>
              <a:gd name="connsiteY3" fmla="*/ 112023 h 242992"/>
              <a:gd name="connsiteX4" fmla="*/ 26978 w 317518"/>
              <a:gd name="connsiteY4" fmla="*/ 135835 h 242992"/>
              <a:gd name="connsiteX5" fmla="*/ 34122 w 317518"/>
              <a:gd name="connsiteY5" fmla="*/ 138217 h 242992"/>
              <a:gd name="connsiteX6" fmla="*/ 38884 w 317518"/>
              <a:gd name="connsiteY6" fmla="*/ 152504 h 242992"/>
              <a:gd name="connsiteX7" fmla="*/ 31741 w 317518"/>
              <a:gd name="connsiteY7" fmla="*/ 183460 h 242992"/>
              <a:gd name="connsiteX8" fmla="*/ 29359 w 317518"/>
              <a:gd name="connsiteY8" fmla="*/ 190604 h 242992"/>
              <a:gd name="connsiteX9" fmla="*/ 24597 w 317518"/>
              <a:gd name="connsiteY9" fmla="*/ 197748 h 242992"/>
              <a:gd name="connsiteX10" fmla="*/ 26978 w 317518"/>
              <a:gd name="connsiteY10" fmla="*/ 212035 h 242992"/>
              <a:gd name="connsiteX11" fmla="*/ 29359 w 317518"/>
              <a:gd name="connsiteY11" fmla="*/ 219179 h 242992"/>
              <a:gd name="connsiteX12" fmla="*/ 36503 w 317518"/>
              <a:gd name="connsiteY12" fmla="*/ 221560 h 242992"/>
              <a:gd name="connsiteX13" fmla="*/ 41266 w 317518"/>
              <a:gd name="connsiteY13" fmla="*/ 214417 h 242992"/>
              <a:gd name="connsiteX14" fmla="*/ 72222 w 317518"/>
              <a:gd name="connsiteY14" fmla="*/ 207273 h 242992"/>
              <a:gd name="connsiteX15" fmla="*/ 86509 w 317518"/>
              <a:gd name="connsiteY15" fmla="*/ 202510 h 242992"/>
              <a:gd name="connsiteX16" fmla="*/ 103178 w 317518"/>
              <a:gd name="connsiteY16" fmla="*/ 207273 h 242992"/>
              <a:gd name="connsiteX17" fmla="*/ 110322 w 317518"/>
              <a:gd name="connsiteY17" fmla="*/ 212035 h 242992"/>
              <a:gd name="connsiteX18" fmla="*/ 136516 w 317518"/>
              <a:gd name="connsiteY18" fmla="*/ 207273 h 242992"/>
              <a:gd name="connsiteX19" fmla="*/ 155566 w 317518"/>
              <a:gd name="connsiteY19" fmla="*/ 200129 h 242992"/>
              <a:gd name="connsiteX20" fmla="*/ 176997 w 317518"/>
              <a:gd name="connsiteY20" fmla="*/ 202510 h 242992"/>
              <a:gd name="connsiteX21" fmla="*/ 186522 w 317518"/>
              <a:gd name="connsiteY21" fmla="*/ 216798 h 242992"/>
              <a:gd name="connsiteX22" fmla="*/ 193666 w 317518"/>
              <a:gd name="connsiteY22" fmla="*/ 219179 h 242992"/>
              <a:gd name="connsiteX23" fmla="*/ 200809 w 317518"/>
              <a:gd name="connsiteY23" fmla="*/ 233467 h 242992"/>
              <a:gd name="connsiteX24" fmla="*/ 215097 w 317518"/>
              <a:gd name="connsiteY24" fmla="*/ 242992 h 242992"/>
              <a:gd name="connsiteX25" fmla="*/ 222241 w 317518"/>
              <a:gd name="connsiteY25" fmla="*/ 240610 h 242992"/>
              <a:gd name="connsiteX26" fmla="*/ 222241 w 317518"/>
              <a:gd name="connsiteY26" fmla="*/ 214417 h 242992"/>
              <a:gd name="connsiteX27" fmla="*/ 224622 w 317518"/>
              <a:gd name="connsiteY27" fmla="*/ 195367 h 242992"/>
              <a:gd name="connsiteX28" fmla="*/ 246053 w 317518"/>
              <a:gd name="connsiteY28" fmla="*/ 192985 h 242992"/>
              <a:gd name="connsiteX29" fmla="*/ 253197 w 317518"/>
              <a:gd name="connsiteY29" fmla="*/ 190604 h 242992"/>
              <a:gd name="connsiteX30" fmla="*/ 269866 w 317518"/>
              <a:gd name="connsiteY30" fmla="*/ 188223 h 242992"/>
              <a:gd name="connsiteX31" fmla="*/ 286534 w 317518"/>
              <a:gd name="connsiteY31" fmla="*/ 169173 h 242992"/>
              <a:gd name="connsiteX32" fmla="*/ 300822 w 317518"/>
              <a:gd name="connsiteY32" fmla="*/ 166792 h 242992"/>
              <a:gd name="connsiteX33" fmla="*/ 305584 w 317518"/>
              <a:gd name="connsiteY33" fmla="*/ 152504 h 242992"/>
              <a:gd name="connsiteX34" fmla="*/ 303203 w 317518"/>
              <a:gd name="connsiteY34" fmla="*/ 142979 h 242992"/>
              <a:gd name="connsiteX35" fmla="*/ 298441 w 317518"/>
              <a:gd name="connsiteY35" fmla="*/ 135835 h 242992"/>
              <a:gd name="connsiteX36" fmla="*/ 303203 w 317518"/>
              <a:gd name="connsiteY36" fmla="*/ 112023 h 242992"/>
              <a:gd name="connsiteX37" fmla="*/ 307966 w 317518"/>
              <a:gd name="connsiteY37" fmla="*/ 104879 h 242992"/>
              <a:gd name="connsiteX38" fmla="*/ 315109 w 317518"/>
              <a:gd name="connsiteY38" fmla="*/ 102498 h 242992"/>
              <a:gd name="connsiteX39" fmla="*/ 317491 w 317518"/>
              <a:gd name="connsiteY39" fmla="*/ 95354 h 242992"/>
              <a:gd name="connsiteX40" fmla="*/ 307966 w 317518"/>
              <a:gd name="connsiteY40" fmla="*/ 73923 h 242992"/>
              <a:gd name="connsiteX41" fmla="*/ 300822 w 317518"/>
              <a:gd name="connsiteY41" fmla="*/ 69160 h 242992"/>
              <a:gd name="connsiteX42" fmla="*/ 284153 w 317518"/>
              <a:gd name="connsiteY42" fmla="*/ 64398 h 242992"/>
              <a:gd name="connsiteX43" fmla="*/ 277009 w 317518"/>
              <a:gd name="connsiteY43" fmla="*/ 62017 h 242992"/>
              <a:gd name="connsiteX44" fmla="*/ 269866 w 317518"/>
              <a:gd name="connsiteY44" fmla="*/ 57254 h 242992"/>
              <a:gd name="connsiteX45" fmla="*/ 265103 w 317518"/>
              <a:gd name="connsiteY45" fmla="*/ 50110 h 242992"/>
              <a:gd name="connsiteX46" fmla="*/ 257959 w 317518"/>
              <a:gd name="connsiteY46" fmla="*/ 47729 h 242992"/>
              <a:gd name="connsiteX47" fmla="*/ 250816 w 317518"/>
              <a:gd name="connsiteY47" fmla="*/ 42967 h 242992"/>
              <a:gd name="connsiteX48" fmla="*/ 238909 w 317518"/>
              <a:gd name="connsiteY48" fmla="*/ 40585 h 242992"/>
              <a:gd name="connsiteX49" fmla="*/ 198428 w 317518"/>
              <a:gd name="connsiteY49" fmla="*/ 38204 h 242992"/>
              <a:gd name="connsiteX50" fmla="*/ 188903 w 317518"/>
              <a:gd name="connsiteY50" fmla="*/ 23917 h 242992"/>
              <a:gd name="connsiteX51" fmla="*/ 176997 w 317518"/>
              <a:gd name="connsiteY51" fmla="*/ 9629 h 242992"/>
              <a:gd name="connsiteX52" fmla="*/ 169853 w 317518"/>
              <a:gd name="connsiteY52" fmla="*/ 12010 h 242992"/>
              <a:gd name="connsiteX53" fmla="*/ 155566 w 317518"/>
              <a:gd name="connsiteY53" fmla="*/ 14392 h 242992"/>
              <a:gd name="connsiteX54" fmla="*/ 146041 w 317518"/>
              <a:gd name="connsiteY54" fmla="*/ 16773 h 242992"/>
              <a:gd name="connsiteX55" fmla="*/ 126991 w 317518"/>
              <a:gd name="connsiteY55" fmla="*/ 14392 h 242992"/>
              <a:gd name="connsiteX56" fmla="*/ 112703 w 317518"/>
              <a:gd name="connsiteY56" fmla="*/ 9629 h 242992"/>
              <a:gd name="connsiteX57" fmla="*/ 88891 w 317518"/>
              <a:gd name="connsiteY57" fmla="*/ 7248 h 242992"/>
              <a:gd name="connsiteX58" fmla="*/ 81747 w 317518"/>
              <a:gd name="connsiteY58" fmla="*/ 2485 h 242992"/>
              <a:gd name="connsiteX59" fmla="*/ 57934 w 317518"/>
              <a:gd name="connsiteY59" fmla="*/ 2485 h 242992"/>
              <a:gd name="connsiteX60" fmla="*/ 53172 w 317518"/>
              <a:gd name="connsiteY60" fmla="*/ 33442 h 242992"/>
              <a:gd name="connsiteX61" fmla="*/ 50791 w 317518"/>
              <a:gd name="connsiteY61" fmla="*/ 40585 h 242992"/>
              <a:gd name="connsiteX62" fmla="*/ 43647 w 317518"/>
              <a:gd name="connsiteY62" fmla="*/ 42967 h 242992"/>
              <a:gd name="connsiteX63" fmla="*/ 29359 w 317518"/>
              <a:gd name="connsiteY63" fmla="*/ 45348 h 242992"/>
              <a:gd name="connsiteX64" fmla="*/ 24597 w 317518"/>
              <a:gd name="connsiteY64" fmla="*/ 52492 h 242992"/>
              <a:gd name="connsiteX65" fmla="*/ 10309 w 317518"/>
              <a:gd name="connsiteY65" fmla="*/ 57254 h 242992"/>
              <a:gd name="connsiteX66" fmla="*/ 784 w 317518"/>
              <a:gd name="connsiteY66" fmla="*/ 59635 h 242992"/>
              <a:gd name="connsiteX67" fmla="*/ 784 w 317518"/>
              <a:gd name="connsiteY67" fmla="*/ 57254 h 24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7518" h="242992">
                <a:moveTo>
                  <a:pt x="784" y="57254"/>
                </a:moveTo>
                <a:cubicBezTo>
                  <a:pt x="1578" y="60032"/>
                  <a:pt x="3260" y="72188"/>
                  <a:pt x="5547" y="76304"/>
                </a:cubicBezTo>
                <a:cubicBezTo>
                  <a:pt x="8327" y="81308"/>
                  <a:pt x="15072" y="90592"/>
                  <a:pt x="15072" y="90592"/>
                </a:cubicBezTo>
                <a:cubicBezTo>
                  <a:pt x="20739" y="107594"/>
                  <a:pt x="17049" y="100702"/>
                  <a:pt x="24597" y="112023"/>
                </a:cubicBezTo>
                <a:cubicBezTo>
                  <a:pt x="25391" y="119960"/>
                  <a:pt x="24252" y="128338"/>
                  <a:pt x="26978" y="135835"/>
                </a:cubicBezTo>
                <a:cubicBezTo>
                  <a:pt x="27836" y="138194"/>
                  <a:pt x="32663" y="136174"/>
                  <a:pt x="34122" y="138217"/>
                </a:cubicBezTo>
                <a:cubicBezTo>
                  <a:pt x="37040" y="142302"/>
                  <a:pt x="38884" y="152504"/>
                  <a:pt x="38884" y="152504"/>
                </a:cubicBezTo>
                <a:cubicBezTo>
                  <a:pt x="35794" y="174138"/>
                  <a:pt x="38277" y="163852"/>
                  <a:pt x="31741" y="183460"/>
                </a:cubicBezTo>
                <a:cubicBezTo>
                  <a:pt x="30947" y="185841"/>
                  <a:pt x="30751" y="188515"/>
                  <a:pt x="29359" y="190604"/>
                </a:cubicBezTo>
                <a:lnTo>
                  <a:pt x="24597" y="197748"/>
                </a:lnTo>
                <a:cubicBezTo>
                  <a:pt x="25391" y="202510"/>
                  <a:pt x="25931" y="207322"/>
                  <a:pt x="26978" y="212035"/>
                </a:cubicBezTo>
                <a:cubicBezTo>
                  <a:pt x="27522" y="214485"/>
                  <a:pt x="27584" y="217404"/>
                  <a:pt x="29359" y="219179"/>
                </a:cubicBezTo>
                <a:cubicBezTo>
                  <a:pt x="31134" y="220954"/>
                  <a:pt x="34122" y="220766"/>
                  <a:pt x="36503" y="221560"/>
                </a:cubicBezTo>
                <a:cubicBezTo>
                  <a:pt x="38091" y="219179"/>
                  <a:pt x="39242" y="216441"/>
                  <a:pt x="41266" y="214417"/>
                </a:cubicBezTo>
                <a:cubicBezTo>
                  <a:pt x="49945" y="205738"/>
                  <a:pt x="59782" y="208517"/>
                  <a:pt x="72222" y="207273"/>
                </a:cubicBezTo>
                <a:cubicBezTo>
                  <a:pt x="76984" y="205685"/>
                  <a:pt x="81639" y="201292"/>
                  <a:pt x="86509" y="202510"/>
                </a:cubicBezTo>
                <a:cubicBezTo>
                  <a:pt x="89556" y="203272"/>
                  <a:pt x="99765" y="205567"/>
                  <a:pt x="103178" y="207273"/>
                </a:cubicBezTo>
                <a:cubicBezTo>
                  <a:pt x="105738" y="208553"/>
                  <a:pt x="107941" y="210448"/>
                  <a:pt x="110322" y="212035"/>
                </a:cubicBezTo>
                <a:cubicBezTo>
                  <a:pt x="114182" y="211484"/>
                  <a:pt x="130904" y="209678"/>
                  <a:pt x="136516" y="207273"/>
                </a:cubicBezTo>
                <a:cubicBezTo>
                  <a:pt x="157977" y="198075"/>
                  <a:pt x="125365" y="206168"/>
                  <a:pt x="155566" y="200129"/>
                </a:cubicBezTo>
                <a:cubicBezTo>
                  <a:pt x="162710" y="200923"/>
                  <a:pt x="170669" y="199102"/>
                  <a:pt x="176997" y="202510"/>
                </a:cubicBezTo>
                <a:cubicBezTo>
                  <a:pt x="182037" y="205224"/>
                  <a:pt x="181092" y="214988"/>
                  <a:pt x="186522" y="216798"/>
                </a:cubicBezTo>
                <a:lnTo>
                  <a:pt x="193666" y="219179"/>
                </a:lnTo>
                <a:cubicBezTo>
                  <a:pt x="195364" y="224274"/>
                  <a:pt x="196465" y="229666"/>
                  <a:pt x="200809" y="233467"/>
                </a:cubicBezTo>
                <a:cubicBezTo>
                  <a:pt x="205117" y="237236"/>
                  <a:pt x="215097" y="242992"/>
                  <a:pt x="215097" y="242992"/>
                </a:cubicBezTo>
                <a:cubicBezTo>
                  <a:pt x="217478" y="242198"/>
                  <a:pt x="220466" y="242385"/>
                  <a:pt x="222241" y="240610"/>
                </a:cubicBezTo>
                <a:cubicBezTo>
                  <a:pt x="227624" y="235227"/>
                  <a:pt x="222438" y="215991"/>
                  <a:pt x="222241" y="214417"/>
                </a:cubicBezTo>
                <a:cubicBezTo>
                  <a:pt x="223035" y="208067"/>
                  <a:pt x="219865" y="199648"/>
                  <a:pt x="224622" y="195367"/>
                </a:cubicBezTo>
                <a:cubicBezTo>
                  <a:pt x="229964" y="190559"/>
                  <a:pt x="238963" y="194167"/>
                  <a:pt x="246053" y="192985"/>
                </a:cubicBezTo>
                <a:cubicBezTo>
                  <a:pt x="248529" y="192572"/>
                  <a:pt x="250736" y="191096"/>
                  <a:pt x="253197" y="190604"/>
                </a:cubicBezTo>
                <a:cubicBezTo>
                  <a:pt x="258701" y="189503"/>
                  <a:pt x="264310" y="189017"/>
                  <a:pt x="269866" y="188223"/>
                </a:cubicBezTo>
                <a:cubicBezTo>
                  <a:pt x="280978" y="171554"/>
                  <a:pt x="274628" y="177110"/>
                  <a:pt x="286534" y="169173"/>
                </a:cubicBezTo>
                <a:cubicBezTo>
                  <a:pt x="292483" y="171156"/>
                  <a:pt x="296047" y="174432"/>
                  <a:pt x="300822" y="166792"/>
                </a:cubicBezTo>
                <a:cubicBezTo>
                  <a:pt x="303483" y="162535"/>
                  <a:pt x="305584" y="152504"/>
                  <a:pt x="305584" y="152504"/>
                </a:cubicBezTo>
                <a:cubicBezTo>
                  <a:pt x="304790" y="149329"/>
                  <a:pt x="304492" y="145987"/>
                  <a:pt x="303203" y="142979"/>
                </a:cubicBezTo>
                <a:cubicBezTo>
                  <a:pt x="302076" y="140348"/>
                  <a:pt x="298726" y="138683"/>
                  <a:pt x="298441" y="135835"/>
                </a:cubicBezTo>
                <a:cubicBezTo>
                  <a:pt x="298076" y="132180"/>
                  <a:pt x="300435" y="117560"/>
                  <a:pt x="303203" y="112023"/>
                </a:cubicBezTo>
                <a:cubicBezTo>
                  <a:pt x="304483" y="109463"/>
                  <a:pt x="305731" y="106667"/>
                  <a:pt x="307966" y="104879"/>
                </a:cubicBezTo>
                <a:cubicBezTo>
                  <a:pt x="309926" y="103311"/>
                  <a:pt x="312728" y="103292"/>
                  <a:pt x="315109" y="102498"/>
                </a:cubicBezTo>
                <a:cubicBezTo>
                  <a:pt x="315903" y="100117"/>
                  <a:pt x="317768" y="97849"/>
                  <a:pt x="317491" y="95354"/>
                </a:cubicBezTo>
                <a:cubicBezTo>
                  <a:pt x="316902" y="90052"/>
                  <a:pt x="312617" y="78574"/>
                  <a:pt x="307966" y="73923"/>
                </a:cubicBezTo>
                <a:cubicBezTo>
                  <a:pt x="305942" y="71899"/>
                  <a:pt x="303382" y="70440"/>
                  <a:pt x="300822" y="69160"/>
                </a:cubicBezTo>
                <a:cubicBezTo>
                  <a:pt x="297017" y="67258"/>
                  <a:pt x="287712" y="65415"/>
                  <a:pt x="284153" y="64398"/>
                </a:cubicBezTo>
                <a:cubicBezTo>
                  <a:pt x="281739" y="63708"/>
                  <a:pt x="279390" y="62811"/>
                  <a:pt x="277009" y="62017"/>
                </a:cubicBezTo>
                <a:cubicBezTo>
                  <a:pt x="274628" y="60429"/>
                  <a:pt x="271890" y="59278"/>
                  <a:pt x="269866" y="57254"/>
                </a:cubicBezTo>
                <a:cubicBezTo>
                  <a:pt x="267842" y="55230"/>
                  <a:pt x="267338" y="51898"/>
                  <a:pt x="265103" y="50110"/>
                </a:cubicBezTo>
                <a:cubicBezTo>
                  <a:pt x="263143" y="48542"/>
                  <a:pt x="260340" y="48523"/>
                  <a:pt x="257959" y="47729"/>
                </a:cubicBezTo>
                <a:cubicBezTo>
                  <a:pt x="255578" y="46142"/>
                  <a:pt x="253495" y="43972"/>
                  <a:pt x="250816" y="42967"/>
                </a:cubicBezTo>
                <a:cubicBezTo>
                  <a:pt x="247026" y="41546"/>
                  <a:pt x="242940" y="40951"/>
                  <a:pt x="238909" y="40585"/>
                </a:cubicBezTo>
                <a:cubicBezTo>
                  <a:pt x="225448" y="39361"/>
                  <a:pt x="211922" y="38998"/>
                  <a:pt x="198428" y="38204"/>
                </a:cubicBezTo>
                <a:cubicBezTo>
                  <a:pt x="195253" y="33442"/>
                  <a:pt x="192950" y="27964"/>
                  <a:pt x="188903" y="23917"/>
                </a:cubicBezTo>
                <a:cubicBezTo>
                  <a:pt x="179735" y="14749"/>
                  <a:pt x="183627" y="19575"/>
                  <a:pt x="176997" y="9629"/>
                </a:cubicBezTo>
                <a:cubicBezTo>
                  <a:pt x="174616" y="10423"/>
                  <a:pt x="172303" y="11465"/>
                  <a:pt x="169853" y="12010"/>
                </a:cubicBezTo>
                <a:cubicBezTo>
                  <a:pt x="165140" y="13057"/>
                  <a:pt x="160300" y="13445"/>
                  <a:pt x="155566" y="14392"/>
                </a:cubicBezTo>
                <a:cubicBezTo>
                  <a:pt x="152357" y="15034"/>
                  <a:pt x="149216" y="15979"/>
                  <a:pt x="146041" y="16773"/>
                </a:cubicBezTo>
                <a:cubicBezTo>
                  <a:pt x="139691" y="15979"/>
                  <a:pt x="133248" y="15733"/>
                  <a:pt x="126991" y="14392"/>
                </a:cubicBezTo>
                <a:cubicBezTo>
                  <a:pt x="122082" y="13340"/>
                  <a:pt x="117698" y="10128"/>
                  <a:pt x="112703" y="9629"/>
                </a:cubicBezTo>
                <a:lnTo>
                  <a:pt x="88891" y="7248"/>
                </a:lnTo>
                <a:cubicBezTo>
                  <a:pt x="86510" y="5660"/>
                  <a:pt x="84307" y="3765"/>
                  <a:pt x="81747" y="2485"/>
                </a:cubicBezTo>
                <a:cubicBezTo>
                  <a:pt x="72512" y="-2133"/>
                  <a:pt x="69857" y="782"/>
                  <a:pt x="57934" y="2485"/>
                </a:cubicBezTo>
                <a:cubicBezTo>
                  <a:pt x="52203" y="19681"/>
                  <a:pt x="58434" y="-763"/>
                  <a:pt x="53172" y="33442"/>
                </a:cubicBezTo>
                <a:cubicBezTo>
                  <a:pt x="52790" y="35923"/>
                  <a:pt x="52566" y="38810"/>
                  <a:pt x="50791" y="40585"/>
                </a:cubicBezTo>
                <a:cubicBezTo>
                  <a:pt x="49016" y="42360"/>
                  <a:pt x="46097" y="42422"/>
                  <a:pt x="43647" y="42967"/>
                </a:cubicBezTo>
                <a:cubicBezTo>
                  <a:pt x="38934" y="44014"/>
                  <a:pt x="34122" y="44554"/>
                  <a:pt x="29359" y="45348"/>
                </a:cubicBezTo>
                <a:cubicBezTo>
                  <a:pt x="27772" y="47729"/>
                  <a:pt x="27024" y="50975"/>
                  <a:pt x="24597" y="52492"/>
                </a:cubicBezTo>
                <a:cubicBezTo>
                  <a:pt x="20340" y="55153"/>
                  <a:pt x="15179" y="56037"/>
                  <a:pt x="10309" y="57254"/>
                </a:cubicBezTo>
                <a:cubicBezTo>
                  <a:pt x="7134" y="58048"/>
                  <a:pt x="3402" y="57671"/>
                  <a:pt x="784" y="59635"/>
                </a:cubicBezTo>
                <a:cubicBezTo>
                  <a:pt x="-486" y="60588"/>
                  <a:pt x="-10" y="54476"/>
                  <a:pt x="784" y="5725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Полилиния 407"/>
          <p:cNvSpPr/>
          <p:nvPr/>
        </p:nvSpPr>
        <p:spPr>
          <a:xfrm>
            <a:off x="8160284" y="2530184"/>
            <a:ext cx="230981" cy="248057"/>
          </a:xfrm>
          <a:custGeom>
            <a:avLst/>
            <a:gdLst>
              <a:gd name="connsiteX0" fmla="*/ 69056 w 230981"/>
              <a:gd name="connsiteY0" fmla="*/ 31285 h 248057"/>
              <a:gd name="connsiteX1" fmla="*/ 85725 w 230981"/>
              <a:gd name="connsiteY1" fmla="*/ 28904 h 248057"/>
              <a:gd name="connsiteX2" fmla="*/ 95250 w 230981"/>
              <a:gd name="connsiteY2" fmla="*/ 16998 h 248057"/>
              <a:gd name="connsiteX3" fmla="*/ 102394 w 230981"/>
              <a:gd name="connsiteY3" fmla="*/ 12235 h 248057"/>
              <a:gd name="connsiteX4" fmla="*/ 116681 w 230981"/>
              <a:gd name="connsiteY4" fmla="*/ 329 h 248057"/>
              <a:gd name="connsiteX5" fmla="*/ 138113 w 230981"/>
              <a:gd name="connsiteY5" fmla="*/ 2710 h 248057"/>
              <a:gd name="connsiteX6" fmla="*/ 140494 w 230981"/>
              <a:gd name="connsiteY6" fmla="*/ 21760 h 248057"/>
              <a:gd name="connsiteX7" fmla="*/ 142875 w 230981"/>
              <a:gd name="connsiteY7" fmla="*/ 28904 h 248057"/>
              <a:gd name="connsiteX8" fmla="*/ 152400 w 230981"/>
              <a:gd name="connsiteY8" fmla="*/ 43191 h 248057"/>
              <a:gd name="connsiteX9" fmla="*/ 157163 w 230981"/>
              <a:gd name="connsiteY9" fmla="*/ 50335 h 248057"/>
              <a:gd name="connsiteX10" fmla="*/ 161925 w 230981"/>
              <a:gd name="connsiteY10" fmla="*/ 57479 h 248057"/>
              <a:gd name="connsiteX11" fmla="*/ 169069 w 230981"/>
              <a:gd name="connsiteY11" fmla="*/ 64623 h 248057"/>
              <a:gd name="connsiteX12" fmla="*/ 176213 w 230981"/>
              <a:gd name="connsiteY12" fmla="*/ 78910 h 248057"/>
              <a:gd name="connsiteX13" fmla="*/ 183356 w 230981"/>
              <a:gd name="connsiteY13" fmla="*/ 83673 h 248057"/>
              <a:gd name="connsiteX14" fmla="*/ 185738 w 230981"/>
              <a:gd name="connsiteY14" fmla="*/ 93198 h 248057"/>
              <a:gd name="connsiteX15" fmla="*/ 190500 w 230981"/>
              <a:gd name="connsiteY15" fmla="*/ 100341 h 248057"/>
              <a:gd name="connsiteX16" fmla="*/ 195263 w 230981"/>
              <a:gd name="connsiteY16" fmla="*/ 124154 h 248057"/>
              <a:gd name="connsiteX17" fmla="*/ 209550 w 230981"/>
              <a:gd name="connsiteY17" fmla="*/ 145585 h 248057"/>
              <a:gd name="connsiteX18" fmla="*/ 214313 w 230981"/>
              <a:gd name="connsiteY18" fmla="*/ 152729 h 248057"/>
              <a:gd name="connsiteX19" fmla="*/ 221456 w 230981"/>
              <a:gd name="connsiteY19" fmla="*/ 157491 h 248057"/>
              <a:gd name="connsiteX20" fmla="*/ 226219 w 230981"/>
              <a:gd name="connsiteY20" fmla="*/ 171779 h 248057"/>
              <a:gd name="connsiteX21" fmla="*/ 230981 w 230981"/>
              <a:gd name="connsiteY21" fmla="*/ 238454 h 248057"/>
              <a:gd name="connsiteX22" fmla="*/ 221456 w 230981"/>
              <a:gd name="connsiteY22" fmla="*/ 247979 h 248057"/>
              <a:gd name="connsiteX23" fmla="*/ 188119 w 230981"/>
              <a:gd name="connsiteY23" fmla="*/ 238454 h 248057"/>
              <a:gd name="connsiteX24" fmla="*/ 180975 w 230981"/>
              <a:gd name="connsiteY24" fmla="*/ 236073 h 248057"/>
              <a:gd name="connsiteX25" fmla="*/ 173831 w 230981"/>
              <a:gd name="connsiteY25" fmla="*/ 233691 h 248057"/>
              <a:gd name="connsiteX26" fmla="*/ 152400 w 230981"/>
              <a:gd name="connsiteY26" fmla="*/ 228929 h 248057"/>
              <a:gd name="connsiteX27" fmla="*/ 147638 w 230981"/>
              <a:gd name="connsiteY27" fmla="*/ 221785 h 248057"/>
              <a:gd name="connsiteX28" fmla="*/ 133350 w 230981"/>
              <a:gd name="connsiteY28" fmla="*/ 214641 h 248057"/>
              <a:gd name="connsiteX29" fmla="*/ 119063 w 230981"/>
              <a:gd name="connsiteY29" fmla="*/ 212260 h 248057"/>
              <a:gd name="connsiteX30" fmla="*/ 104775 w 230981"/>
              <a:gd name="connsiteY30" fmla="*/ 207498 h 248057"/>
              <a:gd name="connsiteX31" fmla="*/ 83344 w 230981"/>
              <a:gd name="connsiteY31" fmla="*/ 200354 h 248057"/>
              <a:gd name="connsiteX32" fmla="*/ 76200 w 230981"/>
              <a:gd name="connsiteY32" fmla="*/ 197973 h 248057"/>
              <a:gd name="connsiteX33" fmla="*/ 61913 w 230981"/>
              <a:gd name="connsiteY33" fmla="*/ 190829 h 248057"/>
              <a:gd name="connsiteX34" fmla="*/ 54769 w 230981"/>
              <a:gd name="connsiteY34" fmla="*/ 186066 h 248057"/>
              <a:gd name="connsiteX35" fmla="*/ 47625 w 230981"/>
              <a:gd name="connsiteY35" fmla="*/ 183685 h 248057"/>
              <a:gd name="connsiteX36" fmla="*/ 40481 w 230981"/>
              <a:gd name="connsiteY36" fmla="*/ 178923 h 248057"/>
              <a:gd name="connsiteX37" fmla="*/ 28575 w 230981"/>
              <a:gd name="connsiteY37" fmla="*/ 176541 h 248057"/>
              <a:gd name="connsiteX38" fmla="*/ 21431 w 230981"/>
              <a:gd name="connsiteY38" fmla="*/ 171779 h 248057"/>
              <a:gd name="connsiteX39" fmla="*/ 14288 w 230981"/>
              <a:gd name="connsiteY39" fmla="*/ 157491 h 248057"/>
              <a:gd name="connsiteX40" fmla="*/ 0 w 230981"/>
              <a:gd name="connsiteY40" fmla="*/ 150348 h 248057"/>
              <a:gd name="connsiteX41" fmla="*/ 7144 w 230981"/>
              <a:gd name="connsiteY41" fmla="*/ 117010 h 248057"/>
              <a:gd name="connsiteX42" fmla="*/ 11906 w 230981"/>
              <a:gd name="connsiteY42" fmla="*/ 100341 h 248057"/>
              <a:gd name="connsiteX43" fmla="*/ 33338 w 230981"/>
              <a:gd name="connsiteY43" fmla="*/ 86054 h 248057"/>
              <a:gd name="connsiteX44" fmla="*/ 40481 w 230981"/>
              <a:gd name="connsiteY44" fmla="*/ 81291 h 248057"/>
              <a:gd name="connsiteX45" fmla="*/ 52388 w 230981"/>
              <a:gd name="connsiteY45" fmla="*/ 69385 h 248057"/>
              <a:gd name="connsiteX46" fmla="*/ 64294 w 230981"/>
              <a:gd name="connsiteY46" fmla="*/ 59860 h 248057"/>
              <a:gd name="connsiteX47" fmla="*/ 73819 w 230981"/>
              <a:gd name="connsiteY47" fmla="*/ 40810 h 248057"/>
              <a:gd name="connsiteX48" fmla="*/ 69056 w 230981"/>
              <a:gd name="connsiteY48" fmla="*/ 31285 h 24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0981" h="248057">
                <a:moveTo>
                  <a:pt x="69056" y="31285"/>
                </a:moveTo>
                <a:cubicBezTo>
                  <a:pt x="71040" y="29301"/>
                  <a:pt x="80349" y="30517"/>
                  <a:pt x="85725" y="28904"/>
                </a:cubicBezTo>
                <a:cubicBezTo>
                  <a:pt x="98297" y="25132"/>
                  <a:pt x="89036" y="24766"/>
                  <a:pt x="95250" y="16998"/>
                </a:cubicBezTo>
                <a:cubicBezTo>
                  <a:pt x="97038" y="14763"/>
                  <a:pt x="100195" y="14067"/>
                  <a:pt x="102394" y="12235"/>
                </a:cubicBezTo>
                <a:cubicBezTo>
                  <a:pt x="120726" y="-3042"/>
                  <a:pt x="98948" y="12151"/>
                  <a:pt x="116681" y="329"/>
                </a:cubicBezTo>
                <a:cubicBezTo>
                  <a:pt x="123825" y="1123"/>
                  <a:pt x="132770" y="-2098"/>
                  <a:pt x="138113" y="2710"/>
                </a:cubicBezTo>
                <a:cubicBezTo>
                  <a:pt x="142870" y="6991"/>
                  <a:pt x="139349" y="15464"/>
                  <a:pt x="140494" y="21760"/>
                </a:cubicBezTo>
                <a:cubicBezTo>
                  <a:pt x="140943" y="24230"/>
                  <a:pt x="141656" y="26710"/>
                  <a:pt x="142875" y="28904"/>
                </a:cubicBezTo>
                <a:cubicBezTo>
                  <a:pt x="145655" y="33907"/>
                  <a:pt x="149225" y="38429"/>
                  <a:pt x="152400" y="43191"/>
                </a:cubicBezTo>
                <a:lnTo>
                  <a:pt x="157163" y="50335"/>
                </a:lnTo>
                <a:cubicBezTo>
                  <a:pt x="158750" y="52716"/>
                  <a:pt x="159901" y="55455"/>
                  <a:pt x="161925" y="57479"/>
                </a:cubicBezTo>
                <a:lnTo>
                  <a:pt x="169069" y="64623"/>
                </a:lnTo>
                <a:cubicBezTo>
                  <a:pt x="171006" y="70434"/>
                  <a:pt x="171596" y="74293"/>
                  <a:pt x="176213" y="78910"/>
                </a:cubicBezTo>
                <a:cubicBezTo>
                  <a:pt x="178237" y="80934"/>
                  <a:pt x="180975" y="82085"/>
                  <a:pt x="183356" y="83673"/>
                </a:cubicBezTo>
                <a:cubicBezTo>
                  <a:pt x="184150" y="86848"/>
                  <a:pt x="184449" y="90190"/>
                  <a:pt x="185738" y="93198"/>
                </a:cubicBezTo>
                <a:cubicBezTo>
                  <a:pt x="186865" y="95828"/>
                  <a:pt x="189658" y="97606"/>
                  <a:pt x="190500" y="100341"/>
                </a:cubicBezTo>
                <a:cubicBezTo>
                  <a:pt x="192881" y="108078"/>
                  <a:pt x="190773" y="117419"/>
                  <a:pt x="195263" y="124154"/>
                </a:cubicBezTo>
                <a:lnTo>
                  <a:pt x="209550" y="145585"/>
                </a:lnTo>
                <a:cubicBezTo>
                  <a:pt x="211138" y="147966"/>
                  <a:pt x="211932" y="151141"/>
                  <a:pt x="214313" y="152729"/>
                </a:cubicBezTo>
                <a:lnTo>
                  <a:pt x="221456" y="157491"/>
                </a:lnTo>
                <a:cubicBezTo>
                  <a:pt x="223044" y="162254"/>
                  <a:pt x="226018" y="166763"/>
                  <a:pt x="226219" y="171779"/>
                </a:cubicBezTo>
                <a:cubicBezTo>
                  <a:pt x="228700" y="233818"/>
                  <a:pt x="222321" y="212469"/>
                  <a:pt x="230981" y="238454"/>
                </a:cubicBezTo>
                <a:cubicBezTo>
                  <a:pt x="229113" y="244057"/>
                  <a:pt x="229674" y="248726"/>
                  <a:pt x="221456" y="247979"/>
                </a:cubicBezTo>
                <a:cubicBezTo>
                  <a:pt x="213236" y="247232"/>
                  <a:pt x="196575" y="241272"/>
                  <a:pt x="188119" y="238454"/>
                </a:cubicBezTo>
                <a:lnTo>
                  <a:pt x="180975" y="236073"/>
                </a:lnTo>
                <a:cubicBezTo>
                  <a:pt x="178594" y="235279"/>
                  <a:pt x="176307" y="234104"/>
                  <a:pt x="173831" y="233691"/>
                </a:cubicBezTo>
                <a:cubicBezTo>
                  <a:pt x="157068" y="230897"/>
                  <a:pt x="164124" y="232837"/>
                  <a:pt x="152400" y="228929"/>
                </a:cubicBezTo>
                <a:cubicBezTo>
                  <a:pt x="150813" y="226548"/>
                  <a:pt x="149662" y="223809"/>
                  <a:pt x="147638" y="221785"/>
                </a:cubicBezTo>
                <a:cubicBezTo>
                  <a:pt x="143970" y="218117"/>
                  <a:pt x="138328" y="215747"/>
                  <a:pt x="133350" y="214641"/>
                </a:cubicBezTo>
                <a:cubicBezTo>
                  <a:pt x="128637" y="213594"/>
                  <a:pt x="123747" y="213431"/>
                  <a:pt x="119063" y="212260"/>
                </a:cubicBezTo>
                <a:cubicBezTo>
                  <a:pt x="114193" y="211043"/>
                  <a:pt x="109538" y="209086"/>
                  <a:pt x="104775" y="207498"/>
                </a:cubicBezTo>
                <a:lnTo>
                  <a:pt x="83344" y="200354"/>
                </a:lnTo>
                <a:lnTo>
                  <a:pt x="76200" y="197973"/>
                </a:lnTo>
                <a:cubicBezTo>
                  <a:pt x="55724" y="184322"/>
                  <a:pt x="81631" y="200689"/>
                  <a:pt x="61913" y="190829"/>
                </a:cubicBezTo>
                <a:cubicBezTo>
                  <a:pt x="59353" y="189549"/>
                  <a:pt x="57329" y="187346"/>
                  <a:pt x="54769" y="186066"/>
                </a:cubicBezTo>
                <a:cubicBezTo>
                  <a:pt x="52524" y="184943"/>
                  <a:pt x="49870" y="184807"/>
                  <a:pt x="47625" y="183685"/>
                </a:cubicBezTo>
                <a:cubicBezTo>
                  <a:pt x="45065" y="182405"/>
                  <a:pt x="43161" y="179928"/>
                  <a:pt x="40481" y="178923"/>
                </a:cubicBezTo>
                <a:cubicBezTo>
                  <a:pt x="36691" y="177502"/>
                  <a:pt x="32544" y="177335"/>
                  <a:pt x="28575" y="176541"/>
                </a:cubicBezTo>
                <a:cubicBezTo>
                  <a:pt x="26194" y="174954"/>
                  <a:pt x="23219" y="174014"/>
                  <a:pt x="21431" y="171779"/>
                </a:cubicBezTo>
                <a:cubicBezTo>
                  <a:pt x="5937" y="152412"/>
                  <a:pt x="34361" y="177564"/>
                  <a:pt x="14288" y="157491"/>
                </a:cubicBezTo>
                <a:cubicBezTo>
                  <a:pt x="9673" y="152876"/>
                  <a:pt x="5809" y="152284"/>
                  <a:pt x="0" y="150348"/>
                </a:cubicBezTo>
                <a:cubicBezTo>
                  <a:pt x="5168" y="109003"/>
                  <a:pt x="-1340" y="150951"/>
                  <a:pt x="7144" y="117010"/>
                </a:cubicBezTo>
                <a:cubicBezTo>
                  <a:pt x="7165" y="116928"/>
                  <a:pt x="10768" y="101479"/>
                  <a:pt x="11906" y="100341"/>
                </a:cubicBezTo>
                <a:cubicBezTo>
                  <a:pt x="11912" y="100335"/>
                  <a:pt x="29763" y="88438"/>
                  <a:pt x="33338" y="86054"/>
                </a:cubicBezTo>
                <a:lnTo>
                  <a:pt x="40481" y="81291"/>
                </a:lnTo>
                <a:cubicBezTo>
                  <a:pt x="53187" y="62236"/>
                  <a:pt x="36507" y="85267"/>
                  <a:pt x="52388" y="69385"/>
                </a:cubicBezTo>
                <a:cubicBezTo>
                  <a:pt x="63158" y="58614"/>
                  <a:pt x="50386" y="64495"/>
                  <a:pt x="64294" y="59860"/>
                </a:cubicBezTo>
                <a:cubicBezTo>
                  <a:pt x="68401" y="35218"/>
                  <a:pt x="61914" y="52716"/>
                  <a:pt x="73819" y="40810"/>
                </a:cubicBezTo>
                <a:cubicBezTo>
                  <a:pt x="75843" y="38786"/>
                  <a:pt x="67072" y="33269"/>
                  <a:pt x="69056" y="31285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Полилиния 408"/>
          <p:cNvSpPr/>
          <p:nvPr/>
        </p:nvSpPr>
        <p:spPr>
          <a:xfrm>
            <a:off x="8383295" y="2363252"/>
            <a:ext cx="243246" cy="258985"/>
          </a:xfrm>
          <a:custGeom>
            <a:avLst/>
            <a:gdLst>
              <a:gd name="connsiteX0" fmla="*/ 71747 w 243246"/>
              <a:gd name="connsiteY0" fmla="*/ 1793 h 258985"/>
              <a:gd name="connsiteX1" fmla="*/ 64603 w 243246"/>
              <a:gd name="connsiteY1" fmla="*/ 20843 h 258985"/>
              <a:gd name="connsiteX2" fmla="*/ 59840 w 243246"/>
              <a:gd name="connsiteY2" fmla="*/ 35130 h 258985"/>
              <a:gd name="connsiteX3" fmla="*/ 38409 w 243246"/>
              <a:gd name="connsiteY3" fmla="*/ 42274 h 258985"/>
              <a:gd name="connsiteX4" fmla="*/ 31265 w 243246"/>
              <a:gd name="connsiteY4" fmla="*/ 44655 h 258985"/>
              <a:gd name="connsiteX5" fmla="*/ 28884 w 243246"/>
              <a:gd name="connsiteY5" fmla="*/ 51799 h 258985"/>
              <a:gd name="connsiteX6" fmla="*/ 21740 w 243246"/>
              <a:gd name="connsiteY6" fmla="*/ 56562 h 258985"/>
              <a:gd name="connsiteX7" fmla="*/ 16978 w 243246"/>
              <a:gd name="connsiteY7" fmla="*/ 63705 h 258985"/>
              <a:gd name="connsiteX8" fmla="*/ 14597 w 243246"/>
              <a:gd name="connsiteY8" fmla="*/ 73230 h 258985"/>
              <a:gd name="connsiteX9" fmla="*/ 19359 w 243246"/>
              <a:gd name="connsiteY9" fmla="*/ 99424 h 258985"/>
              <a:gd name="connsiteX10" fmla="*/ 24122 w 243246"/>
              <a:gd name="connsiteY10" fmla="*/ 106568 h 258985"/>
              <a:gd name="connsiteX11" fmla="*/ 16978 w 243246"/>
              <a:gd name="connsiteY11" fmla="*/ 132762 h 258985"/>
              <a:gd name="connsiteX12" fmla="*/ 2690 w 243246"/>
              <a:gd name="connsiteY12" fmla="*/ 137524 h 258985"/>
              <a:gd name="connsiteX13" fmla="*/ 2690 w 243246"/>
              <a:gd name="connsiteY13" fmla="*/ 170862 h 258985"/>
              <a:gd name="connsiteX14" fmla="*/ 9834 w 243246"/>
              <a:gd name="connsiteY14" fmla="*/ 175624 h 258985"/>
              <a:gd name="connsiteX15" fmla="*/ 12215 w 243246"/>
              <a:gd name="connsiteY15" fmla="*/ 182768 h 258985"/>
              <a:gd name="connsiteX16" fmla="*/ 19359 w 243246"/>
              <a:gd name="connsiteY16" fmla="*/ 185149 h 258985"/>
              <a:gd name="connsiteX17" fmla="*/ 26503 w 243246"/>
              <a:gd name="connsiteY17" fmla="*/ 189912 h 258985"/>
              <a:gd name="connsiteX18" fmla="*/ 40790 w 243246"/>
              <a:gd name="connsiteY18" fmla="*/ 194674 h 258985"/>
              <a:gd name="connsiteX19" fmla="*/ 47934 w 243246"/>
              <a:gd name="connsiteY19" fmla="*/ 201818 h 258985"/>
              <a:gd name="connsiteX20" fmla="*/ 76509 w 243246"/>
              <a:gd name="connsiteY20" fmla="*/ 208962 h 258985"/>
              <a:gd name="connsiteX21" fmla="*/ 83653 w 243246"/>
              <a:gd name="connsiteY21" fmla="*/ 211343 h 258985"/>
              <a:gd name="connsiteX22" fmla="*/ 97940 w 243246"/>
              <a:gd name="connsiteY22" fmla="*/ 223249 h 258985"/>
              <a:gd name="connsiteX23" fmla="*/ 105084 w 243246"/>
              <a:gd name="connsiteY23" fmla="*/ 225630 h 258985"/>
              <a:gd name="connsiteX24" fmla="*/ 116990 w 243246"/>
              <a:gd name="connsiteY24" fmla="*/ 235155 h 258985"/>
              <a:gd name="connsiteX25" fmla="*/ 121753 w 243246"/>
              <a:gd name="connsiteY25" fmla="*/ 242299 h 258985"/>
              <a:gd name="connsiteX26" fmla="*/ 136040 w 243246"/>
              <a:gd name="connsiteY26" fmla="*/ 247062 h 258985"/>
              <a:gd name="connsiteX27" fmla="*/ 159853 w 243246"/>
              <a:gd name="connsiteY27" fmla="*/ 254205 h 258985"/>
              <a:gd name="connsiteX28" fmla="*/ 188428 w 243246"/>
              <a:gd name="connsiteY28" fmla="*/ 256587 h 258985"/>
              <a:gd name="connsiteX29" fmla="*/ 190809 w 243246"/>
              <a:gd name="connsiteY29" fmla="*/ 225630 h 258985"/>
              <a:gd name="connsiteX30" fmla="*/ 193190 w 243246"/>
              <a:gd name="connsiteY30" fmla="*/ 218487 h 258985"/>
              <a:gd name="connsiteX31" fmla="*/ 207478 w 243246"/>
              <a:gd name="connsiteY31" fmla="*/ 216105 h 258985"/>
              <a:gd name="connsiteX32" fmla="*/ 209859 w 243246"/>
              <a:gd name="connsiteY32" fmla="*/ 192293 h 258985"/>
              <a:gd name="connsiteX33" fmla="*/ 212240 w 243246"/>
              <a:gd name="connsiteY33" fmla="*/ 185149 h 258985"/>
              <a:gd name="connsiteX34" fmla="*/ 219384 w 243246"/>
              <a:gd name="connsiteY34" fmla="*/ 180387 h 258985"/>
              <a:gd name="connsiteX35" fmla="*/ 233672 w 243246"/>
              <a:gd name="connsiteY35" fmla="*/ 170862 h 258985"/>
              <a:gd name="connsiteX36" fmla="*/ 243197 w 243246"/>
              <a:gd name="connsiteY36" fmla="*/ 156574 h 258985"/>
              <a:gd name="connsiteX37" fmla="*/ 240815 w 243246"/>
              <a:gd name="connsiteY37" fmla="*/ 137524 h 258985"/>
              <a:gd name="connsiteX38" fmla="*/ 236053 w 243246"/>
              <a:gd name="connsiteY38" fmla="*/ 123237 h 258985"/>
              <a:gd name="connsiteX39" fmla="*/ 233672 w 243246"/>
              <a:gd name="connsiteY39" fmla="*/ 116093 h 258985"/>
              <a:gd name="connsiteX40" fmla="*/ 231290 w 243246"/>
              <a:gd name="connsiteY40" fmla="*/ 108949 h 258985"/>
              <a:gd name="connsiteX41" fmla="*/ 228909 w 243246"/>
              <a:gd name="connsiteY41" fmla="*/ 99424 h 258985"/>
              <a:gd name="connsiteX42" fmla="*/ 226528 w 243246"/>
              <a:gd name="connsiteY42" fmla="*/ 92280 h 258985"/>
              <a:gd name="connsiteX43" fmla="*/ 209859 w 243246"/>
              <a:gd name="connsiteY43" fmla="*/ 89899 h 258985"/>
              <a:gd name="connsiteX44" fmla="*/ 200334 w 243246"/>
              <a:gd name="connsiteY44" fmla="*/ 75612 h 258985"/>
              <a:gd name="connsiteX45" fmla="*/ 193190 w 243246"/>
              <a:gd name="connsiteY45" fmla="*/ 70849 h 258985"/>
              <a:gd name="connsiteX46" fmla="*/ 188428 w 243246"/>
              <a:gd name="connsiteY46" fmla="*/ 63705 h 258985"/>
              <a:gd name="connsiteX47" fmla="*/ 181284 w 243246"/>
              <a:gd name="connsiteY47" fmla="*/ 49418 h 258985"/>
              <a:gd name="connsiteX48" fmla="*/ 174140 w 243246"/>
              <a:gd name="connsiteY48" fmla="*/ 44655 h 258985"/>
              <a:gd name="connsiteX49" fmla="*/ 169378 w 243246"/>
              <a:gd name="connsiteY49" fmla="*/ 37512 h 258985"/>
              <a:gd name="connsiteX50" fmla="*/ 143184 w 243246"/>
              <a:gd name="connsiteY50" fmla="*/ 25605 h 258985"/>
              <a:gd name="connsiteX51" fmla="*/ 128897 w 243246"/>
              <a:gd name="connsiteY51" fmla="*/ 20843 h 258985"/>
              <a:gd name="connsiteX52" fmla="*/ 121753 w 243246"/>
              <a:gd name="connsiteY52" fmla="*/ 18462 h 258985"/>
              <a:gd name="connsiteX53" fmla="*/ 81272 w 243246"/>
              <a:gd name="connsiteY53" fmla="*/ 13699 h 258985"/>
              <a:gd name="connsiteX54" fmla="*/ 76509 w 243246"/>
              <a:gd name="connsiteY54" fmla="*/ 6555 h 258985"/>
              <a:gd name="connsiteX55" fmla="*/ 71747 w 243246"/>
              <a:gd name="connsiteY55" fmla="*/ 1793 h 2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3246" h="258985">
                <a:moveTo>
                  <a:pt x="71747" y="1793"/>
                </a:moveTo>
                <a:cubicBezTo>
                  <a:pt x="69763" y="4174"/>
                  <a:pt x="73521" y="777"/>
                  <a:pt x="64603" y="20843"/>
                </a:cubicBezTo>
                <a:cubicBezTo>
                  <a:pt x="62564" y="25430"/>
                  <a:pt x="64602" y="33542"/>
                  <a:pt x="59840" y="35130"/>
                </a:cubicBezTo>
                <a:lnTo>
                  <a:pt x="38409" y="42274"/>
                </a:lnTo>
                <a:lnTo>
                  <a:pt x="31265" y="44655"/>
                </a:lnTo>
                <a:cubicBezTo>
                  <a:pt x="30471" y="47036"/>
                  <a:pt x="30452" y="49839"/>
                  <a:pt x="28884" y="51799"/>
                </a:cubicBezTo>
                <a:cubicBezTo>
                  <a:pt x="27096" y="54034"/>
                  <a:pt x="23764" y="54538"/>
                  <a:pt x="21740" y="56562"/>
                </a:cubicBezTo>
                <a:cubicBezTo>
                  <a:pt x="19717" y="58585"/>
                  <a:pt x="18565" y="61324"/>
                  <a:pt x="16978" y="63705"/>
                </a:cubicBezTo>
                <a:cubicBezTo>
                  <a:pt x="16184" y="66880"/>
                  <a:pt x="14597" y="69957"/>
                  <a:pt x="14597" y="73230"/>
                </a:cubicBezTo>
                <a:cubicBezTo>
                  <a:pt x="14597" y="75804"/>
                  <a:pt x="17275" y="94561"/>
                  <a:pt x="19359" y="99424"/>
                </a:cubicBezTo>
                <a:cubicBezTo>
                  <a:pt x="20486" y="102055"/>
                  <a:pt x="22534" y="104187"/>
                  <a:pt x="24122" y="106568"/>
                </a:cubicBezTo>
                <a:cubicBezTo>
                  <a:pt x="23540" y="109477"/>
                  <a:pt x="19565" y="131900"/>
                  <a:pt x="16978" y="132762"/>
                </a:cubicBezTo>
                <a:lnTo>
                  <a:pt x="2690" y="137524"/>
                </a:lnTo>
                <a:cubicBezTo>
                  <a:pt x="712" y="149394"/>
                  <a:pt x="-2218" y="158592"/>
                  <a:pt x="2690" y="170862"/>
                </a:cubicBezTo>
                <a:cubicBezTo>
                  <a:pt x="3753" y="173519"/>
                  <a:pt x="7453" y="174037"/>
                  <a:pt x="9834" y="175624"/>
                </a:cubicBezTo>
                <a:cubicBezTo>
                  <a:pt x="10628" y="178005"/>
                  <a:pt x="10440" y="180993"/>
                  <a:pt x="12215" y="182768"/>
                </a:cubicBezTo>
                <a:cubicBezTo>
                  <a:pt x="13990" y="184543"/>
                  <a:pt x="17114" y="184026"/>
                  <a:pt x="19359" y="185149"/>
                </a:cubicBezTo>
                <a:cubicBezTo>
                  <a:pt x="21919" y="186429"/>
                  <a:pt x="23888" y="188750"/>
                  <a:pt x="26503" y="189912"/>
                </a:cubicBezTo>
                <a:cubicBezTo>
                  <a:pt x="31090" y="191951"/>
                  <a:pt x="40790" y="194674"/>
                  <a:pt x="40790" y="194674"/>
                </a:cubicBezTo>
                <a:cubicBezTo>
                  <a:pt x="43171" y="197055"/>
                  <a:pt x="44990" y="200183"/>
                  <a:pt x="47934" y="201818"/>
                </a:cubicBezTo>
                <a:cubicBezTo>
                  <a:pt x="57553" y="207162"/>
                  <a:pt x="66165" y="206663"/>
                  <a:pt x="76509" y="208962"/>
                </a:cubicBezTo>
                <a:cubicBezTo>
                  <a:pt x="78959" y="209507"/>
                  <a:pt x="81272" y="210549"/>
                  <a:pt x="83653" y="211343"/>
                </a:cubicBezTo>
                <a:cubicBezTo>
                  <a:pt x="88919" y="216609"/>
                  <a:pt x="91310" y="219934"/>
                  <a:pt x="97940" y="223249"/>
                </a:cubicBezTo>
                <a:cubicBezTo>
                  <a:pt x="100185" y="224371"/>
                  <a:pt x="102703" y="224836"/>
                  <a:pt x="105084" y="225630"/>
                </a:cubicBezTo>
                <a:cubicBezTo>
                  <a:pt x="118735" y="246106"/>
                  <a:pt x="100558" y="222009"/>
                  <a:pt x="116990" y="235155"/>
                </a:cubicBezTo>
                <a:cubicBezTo>
                  <a:pt x="119225" y="236943"/>
                  <a:pt x="119326" y="240782"/>
                  <a:pt x="121753" y="242299"/>
                </a:cubicBezTo>
                <a:cubicBezTo>
                  <a:pt x="126010" y="244960"/>
                  <a:pt x="131863" y="244278"/>
                  <a:pt x="136040" y="247062"/>
                </a:cubicBezTo>
                <a:cubicBezTo>
                  <a:pt x="147854" y="254937"/>
                  <a:pt x="140351" y="251419"/>
                  <a:pt x="159853" y="254205"/>
                </a:cubicBezTo>
                <a:cubicBezTo>
                  <a:pt x="178721" y="260495"/>
                  <a:pt x="169188" y="259793"/>
                  <a:pt x="188428" y="256587"/>
                </a:cubicBezTo>
                <a:cubicBezTo>
                  <a:pt x="189222" y="246268"/>
                  <a:pt x="189525" y="235900"/>
                  <a:pt x="190809" y="225630"/>
                </a:cubicBezTo>
                <a:cubicBezTo>
                  <a:pt x="191120" y="223140"/>
                  <a:pt x="191011" y="219732"/>
                  <a:pt x="193190" y="218487"/>
                </a:cubicBezTo>
                <a:cubicBezTo>
                  <a:pt x="197382" y="216091"/>
                  <a:pt x="202715" y="216899"/>
                  <a:pt x="207478" y="216105"/>
                </a:cubicBezTo>
                <a:cubicBezTo>
                  <a:pt x="208272" y="208168"/>
                  <a:pt x="208646" y="200177"/>
                  <a:pt x="209859" y="192293"/>
                </a:cubicBezTo>
                <a:cubicBezTo>
                  <a:pt x="210241" y="189812"/>
                  <a:pt x="210672" y="187109"/>
                  <a:pt x="212240" y="185149"/>
                </a:cubicBezTo>
                <a:cubicBezTo>
                  <a:pt x="214028" y="182914"/>
                  <a:pt x="217185" y="182219"/>
                  <a:pt x="219384" y="180387"/>
                </a:cubicBezTo>
                <a:cubicBezTo>
                  <a:pt x="231277" y="170477"/>
                  <a:pt x="221117" y="175047"/>
                  <a:pt x="233672" y="170862"/>
                </a:cubicBezTo>
                <a:cubicBezTo>
                  <a:pt x="236847" y="166099"/>
                  <a:pt x="243907" y="162254"/>
                  <a:pt x="243197" y="156574"/>
                </a:cubicBezTo>
                <a:cubicBezTo>
                  <a:pt x="242403" y="150224"/>
                  <a:pt x="242156" y="143781"/>
                  <a:pt x="240815" y="137524"/>
                </a:cubicBezTo>
                <a:cubicBezTo>
                  <a:pt x="239763" y="132616"/>
                  <a:pt x="237640" y="127999"/>
                  <a:pt x="236053" y="123237"/>
                </a:cubicBezTo>
                <a:lnTo>
                  <a:pt x="233672" y="116093"/>
                </a:lnTo>
                <a:cubicBezTo>
                  <a:pt x="232878" y="113712"/>
                  <a:pt x="231899" y="111384"/>
                  <a:pt x="231290" y="108949"/>
                </a:cubicBezTo>
                <a:cubicBezTo>
                  <a:pt x="230496" y="105774"/>
                  <a:pt x="229808" y="102571"/>
                  <a:pt x="228909" y="99424"/>
                </a:cubicBezTo>
                <a:cubicBezTo>
                  <a:pt x="228219" y="97010"/>
                  <a:pt x="228773" y="93403"/>
                  <a:pt x="226528" y="92280"/>
                </a:cubicBezTo>
                <a:cubicBezTo>
                  <a:pt x="221508" y="89770"/>
                  <a:pt x="215415" y="90693"/>
                  <a:pt x="209859" y="89899"/>
                </a:cubicBezTo>
                <a:cubicBezTo>
                  <a:pt x="191925" y="77945"/>
                  <a:pt x="212634" y="94062"/>
                  <a:pt x="200334" y="75612"/>
                </a:cubicBezTo>
                <a:cubicBezTo>
                  <a:pt x="198746" y="73231"/>
                  <a:pt x="195571" y="72437"/>
                  <a:pt x="193190" y="70849"/>
                </a:cubicBezTo>
                <a:cubicBezTo>
                  <a:pt x="191603" y="68468"/>
                  <a:pt x="189708" y="66265"/>
                  <a:pt x="188428" y="63705"/>
                </a:cubicBezTo>
                <a:cubicBezTo>
                  <a:pt x="184555" y="55958"/>
                  <a:pt x="188109" y="56243"/>
                  <a:pt x="181284" y="49418"/>
                </a:cubicBezTo>
                <a:cubicBezTo>
                  <a:pt x="179260" y="47394"/>
                  <a:pt x="176521" y="46243"/>
                  <a:pt x="174140" y="44655"/>
                </a:cubicBezTo>
                <a:cubicBezTo>
                  <a:pt x="172553" y="42274"/>
                  <a:pt x="171532" y="39396"/>
                  <a:pt x="169378" y="37512"/>
                </a:cubicBezTo>
                <a:cubicBezTo>
                  <a:pt x="154840" y="24792"/>
                  <a:pt x="158499" y="29782"/>
                  <a:pt x="143184" y="25605"/>
                </a:cubicBezTo>
                <a:cubicBezTo>
                  <a:pt x="138341" y="24284"/>
                  <a:pt x="133659" y="22430"/>
                  <a:pt x="128897" y="20843"/>
                </a:cubicBezTo>
                <a:cubicBezTo>
                  <a:pt x="126516" y="20049"/>
                  <a:pt x="124251" y="18712"/>
                  <a:pt x="121753" y="18462"/>
                </a:cubicBezTo>
                <a:cubicBezTo>
                  <a:pt x="92355" y="15521"/>
                  <a:pt x="105837" y="17208"/>
                  <a:pt x="81272" y="13699"/>
                </a:cubicBezTo>
                <a:cubicBezTo>
                  <a:pt x="79684" y="11318"/>
                  <a:pt x="78533" y="8579"/>
                  <a:pt x="76509" y="6555"/>
                </a:cubicBezTo>
                <a:cubicBezTo>
                  <a:pt x="68044" y="-1909"/>
                  <a:pt x="73731" y="-588"/>
                  <a:pt x="71747" y="1793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Овал 409"/>
          <p:cNvSpPr/>
          <p:nvPr/>
        </p:nvSpPr>
        <p:spPr>
          <a:xfrm>
            <a:off x="7272681" y="4019882"/>
            <a:ext cx="163914" cy="16389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Овал 410"/>
          <p:cNvSpPr/>
          <p:nvPr/>
        </p:nvSpPr>
        <p:spPr>
          <a:xfrm>
            <a:off x="7462354" y="4671319"/>
            <a:ext cx="113700" cy="10947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Полилиния 411"/>
          <p:cNvSpPr/>
          <p:nvPr/>
        </p:nvSpPr>
        <p:spPr>
          <a:xfrm>
            <a:off x="7976812" y="3528074"/>
            <a:ext cx="223838" cy="338138"/>
          </a:xfrm>
          <a:custGeom>
            <a:avLst/>
            <a:gdLst>
              <a:gd name="connsiteX0" fmla="*/ 169069 w 223838"/>
              <a:gd name="connsiteY0" fmla="*/ 0 h 338138"/>
              <a:gd name="connsiteX1" fmla="*/ 142875 w 223838"/>
              <a:gd name="connsiteY1" fmla="*/ 11907 h 338138"/>
              <a:gd name="connsiteX2" fmla="*/ 135732 w 223838"/>
              <a:gd name="connsiteY2" fmla="*/ 16669 h 338138"/>
              <a:gd name="connsiteX3" fmla="*/ 130969 w 223838"/>
              <a:gd name="connsiteY3" fmla="*/ 23813 h 338138"/>
              <a:gd name="connsiteX4" fmla="*/ 109538 w 223838"/>
              <a:gd name="connsiteY4" fmla="*/ 33338 h 338138"/>
              <a:gd name="connsiteX5" fmla="*/ 102394 w 223838"/>
              <a:gd name="connsiteY5" fmla="*/ 35719 h 338138"/>
              <a:gd name="connsiteX6" fmla="*/ 80963 w 223838"/>
              <a:gd name="connsiteY6" fmla="*/ 45244 h 338138"/>
              <a:gd name="connsiteX7" fmla="*/ 73819 w 223838"/>
              <a:gd name="connsiteY7" fmla="*/ 47625 h 338138"/>
              <a:gd name="connsiteX8" fmla="*/ 66675 w 223838"/>
              <a:gd name="connsiteY8" fmla="*/ 50007 h 338138"/>
              <a:gd name="connsiteX9" fmla="*/ 66675 w 223838"/>
              <a:gd name="connsiteY9" fmla="*/ 66675 h 338138"/>
              <a:gd name="connsiteX10" fmla="*/ 73819 w 223838"/>
              <a:gd name="connsiteY10" fmla="*/ 69057 h 338138"/>
              <a:gd name="connsiteX11" fmla="*/ 80963 w 223838"/>
              <a:gd name="connsiteY11" fmla="*/ 90488 h 338138"/>
              <a:gd name="connsiteX12" fmla="*/ 83344 w 223838"/>
              <a:gd name="connsiteY12" fmla="*/ 97632 h 338138"/>
              <a:gd name="connsiteX13" fmla="*/ 80963 w 223838"/>
              <a:gd name="connsiteY13" fmla="*/ 104775 h 338138"/>
              <a:gd name="connsiteX14" fmla="*/ 66675 w 223838"/>
              <a:gd name="connsiteY14" fmla="*/ 114300 h 338138"/>
              <a:gd name="connsiteX15" fmla="*/ 61913 w 223838"/>
              <a:gd name="connsiteY15" fmla="*/ 128588 h 338138"/>
              <a:gd name="connsiteX16" fmla="*/ 57150 w 223838"/>
              <a:gd name="connsiteY16" fmla="*/ 154782 h 338138"/>
              <a:gd name="connsiteX17" fmla="*/ 54769 w 223838"/>
              <a:gd name="connsiteY17" fmla="*/ 161925 h 338138"/>
              <a:gd name="connsiteX18" fmla="*/ 50007 w 223838"/>
              <a:gd name="connsiteY18" fmla="*/ 169069 h 338138"/>
              <a:gd name="connsiteX19" fmla="*/ 47625 w 223838"/>
              <a:gd name="connsiteY19" fmla="*/ 176213 h 338138"/>
              <a:gd name="connsiteX20" fmla="*/ 42863 w 223838"/>
              <a:gd name="connsiteY20" fmla="*/ 183357 h 338138"/>
              <a:gd name="connsiteX21" fmla="*/ 30957 w 223838"/>
              <a:gd name="connsiteY21" fmla="*/ 204788 h 338138"/>
              <a:gd name="connsiteX22" fmla="*/ 23813 w 223838"/>
              <a:gd name="connsiteY22" fmla="*/ 207169 h 338138"/>
              <a:gd name="connsiteX23" fmla="*/ 9525 w 223838"/>
              <a:gd name="connsiteY23" fmla="*/ 216694 h 338138"/>
              <a:gd name="connsiteX24" fmla="*/ 0 w 223838"/>
              <a:gd name="connsiteY24" fmla="*/ 226219 h 338138"/>
              <a:gd name="connsiteX25" fmla="*/ 4763 w 223838"/>
              <a:gd name="connsiteY25" fmla="*/ 242888 h 338138"/>
              <a:gd name="connsiteX26" fmla="*/ 7144 w 223838"/>
              <a:gd name="connsiteY26" fmla="*/ 250032 h 338138"/>
              <a:gd name="connsiteX27" fmla="*/ 21432 w 223838"/>
              <a:gd name="connsiteY27" fmla="*/ 259557 h 338138"/>
              <a:gd name="connsiteX28" fmla="*/ 28575 w 223838"/>
              <a:gd name="connsiteY28" fmla="*/ 264319 h 338138"/>
              <a:gd name="connsiteX29" fmla="*/ 54769 w 223838"/>
              <a:gd name="connsiteY29" fmla="*/ 269082 h 338138"/>
              <a:gd name="connsiteX30" fmla="*/ 61913 w 223838"/>
              <a:gd name="connsiteY30" fmla="*/ 271463 h 338138"/>
              <a:gd name="connsiteX31" fmla="*/ 64294 w 223838"/>
              <a:gd name="connsiteY31" fmla="*/ 278607 h 338138"/>
              <a:gd name="connsiteX32" fmla="*/ 78582 w 223838"/>
              <a:gd name="connsiteY32" fmla="*/ 283369 h 338138"/>
              <a:gd name="connsiteX33" fmla="*/ 100013 w 223838"/>
              <a:gd name="connsiteY33" fmla="*/ 300038 h 338138"/>
              <a:gd name="connsiteX34" fmla="*/ 107157 w 223838"/>
              <a:gd name="connsiteY34" fmla="*/ 302419 h 338138"/>
              <a:gd name="connsiteX35" fmla="*/ 109538 w 223838"/>
              <a:gd name="connsiteY35" fmla="*/ 309563 h 338138"/>
              <a:gd name="connsiteX36" fmla="*/ 123825 w 223838"/>
              <a:gd name="connsiteY36" fmla="*/ 319088 h 338138"/>
              <a:gd name="connsiteX37" fmla="*/ 130969 w 223838"/>
              <a:gd name="connsiteY37" fmla="*/ 323850 h 338138"/>
              <a:gd name="connsiteX38" fmla="*/ 152400 w 223838"/>
              <a:gd name="connsiteY38" fmla="*/ 330994 h 338138"/>
              <a:gd name="connsiteX39" fmla="*/ 166688 w 223838"/>
              <a:gd name="connsiteY39" fmla="*/ 335757 h 338138"/>
              <a:gd name="connsiteX40" fmla="*/ 173832 w 223838"/>
              <a:gd name="connsiteY40" fmla="*/ 338138 h 338138"/>
              <a:gd name="connsiteX41" fmla="*/ 195263 w 223838"/>
              <a:gd name="connsiteY41" fmla="*/ 335757 h 338138"/>
              <a:gd name="connsiteX42" fmla="*/ 202407 w 223838"/>
              <a:gd name="connsiteY42" fmla="*/ 333375 h 338138"/>
              <a:gd name="connsiteX43" fmla="*/ 209550 w 223838"/>
              <a:gd name="connsiteY43" fmla="*/ 285750 h 338138"/>
              <a:gd name="connsiteX44" fmla="*/ 204788 w 223838"/>
              <a:gd name="connsiteY44" fmla="*/ 254794 h 338138"/>
              <a:gd name="connsiteX45" fmla="*/ 200025 w 223838"/>
              <a:gd name="connsiteY45" fmla="*/ 247650 h 338138"/>
              <a:gd name="connsiteX46" fmla="*/ 202407 w 223838"/>
              <a:gd name="connsiteY46" fmla="*/ 235744 h 338138"/>
              <a:gd name="connsiteX47" fmla="*/ 223838 w 223838"/>
              <a:gd name="connsiteY47" fmla="*/ 223838 h 338138"/>
              <a:gd name="connsiteX48" fmla="*/ 221457 w 223838"/>
              <a:gd name="connsiteY48" fmla="*/ 211932 h 338138"/>
              <a:gd name="connsiteX49" fmla="*/ 216694 w 223838"/>
              <a:gd name="connsiteY49" fmla="*/ 204788 h 338138"/>
              <a:gd name="connsiteX50" fmla="*/ 209550 w 223838"/>
              <a:gd name="connsiteY50" fmla="*/ 190500 h 338138"/>
              <a:gd name="connsiteX51" fmla="*/ 207169 w 223838"/>
              <a:gd name="connsiteY51" fmla="*/ 183357 h 338138"/>
              <a:gd name="connsiteX52" fmla="*/ 192882 w 223838"/>
              <a:gd name="connsiteY52" fmla="*/ 178594 h 338138"/>
              <a:gd name="connsiteX53" fmla="*/ 178594 w 223838"/>
              <a:gd name="connsiteY53" fmla="*/ 171450 h 338138"/>
              <a:gd name="connsiteX54" fmla="*/ 173832 w 223838"/>
              <a:gd name="connsiteY54" fmla="*/ 164307 h 338138"/>
              <a:gd name="connsiteX55" fmla="*/ 166688 w 223838"/>
              <a:gd name="connsiteY55" fmla="*/ 161925 h 338138"/>
              <a:gd name="connsiteX56" fmla="*/ 161925 w 223838"/>
              <a:gd name="connsiteY56" fmla="*/ 147638 h 338138"/>
              <a:gd name="connsiteX57" fmla="*/ 159544 w 223838"/>
              <a:gd name="connsiteY57" fmla="*/ 102394 h 338138"/>
              <a:gd name="connsiteX58" fmla="*/ 159544 w 223838"/>
              <a:gd name="connsiteY58" fmla="*/ 66675 h 338138"/>
              <a:gd name="connsiteX59" fmla="*/ 166688 w 223838"/>
              <a:gd name="connsiteY59" fmla="*/ 61913 h 338138"/>
              <a:gd name="connsiteX60" fmla="*/ 171450 w 223838"/>
              <a:gd name="connsiteY60" fmla="*/ 54769 h 338138"/>
              <a:gd name="connsiteX61" fmla="*/ 176213 w 223838"/>
              <a:gd name="connsiteY61" fmla="*/ 35719 h 338138"/>
              <a:gd name="connsiteX62" fmla="*/ 178594 w 223838"/>
              <a:gd name="connsiteY62" fmla="*/ 28575 h 338138"/>
              <a:gd name="connsiteX63" fmla="*/ 180975 w 223838"/>
              <a:gd name="connsiteY63" fmla="*/ 19050 h 338138"/>
              <a:gd name="connsiteX64" fmla="*/ 178594 w 223838"/>
              <a:gd name="connsiteY64" fmla="*/ 7144 h 338138"/>
              <a:gd name="connsiteX65" fmla="*/ 169069 w 223838"/>
              <a:gd name="connsiteY6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3838" h="338138">
                <a:moveTo>
                  <a:pt x="169069" y="0"/>
                </a:moveTo>
                <a:cubicBezTo>
                  <a:pt x="151550" y="3505"/>
                  <a:pt x="160530" y="137"/>
                  <a:pt x="142875" y="11907"/>
                </a:cubicBezTo>
                <a:lnTo>
                  <a:pt x="135732" y="16669"/>
                </a:lnTo>
                <a:cubicBezTo>
                  <a:pt x="134144" y="19050"/>
                  <a:pt x="132993" y="21789"/>
                  <a:pt x="130969" y="23813"/>
                </a:cubicBezTo>
                <a:cubicBezTo>
                  <a:pt x="125310" y="29472"/>
                  <a:pt x="116608" y="30981"/>
                  <a:pt x="109538" y="33338"/>
                </a:cubicBezTo>
                <a:lnTo>
                  <a:pt x="102394" y="35719"/>
                </a:lnTo>
                <a:cubicBezTo>
                  <a:pt x="91074" y="43267"/>
                  <a:pt x="97965" y="39577"/>
                  <a:pt x="80963" y="45244"/>
                </a:cubicBezTo>
                <a:lnTo>
                  <a:pt x="73819" y="47625"/>
                </a:lnTo>
                <a:lnTo>
                  <a:pt x="66675" y="50007"/>
                </a:lnTo>
                <a:cubicBezTo>
                  <a:pt x="64743" y="55804"/>
                  <a:pt x="61751" y="60519"/>
                  <a:pt x="66675" y="66675"/>
                </a:cubicBezTo>
                <a:cubicBezTo>
                  <a:pt x="68243" y="68635"/>
                  <a:pt x="71438" y="68263"/>
                  <a:pt x="73819" y="69057"/>
                </a:cubicBezTo>
                <a:lnTo>
                  <a:pt x="80963" y="90488"/>
                </a:lnTo>
                <a:lnTo>
                  <a:pt x="83344" y="97632"/>
                </a:lnTo>
                <a:cubicBezTo>
                  <a:pt x="82550" y="100013"/>
                  <a:pt x="82738" y="103000"/>
                  <a:pt x="80963" y="104775"/>
                </a:cubicBezTo>
                <a:cubicBezTo>
                  <a:pt x="76915" y="108822"/>
                  <a:pt x="66675" y="114300"/>
                  <a:pt x="66675" y="114300"/>
                </a:cubicBezTo>
                <a:cubicBezTo>
                  <a:pt x="65088" y="119063"/>
                  <a:pt x="62623" y="123618"/>
                  <a:pt x="61913" y="128588"/>
                </a:cubicBezTo>
                <a:cubicBezTo>
                  <a:pt x="59985" y="142088"/>
                  <a:pt x="60360" y="143549"/>
                  <a:pt x="57150" y="154782"/>
                </a:cubicBezTo>
                <a:cubicBezTo>
                  <a:pt x="56460" y="157195"/>
                  <a:pt x="55891" y="159680"/>
                  <a:pt x="54769" y="161925"/>
                </a:cubicBezTo>
                <a:cubicBezTo>
                  <a:pt x="53489" y="164485"/>
                  <a:pt x="51287" y="166509"/>
                  <a:pt x="50007" y="169069"/>
                </a:cubicBezTo>
                <a:cubicBezTo>
                  <a:pt x="48884" y="171314"/>
                  <a:pt x="48748" y="173968"/>
                  <a:pt x="47625" y="176213"/>
                </a:cubicBezTo>
                <a:cubicBezTo>
                  <a:pt x="46345" y="178773"/>
                  <a:pt x="44025" y="180742"/>
                  <a:pt x="42863" y="183357"/>
                </a:cubicBezTo>
                <a:cubicBezTo>
                  <a:pt x="37633" y="195125"/>
                  <a:pt x="41248" y="197927"/>
                  <a:pt x="30957" y="204788"/>
                </a:cubicBezTo>
                <a:cubicBezTo>
                  <a:pt x="28868" y="206180"/>
                  <a:pt x="26194" y="206375"/>
                  <a:pt x="23813" y="207169"/>
                </a:cubicBezTo>
                <a:cubicBezTo>
                  <a:pt x="19050" y="210344"/>
                  <a:pt x="11335" y="211264"/>
                  <a:pt x="9525" y="216694"/>
                </a:cubicBezTo>
                <a:cubicBezTo>
                  <a:pt x="6350" y="226219"/>
                  <a:pt x="9525" y="223044"/>
                  <a:pt x="0" y="226219"/>
                </a:cubicBezTo>
                <a:cubicBezTo>
                  <a:pt x="5705" y="243328"/>
                  <a:pt x="-1209" y="221983"/>
                  <a:pt x="4763" y="242888"/>
                </a:cubicBezTo>
                <a:cubicBezTo>
                  <a:pt x="5453" y="245302"/>
                  <a:pt x="5369" y="248257"/>
                  <a:pt x="7144" y="250032"/>
                </a:cubicBezTo>
                <a:cubicBezTo>
                  <a:pt x="11191" y="254079"/>
                  <a:pt x="16669" y="256382"/>
                  <a:pt x="21432" y="259557"/>
                </a:cubicBezTo>
                <a:cubicBezTo>
                  <a:pt x="23813" y="261144"/>
                  <a:pt x="25860" y="263414"/>
                  <a:pt x="28575" y="264319"/>
                </a:cubicBezTo>
                <a:cubicBezTo>
                  <a:pt x="41790" y="268723"/>
                  <a:pt x="33228" y="266389"/>
                  <a:pt x="54769" y="269082"/>
                </a:cubicBezTo>
                <a:cubicBezTo>
                  <a:pt x="57150" y="269876"/>
                  <a:pt x="60138" y="269688"/>
                  <a:pt x="61913" y="271463"/>
                </a:cubicBezTo>
                <a:cubicBezTo>
                  <a:pt x="63688" y="273238"/>
                  <a:pt x="62251" y="277148"/>
                  <a:pt x="64294" y="278607"/>
                </a:cubicBezTo>
                <a:cubicBezTo>
                  <a:pt x="68379" y="281525"/>
                  <a:pt x="78582" y="283369"/>
                  <a:pt x="78582" y="283369"/>
                </a:cubicBezTo>
                <a:cubicBezTo>
                  <a:pt x="91343" y="302511"/>
                  <a:pt x="81794" y="295484"/>
                  <a:pt x="100013" y="300038"/>
                </a:cubicBezTo>
                <a:cubicBezTo>
                  <a:pt x="102448" y="300647"/>
                  <a:pt x="104776" y="301625"/>
                  <a:pt x="107157" y="302419"/>
                </a:cubicBezTo>
                <a:cubicBezTo>
                  <a:pt x="107951" y="304800"/>
                  <a:pt x="107763" y="307788"/>
                  <a:pt x="109538" y="309563"/>
                </a:cubicBezTo>
                <a:cubicBezTo>
                  <a:pt x="113585" y="313610"/>
                  <a:pt x="119063" y="315913"/>
                  <a:pt x="123825" y="319088"/>
                </a:cubicBezTo>
                <a:cubicBezTo>
                  <a:pt x="126206" y="320675"/>
                  <a:pt x="128254" y="322945"/>
                  <a:pt x="130969" y="323850"/>
                </a:cubicBezTo>
                <a:lnTo>
                  <a:pt x="152400" y="330994"/>
                </a:lnTo>
                <a:lnTo>
                  <a:pt x="166688" y="335757"/>
                </a:lnTo>
                <a:lnTo>
                  <a:pt x="173832" y="338138"/>
                </a:lnTo>
                <a:cubicBezTo>
                  <a:pt x="180976" y="337344"/>
                  <a:pt x="188173" y="336939"/>
                  <a:pt x="195263" y="335757"/>
                </a:cubicBezTo>
                <a:cubicBezTo>
                  <a:pt x="197739" y="335344"/>
                  <a:pt x="201862" y="335825"/>
                  <a:pt x="202407" y="333375"/>
                </a:cubicBezTo>
                <a:cubicBezTo>
                  <a:pt x="215579" y="274100"/>
                  <a:pt x="195042" y="307515"/>
                  <a:pt x="209550" y="285750"/>
                </a:cubicBezTo>
                <a:cubicBezTo>
                  <a:pt x="208868" y="278926"/>
                  <a:pt x="209078" y="263374"/>
                  <a:pt x="204788" y="254794"/>
                </a:cubicBezTo>
                <a:cubicBezTo>
                  <a:pt x="203508" y="252234"/>
                  <a:pt x="201613" y="250031"/>
                  <a:pt x="200025" y="247650"/>
                </a:cubicBezTo>
                <a:cubicBezTo>
                  <a:pt x="200819" y="243681"/>
                  <a:pt x="199922" y="238939"/>
                  <a:pt x="202407" y="235744"/>
                </a:cubicBezTo>
                <a:cubicBezTo>
                  <a:pt x="208140" y="228374"/>
                  <a:pt x="215931" y="226473"/>
                  <a:pt x="223838" y="223838"/>
                </a:cubicBezTo>
                <a:cubicBezTo>
                  <a:pt x="223044" y="219869"/>
                  <a:pt x="222878" y="215722"/>
                  <a:pt x="221457" y="211932"/>
                </a:cubicBezTo>
                <a:cubicBezTo>
                  <a:pt x="220452" y="209252"/>
                  <a:pt x="217974" y="207348"/>
                  <a:pt x="216694" y="204788"/>
                </a:cubicBezTo>
                <a:cubicBezTo>
                  <a:pt x="206835" y="185070"/>
                  <a:pt x="223200" y="210974"/>
                  <a:pt x="209550" y="190500"/>
                </a:cubicBezTo>
                <a:cubicBezTo>
                  <a:pt x="208756" y="188119"/>
                  <a:pt x="209211" y="184816"/>
                  <a:pt x="207169" y="183357"/>
                </a:cubicBezTo>
                <a:cubicBezTo>
                  <a:pt x="203084" y="180439"/>
                  <a:pt x="197059" y="181378"/>
                  <a:pt x="192882" y="178594"/>
                </a:cubicBezTo>
                <a:cubicBezTo>
                  <a:pt x="183649" y="172440"/>
                  <a:pt x="188453" y="174737"/>
                  <a:pt x="178594" y="171450"/>
                </a:cubicBezTo>
                <a:cubicBezTo>
                  <a:pt x="177007" y="169069"/>
                  <a:pt x="176067" y="166095"/>
                  <a:pt x="173832" y="164307"/>
                </a:cubicBezTo>
                <a:cubicBezTo>
                  <a:pt x="171872" y="162739"/>
                  <a:pt x="168147" y="163968"/>
                  <a:pt x="166688" y="161925"/>
                </a:cubicBezTo>
                <a:cubicBezTo>
                  <a:pt x="163770" y="157840"/>
                  <a:pt x="161925" y="147638"/>
                  <a:pt x="161925" y="147638"/>
                </a:cubicBezTo>
                <a:cubicBezTo>
                  <a:pt x="161131" y="132557"/>
                  <a:pt x="160911" y="117434"/>
                  <a:pt x="159544" y="102394"/>
                </a:cubicBezTo>
                <a:cubicBezTo>
                  <a:pt x="157521" y="80135"/>
                  <a:pt x="144085" y="120780"/>
                  <a:pt x="159544" y="66675"/>
                </a:cubicBezTo>
                <a:cubicBezTo>
                  <a:pt x="160330" y="63923"/>
                  <a:pt x="164307" y="63500"/>
                  <a:pt x="166688" y="61913"/>
                </a:cubicBezTo>
                <a:cubicBezTo>
                  <a:pt x="168275" y="59532"/>
                  <a:pt x="170170" y="57329"/>
                  <a:pt x="171450" y="54769"/>
                </a:cubicBezTo>
                <a:cubicBezTo>
                  <a:pt x="174174" y="49321"/>
                  <a:pt x="174853" y="41161"/>
                  <a:pt x="176213" y="35719"/>
                </a:cubicBezTo>
                <a:cubicBezTo>
                  <a:pt x="176822" y="33284"/>
                  <a:pt x="177904" y="30989"/>
                  <a:pt x="178594" y="28575"/>
                </a:cubicBezTo>
                <a:cubicBezTo>
                  <a:pt x="179493" y="25428"/>
                  <a:pt x="180181" y="22225"/>
                  <a:pt x="180975" y="19050"/>
                </a:cubicBezTo>
                <a:cubicBezTo>
                  <a:pt x="180181" y="15081"/>
                  <a:pt x="181456" y="10006"/>
                  <a:pt x="178594" y="7144"/>
                </a:cubicBezTo>
                <a:cubicBezTo>
                  <a:pt x="175732" y="4282"/>
                  <a:pt x="166688" y="4763"/>
                  <a:pt x="169069" y="0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7F7B7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Полилиния 412"/>
          <p:cNvSpPr/>
          <p:nvPr/>
        </p:nvSpPr>
        <p:spPr>
          <a:xfrm>
            <a:off x="7044136" y="3982791"/>
            <a:ext cx="211931" cy="354806"/>
          </a:xfrm>
          <a:custGeom>
            <a:avLst/>
            <a:gdLst>
              <a:gd name="connsiteX0" fmla="*/ 0 w 211931"/>
              <a:gd name="connsiteY0" fmla="*/ 69056 h 354806"/>
              <a:gd name="connsiteX1" fmla="*/ 4762 w 211931"/>
              <a:gd name="connsiteY1" fmla="*/ 88106 h 354806"/>
              <a:gd name="connsiteX2" fmla="*/ 9525 w 211931"/>
              <a:gd name="connsiteY2" fmla="*/ 95250 h 354806"/>
              <a:gd name="connsiteX3" fmla="*/ 21431 w 211931"/>
              <a:gd name="connsiteY3" fmla="*/ 130969 h 354806"/>
              <a:gd name="connsiteX4" fmla="*/ 23812 w 211931"/>
              <a:gd name="connsiteY4" fmla="*/ 138113 h 354806"/>
              <a:gd name="connsiteX5" fmla="*/ 30956 w 211931"/>
              <a:gd name="connsiteY5" fmla="*/ 140494 h 354806"/>
              <a:gd name="connsiteX6" fmla="*/ 35719 w 211931"/>
              <a:gd name="connsiteY6" fmla="*/ 147638 h 354806"/>
              <a:gd name="connsiteX7" fmla="*/ 42862 w 211931"/>
              <a:gd name="connsiteY7" fmla="*/ 150019 h 354806"/>
              <a:gd name="connsiteX8" fmla="*/ 57150 w 211931"/>
              <a:gd name="connsiteY8" fmla="*/ 157163 h 354806"/>
              <a:gd name="connsiteX9" fmla="*/ 61912 w 211931"/>
              <a:gd name="connsiteY9" fmla="*/ 173831 h 354806"/>
              <a:gd name="connsiteX10" fmla="*/ 66675 w 211931"/>
              <a:gd name="connsiteY10" fmla="*/ 180975 h 354806"/>
              <a:gd name="connsiteX11" fmla="*/ 76200 w 211931"/>
              <a:gd name="connsiteY11" fmla="*/ 202406 h 354806"/>
              <a:gd name="connsiteX12" fmla="*/ 78581 w 211931"/>
              <a:gd name="connsiteY12" fmla="*/ 266700 h 354806"/>
              <a:gd name="connsiteX13" fmla="*/ 71437 w 211931"/>
              <a:gd name="connsiteY13" fmla="*/ 271463 h 354806"/>
              <a:gd name="connsiteX14" fmla="*/ 69056 w 211931"/>
              <a:gd name="connsiteY14" fmla="*/ 300038 h 354806"/>
              <a:gd name="connsiteX15" fmla="*/ 76200 w 211931"/>
              <a:gd name="connsiteY15" fmla="*/ 304800 h 354806"/>
              <a:gd name="connsiteX16" fmla="*/ 95250 w 211931"/>
              <a:gd name="connsiteY16" fmla="*/ 309563 h 354806"/>
              <a:gd name="connsiteX17" fmla="*/ 102394 w 211931"/>
              <a:gd name="connsiteY17" fmla="*/ 311944 h 354806"/>
              <a:gd name="connsiteX18" fmla="*/ 111919 w 211931"/>
              <a:gd name="connsiteY18" fmla="*/ 314325 h 354806"/>
              <a:gd name="connsiteX19" fmla="*/ 126206 w 211931"/>
              <a:gd name="connsiteY19" fmla="*/ 319088 h 354806"/>
              <a:gd name="connsiteX20" fmla="*/ 133350 w 211931"/>
              <a:gd name="connsiteY20" fmla="*/ 323850 h 354806"/>
              <a:gd name="connsiteX21" fmla="*/ 147637 w 211931"/>
              <a:gd name="connsiteY21" fmla="*/ 328613 h 354806"/>
              <a:gd name="connsiteX22" fmla="*/ 154781 w 211931"/>
              <a:gd name="connsiteY22" fmla="*/ 333375 h 354806"/>
              <a:gd name="connsiteX23" fmla="*/ 169069 w 211931"/>
              <a:gd name="connsiteY23" fmla="*/ 338138 h 354806"/>
              <a:gd name="connsiteX24" fmla="*/ 183356 w 211931"/>
              <a:gd name="connsiteY24" fmla="*/ 347663 h 354806"/>
              <a:gd name="connsiteX25" fmla="*/ 197644 w 211931"/>
              <a:gd name="connsiteY25" fmla="*/ 352425 h 354806"/>
              <a:gd name="connsiteX26" fmla="*/ 204787 w 211931"/>
              <a:gd name="connsiteY26" fmla="*/ 354806 h 354806"/>
              <a:gd name="connsiteX27" fmla="*/ 209550 w 211931"/>
              <a:gd name="connsiteY27" fmla="*/ 347663 h 354806"/>
              <a:gd name="connsiteX28" fmla="*/ 204787 w 211931"/>
              <a:gd name="connsiteY28" fmla="*/ 333375 h 354806"/>
              <a:gd name="connsiteX29" fmla="*/ 202406 w 211931"/>
              <a:gd name="connsiteY29" fmla="*/ 316706 h 354806"/>
              <a:gd name="connsiteX30" fmla="*/ 192881 w 211931"/>
              <a:gd name="connsiteY30" fmla="*/ 302419 h 354806"/>
              <a:gd name="connsiteX31" fmla="*/ 192881 w 211931"/>
              <a:gd name="connsiteY31" fmla="*/ 278606 h 354806"/>
              <a:gd name="connsiteX32" fmla="*/ 195262 w 211931"/>
              <a:gd name="connsiteY32" fmla="*/ 247650 h 354806"/>
              <a:gd name="connsiteX33" fmla="*/ 197644 w 211931"/>
              <a:gd name="connsiteY33" fmla="*/ 240506 h 354806"/>
              <a:gd name="connsiteX34" fmla="*/ 204787 w 211931"/>
              <a:gd name="connsiteY34" fmla="*/ 235744 h 354806"/>
              <a:gd name="connsiteX35" fmla="*/ 209550 w 211931"/>
              <a:gd name="connsiteY35" fmla="*/ 221456 h 354806"/>
              <a:gd name="connsiteX36" fmla="*/ 211931 w 211931"/>
              <a:gd name="connsiteY36" fmla="*/ 214313 h 354806"/>
              <a:gd name="connsiteX37" fmla="*/ 204787 w 211931"/>
              <a:gd name="connsiteY37" fmla="*/ 197644 h 354806"/>
              <a:gd name="connsiteX38" fmla="*/ 202406 w 211931"/>
              <a:gd name="connsiteY38" fmla="*/ 188119 h 354806"/>
              <a:gd name="connsiteX39" fmla="*/ 197644 w 211931"/>
              <a:gd name="connsiteY39" fmla="*/ 173831 h 354806"/>
              <a:gd name="connsiteX40" fmla="*/ 192881 w 211931"/>
              <a:gd name="connsiteY40" fmla="*/ 154781 h 354806"/>
              <a:gd name="connsiteX41" fmla="*/ 190500 w 211931"/>
              <a:gd name="connsiteY41" fmla="*/ 147638 h 354806"/>
              <a:gd name="connsiteX42" fmla="*/ 185737 w 211931"/>
              <a:gd name="connsiteY42" fmla="*/ 130969 h 354806"/>
              <a:gd name="connsiteX43" fmla="*/ 169069 w 211931"/>
              <a:gd name="connsiteY43" fmla="*/ 111919 h 354806"/>
              <a:gd name="connsiteX44" fmla="*/ 154781 w 211931"/>
              <a:gd name="connsiteY44" fmla="*/ 107156 h 354806"/>
              <a:gd name="connsiteX45" fmla="*/ 147637 w 211931"/>
              <a:gd name="connsiteY45" fmla="*/ 104775 h 354806"/>
              <a:gd name="connsiteX46" fmla="*/ 145256 w 211931"/>
              <a:gd name="connsiteY46" fmla="*/ 97631 h 354806"/>
              <a:gd name="connsiteX47" fmla="*/ 142875 w 211931"/>
              <a:gd name="connsiteY47" fmla="*/ 78581 h 354806"/>
              <a:gd name="connsiteX48" fmla="*/ 152400 w 211931"/>
              <a:gd name="connsiteY48" fmla="*/ 64294 h 354806"/>
              <a:gd name="connsiteX49" fmla="*/ 164306 w 211931"/>
              <a:gd name="connsiteY49" fmla="*/ 47625 h 354806"/>
              <a:gd name="connsiteX50" fmla="*/ 171450 w 211931"/>
              <a:gd name="connsiteY50" fmla="*/ 16669 h 354806"/>
              <a:gd name="connsiteX51" fmla="*/ 109537 w 211931"/>
              <a:gd name="connsiteY51" fmla="*/ 14288 h 354806"/>
              <a:gd name="connsiteX52" fmla="*/ 95250 w 211931"/>
              <a:gd name="connsiteY52" fmla="*/ 9525 h 354806"/>
              <a:gd name="connsiteX53" fmla="*/ 88106 w 211931"/>
              <a:gd name="connsiteY53" fmla="*/ 4763 h 354806"/>
              <a:gd name="connsiteX54" fmla="*/ 73819 w 211931"/>
              <a:gd name="connsiteY54" fmla="*/ 0 h 354806"/>
              <a:gd name="connsiteX55" fmla="*/ 66675 w 211931"/>
              <a:gd name="connsiteY55" fmla="*/ 2381 h 354806"/>
              <a:gd name="connsiteX56" fmla="*/ 59531 w 211931"/>
              <a:gd name="connsiteY56" fmla="*/ 28575 h 354806"/>
              <a:gd name="connsiteX57" fmla="*/ 38100 w 211931"/>
              <a:gd name="connsiteY57" fmla="*/ 35719 h 354806"/>
              <a:gd name="connsiteX58" fmla="*/ 30956 w 211931"/>
              <a:gd name="connsiteY58" fmla="*/ 38100 h 354806"/>
              <a:gd name="connsiteX59" fmla="*/ 23812 w 211931"/>
              <a:gd name="connsiteY59" fmla="*/ 40481 h 354806"/>
              <a:gd name="connsiteX60" fmla="*/ 7144 w 211931"/>
              <a:gd name="connsiteY60" fmla="*/ 59531 h 354806"/>
              <a:gd name="connsiteX61" fmla="*/ 2381 w 211931"/>
              <a:gd name="connsiteY61" fmla="*/ 73819 h 354806"/>
              <a:gd name="connsiteX62" fmla="*/ 0 w 211931"/>
              <a:gd name="connsiteY62" fmla="*/ 6905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1931" h="354806">
                <a:moveTo>
                  <a:pt x="0" y="69056"/>
                </a:moveTo>
                <a:cubicBezTo>
                  <a:pt x="905" y="73584"/>
                  <a:pt x="2321" y="83225"/>
                  <a:pt x="4762" y="88106"/>
                </a:cubicBezTo>
                <a:cubicBezTo>
                  <a:pt x="6042" y="90666"/>
                  <a:pt x="7937" y="92869"/>
                  <a:pt x="9525" y="95250"/>
                </a:cubicBezTo>
                <a:lnTo>
                  <a:pt x="21431" y="130969"/>
                </a:lnTo>
                <a:cubicBezTo>
                  <a:pt x="22225" y="133350"/>
                  <a:pt x="21431" y="137319"/>
                  <a:pt x="23812" y="138113"/>
                </a:cubicBezTo>
                <a:lnTo>
                  <a:pt x="30956" y="140494"/>
                </a:lnTo>
                <a:cubicBezTo>
                  <a:pt x="32544" y="142875"/>
                  <a:pt x="33484" y="145850"/>
                  <a:pt x="35719" y="147638"/>
                </a:cubicBezTo>
                <a:cubicBezTo>
                  <a:pt x="37679" y="149206"/>
                  <a:pt x="40617" y="148897"/>
                  <a:pt x="42862" y="150019"/>
                </a:cubicBezTo>
                <a:cubicBezTo>
                  <a:pt x="61331" y="159253"/>
                  <a:pt x="39189" y="151174"/>
                  <a:pt x="57150" y="157163"/>
                </a:cubicBezTo>
                <a:cubicBezTo>
                  <a:pt x="57913" y="160215"/>
                  <a:pt x="60204" y="170415"/>
                  <a:pt x="61912" y="173831"/>
                </a:cubicBezTo>
                <a:cubicBezTo>
                  <a:pt x="63192" y="176391"/>
                  <a:pt x="65087" y="178594"/>
                  <a:pt x="66675" y="180975"/>
                </a:cubicBezTo>
                <a:cubicBezTo>
                  <a:pt x="72342" y="197978"/>
                  <a:pt x="68652" y="191086"/>
                  <a:pt x="76200" y="202406"/>
                </a:cubicBezTo>
                <a:cubicBezTo>
                  <a:pt x="84865" y="228404"/>
                  <a:pt x="85767" y="225380"/>
                  <a:pt x="78581" y="266700"/>
                </a:cubicBezTo>
                <a:cubicBezTo>
                  <a:pt x="78091" y="269520"/>
                  <a:pt x="73818" y="269875"/>
                  <a:pt x="71437" y="271463"/>
                </a:cubicBezTo>
                <a:cubicBezTo>
                  <a:pt x="67815" y="282329"/>
                  <a:pt x="63284" y="288495"/>
                  <a:pt x="69056" y="300038"/>
                </a:cubicBezTo>
                <a:cubicBezTo>
                  <a:pt x="70336" y="302598"/>
                  <a:pt x="73640" y="303520"/>
                  <a:pt x="76200" y="304800"/>
                </a:cubicBezTo>
                <a:cubicBezTo>
                  <a:pt x="81641" y="307520"/>
                  <a:pt x="89820" y="308205"/>
                  <a:pt x="95250" y="309563"/>
                </a:cubicBezTo>
                <a:cubicBezTo>
                  <a:pt x="97685" y="310172"/>
                  <a:pt x="99980" y="311254"/>
                  <a:pt x="102394" y="311944"/>
                </a:cubicBezTo>
                <a:cubicBezTo>
                  <a:pt x="105541" y="312843"/>
                  <a:pt x="108784" y="313385"/>
                  <a:pt x="111919" y="314325"/>
                </a:cubicBezTo>
                <a:cubicBezTo>
                  <a:pt x="116727" y="315768"/>
                  <a:pt x="122029" y="316304"/>
                  <a:pt x="126206" y="319088"/>
                </a:cubicBezTo>
                <a:cubicBezTo>
                  <a:pt x="128587" y="320675"/>
                  <a:pt x="130735" y="322688"/>
                  <a:pt x="133350" y="323850"/>
                </a:cubicBezTo>
                <a:cubicBezTo>
                  <a:pt x="137937" y="325889"/>
                  <a:pt x="143460" y="325829"/>
                  <a:pt x="147637" y="328613"/>
                </a:cubicBezTo>
                <a:cubicBezTo>
                  <a:pt x="150018" y="330200"/>
                  <a:pt x="152166" y="332213"/>
                  <a:pt x="154781" y="333375"/>
                </a:cubicBezTo>
                <a:cubicBezTo>
                  <a:pt x="159369" y="335414"/>
                  <a:pt x="164892" y="335353"/>
                  <a:pt x="169069" y="338138"/>
                </a:cubicBezTo>
                <a:cubicBezTo>
                  <a:pt x="173831" y="341313"/>
                  <a:pt x="177926" y="345853"/>
                  <a:pt x="183356" y="347663"/>
                </a:cubicBezTo>
                <a:lnTo>
                  <a:pt x="197644" y="352425"/>
                </a:lnTo>
                <a:lnTo>
                  <a:pt x="204787" y="354806"/>
                </a:lnTo>
                <a:cubicBezTo>
                  <a:pt x="206375" y="352425"/>
                  <a:pt x="209550" y="350525"/>
                  <a:pt x="209550" y="347663"/>
                </a:cubicBezTo>
                <a:cubicBezTo>
                  <a:pt x="209550" y="342643"/>
                  <a:pt x="204787" y="333375"/>
                  <a:pt x="204787" y="333375"/>
                </a:cubicBezTo>
                <a:cubicBezTo>
                  <a:pt x="203993" y="327819"/>
                  <a:pt x="204421" y="321945"/>
                  <a:pt x="202406" y="316706"/>
                </a:cubicBezTo>
                <a:cubicBezTo>
                  <a:pt x="200351" y="311364"/>
                  <a:pt x="192881" y="302419"/>
                  <a:pt x="192881" y="302419"/>
                </a:cubicBezTo>
                <a:cubicBezTo>
                  <a:pt x="188443" y="289103"/>
                  <a:pt x="190776" y="299654"/>
                  <a:pt x="192881" y="278606"/>
                </a:cubicBezTo>
                <a:cubicBezTo>
                  <a:pt x="193911" y="268308"/>
                  <a:pt x="193978" y="257919"/>
                  <a:pt x="195262" y="247650"/>
                </a:cubicBezTo>
                <a:cubicBezTo>
                  <a:pt x="195573" y="245159"/>
                  <a:pt x="196076" y="242466"/>
                  <a:pt x="197644" y="240506"/>
                </a:cubicBezTo>
                <a:cubicBezTo>
                  <a:pt x="199432" y="238271"/>
                  <a:pt x="202406" y="237331"/>
                  <a:pt x="204787" y="235744"/>
                </a:cubicBezTo>
                <a:lnTo>
                  <a:pt x="209550" y="221456"/>
                </a:lnTo>
                <a:lnTo>
                  <a:pt x="211931" y="214313"/>
                </a:lnTo>
                <a:cubicBezTo>
                  <a:pt x="205096" y="186968"/>
                  <a:pt x="214654" y="220667"/>
                  <a:pt x="204787" y="197644"/>
                </a:cubicBezTo>
                <a:cubicBezTo>
                  <a:pt x="203498" y="194636"/>
                  <a:pt x="203346" y="191254"/>
                  <a:pt x="202406" y="188119"/>
                </a:cubicBezTo>
                <a:cubicBezTo>
                  <a:pt x="200964" y="183310"/>
                  <a:pt x="198862" y="178701"/>
                  <a:pt x="197644" y="173831"/>
                </a:cubicBezTo>
                <a:cubicBezTo>
                  <a:pt x="196056" y="167481"/>
                  <a:pt x="194951" y="160991"/>
                  <a:pt x="192881" y="154781"/>
                </a:cubicBezTo>
                <a:cubicBezTo>
                  <a:pt x="192087" y="152400"/>
                  <a:pt x="191189" y="150051"/>
                  <a:pt x="190500" y="147638"/>
                </a:cubicBezTo>
                <a:cubicBezTo>
                  <a:pt x="189773" y="145093"/>
                  <a:pt x="187419" y="133996"/>
                  <a:pt x="185737" y="130969"/>
                </a:cubicBezTo>
                <a:cubicBezTo>
                  <a:pt x="180987" y="122420"/>
                  <a:pt x="177794" y="115797"/>
                  <a:pt x="169069" y="111919"/>
                </a:cubicBezTo>
                <a:cubicBezTo>
                  <a:pt x="164481" y="109880"/>
                  <a:pt x="159544" y="108744"/>
                  <a:pt x="154781" y="107156"/>
                </a:cubicBezTo>
                <a:lnTo>
                  <a:pt x="147637" y="104775"/>
                </a:lnTo>
                <a:cubicBezTo>
                  <a:pt x="146843" y="102394"/>
                  <a:pt x="146378" y="99876"/>
                  <a:pt x="145256" y="97631"/>
                </a:cubicBezTo>
                <a:cubicBezTo>
                  <a:pt x="140470" y="88059"/>
                  <a:pt x="136791" y="91967"/>
                  <a:pt x="142875" y="78581"/>
                </a:cubicBezTo>
                <a:cubicBezTo>
                  <a:pt x="145243" y="73370"/>
                  <a:pt x="152400" y="64294"/>
                  <a:pt x="152400" y="64294"/>
                </a:cubicBezTo>
                <a:cubicBezTo>
                  <a:pt x="157956" y="47625"/>
                  <a:pt x="152399" y="51593"/>
                  <a:pt x="164306" y="47625"/>
                </a:cubicBezTo>
                <a:cubicBezTo>
                  <a:pt x="164801" y="46883"/>
                  <a:pt x="186548" y="21143"/>
                  <a:pt x="171450" y="16669"/>
                </a:cubicBezTo>
                <a:cubicBezTo>
                  <a:pt x="151648" y="10802"/>
                  <a:pt x="130175" y="15082"/>
                  <a:pt x="109537" y="14288"/>
                </a:cubicBezTo>
                <a:cubicBezTo>
                  <a:pt x="104775" y="12700"/>
                  <a:pt x="99427" y="12309"/>
                  <a:pt x="95250" y="9525"/>
                </a:cubicBezTo>
                <a:cubicBezTo>
                  <a:pt x="92869" y="7938"/>
                  <a:pt x="90721" y="5925"/>
                  <a:pt x="88106" y="4763"/>
                </a:cubicBezTo>
                <a:cubicBezTo>
                  <a:pt x="83519" y="2724"/>
                  <a:pt x="73819" y="0"/>
                  <a:pt x="73819" y="0"/>
                </a:cubicBezTo>
                <a:cubicBezTo>
                  <a:pt x="71438" y="794"/>
                  <a:pt x="68635" y="813"/>
                  <a:pt x="66675" y="2381"/>
                </a:cubicBezTo>
                <a:cubicBezTo>
                  <a:pt x="54826" y="11860"/>
                  <a:pt x="70174" y="13370"/>
                  <a:pt x="59531" y="28575"/>
                </a:cubicBezTo>
                <a:cubicBezTo>
                  <a:pt x="59530" y="28577"/>
                  <a:pt x="41673" y="34528"/>
                  <a:pt x="38100" y="35719"/>
                </a:cubicBezTo>
                <a:lnTo>
                  <a:pt x="30956" y="38100"/>
                </a:lnTo>
                <a:lnTo>
                  <a:pt x="23812" y="40481"/>
                </a:lnTo>
                <a:cubicBezTo>
                  <a:pt x="12700" y="57150"/>
                  <a:pt x="19050" y="51594"/>
                  <a:pt x="7144" y="59531"/>
                </a:cubicBezTo>
                <a:cubicBezTo>
                  <a:pt x="5556" y="64294"/>
                  <a:pt x="794" y="69056"/>
                  <a:pt x="2381" y="73819"/>
                </a:cubicBezTo>
                <a:lnTo>
                  <a:pt x="0" y="69056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7F7B7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Овал 413"/>
          <p:cNvSpPr/>
          <p:nvPr/>
        </p:nvSpPr>
        <p:spPr>
          <a:xfrm>
            <a:off x="7155546" y="3422678"/>
            <a:ext cx="116184" cy="12110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Полилиния 414"/>
          <p:cNvSpPr/>
          <p:nvPr/>
        </p:nvSpPr>
        <p:spPr>
          <a:xfrm>
            <a:off x="7059694" y="5008682"/>
            <a:ext cx="302617" cy="378618"/>
          </a:xfrm>
          <a:custGeom>
            <a:avLst/>
            <a:gdLst>
              <a:gd name="connsiteX0" fmla="*/ 28773 w 302617"/>
              <a:gd name="connsiteY0" fmla="*/ 33337 h 378618"/>
              <a:gd name="connsiteX1" fmla="*/ 26392 w 302617"/>
              <a:gd name="connsiteY1" fmla="*/ 61912 h 378618"/>
              <a:gd name="connsiteX2" fmla="*/ 33536 w 302617"/>
              <a:gd name="connsiteY2" fmla="*/ 64293 h 378618"/>
              <a:gd name="connsiteX3" fmla="*/ 40679 w 302617"/>
              <a:gd name="connsiteY3" fmla="*/ 69056 h 378618"/>
              <a:gd name="connsiteX4" fmla="*/ 50204 w 302617"/>
              <a:gd name="connsiteY4" fmla="*/ 83343 h 378618"/>
              <a:gd name="connsiteX5" fmla="*/ 64492 w 302617"/>
              <a:gd name="connsiteY5" fmla="*/ 92868 h 378618"/>
              <a:gd name="connsiteX6" fmla="*/ 71636 w 302617"/>
              <a:gd name="connsiteY6" fmla="*/ 97631 h 378618"/>
              <a:gd name="connsiteX7" fmla="*/ 93067 w 302617"/>
              <a:gd name="connsiteY7" fmla="*/ 104775 h 378618"/>
              <a:gd name="connsiteX8" fmla="*/ 100211 w 302617"/>
              <a:gd name="connsiteY8" fmla="*/ 107156 h 378618"/>
              <a:gd name="connsiteX9" fmla="*/ 112117 w 302617"/>
              <a:gd name="connsiteY9" fmla="*/ 128587 h 378618"/>
              <a:gd name="connsiteX10" fmla="*/ 109736 w 302617"/>
              <a:gd name="connsiteY10" fmla="*/ 152400 h 378618"/>
              <a:gd name="connsiteX11" fmla="*/ 102592 w 302617"/>
              <a:gd name="connsiteY11" fmla="*/ 157162 h 378618"/>
              <a:gd name="connsiteX12" fmla="*/ 93067 w 302617"/>
              <a:gd name="connsiteY12" fmla="*/ 169068 h 378618"/>
              <a:gd name="connsiteX13" fmla="*/ 88304 w 302617"/>
              <a:gd name="connsiteY13" fmla="*/ 176212 h 378618"/>
              <a:gd name="connsiteX14" fmla="*/ 83542 w 302617"/>
              <a:gd name="connsiteY14" fmla="*/ 190500 h 378618"/>
              <a:gd name="connsiteX15" fmla="*/ 81161 w 302617"/>
              <a:gd name="connsiteY15" fmla="*/ 197643 h 378618"/>
              <a:gd name="connsiteX16" fmla="*/ 71636 w 302617"/>
              <a:gd name="connsiteY16" fmla="*/ 223837 h 378618"/>
              <a:gd name="connsiteX17" fmla="*/ 64492 w 302617"/>
              <a:gd name="connsiteY17" fmla="*/ 226218 h 378618"/>
              <a:gd name="connsiteX18" fmla="*/ 59729 w 302617"/>
              <a:gd name="connsiteY18" fmla="*/ 233362 h 378618"/>
              <a:gd name="connsiteX19" fmla="*/ 52586 w 302617"/>
              <a:gd name="connsiteY19" fmla="*/ 235743 h 378618"/>
              <a:gd name="connsiteX20" fmla="*/ 50204 w 302617"/>
              <a:gd name="connsiteY20" fmla="*/ 242887 h 378618"/>
              <a:gd name="connsiteX21" fmla="*/ 43061 w 302617"/>
              <a:gd name="connsiteY21" fmla="*/ 247650 h 378618"/>
              <a:gd name="connsiteX22" fmla="*/ 45442 w 302617"/>
              <a:gd name="connsiteY22" fmla="*/ 254793 h 378618"/>
              <a:gd name="connsiteX23" fmla="*/ 59729 w 302617"/>
              <a:gd name="connsiteY23" fmla="*/ 259556 h 378618"/>
              <a:gd name="connsiteX24" fmla="*/ 66873 w 302617"/>
              <a:gd name="connsiteY24" fmla="*/ 273843 h 378618"/>
              <a:gd name="connsiteX25" fmla="*/ 69254 w 302617"/>
              <a:gd name="connsiteY25" fmla="*/ 280987 h 378618"/>
              <a:gd name="connsiteX26" fmla="*/ 66873 w 302617"/>
              <a:gd name="connsiteY26" fmla="*/ 290512 h 378618"/>
              <a:gd name="connsiteX27" fmla="*/ 45442 w 302617"/>
              <a:gd name="connsiteY27" fmla="*/ 302418 h 378618"/>
              <a:gd name="connsiteX28" fmla="*/ 38298 w 302617"/>
              <a:gd name="connsiteY28" fmla="*/ 307181 h 378618"/>
              <a:gd name="connsiteX29" fmla="*/ 24011 w 302617"/>
              <a:gd name="connsiteY29" fmla="*/ 311943 h 378618"/>
              <a:gd name="connsiteX30" fmla="*/ 19248 w 302617"/>
              <a:gd name="connsiteY30" fmla="*/ 319087 h 378618"/>
              <a:gd name="connsiteX31" fmla="*/ 4961 w 302617"/>
              <a:gd name="connsiteY31" fmla="*/ 323850 h 378618"/>
              <a:gd name="connsiteX32" fmla="*/ 2579 w 302617"/>
              <a:gd name="connsiteY32" fmla="*/ 352425 h 378618"/>
              <a:gd name="connsiteX33" fmla="*/ 7342 w 302617"/>
              <a:gd name="connsiteY33" fmla="*/ 359568 h 378618"/>
              <a:gd name="connsiteX34" fmla="*/ 19248 w 302617"/>
              <a:gd name="connsiteY34" fmla="*/ 376237 h 378618"/>
              <a:gd name="connsiteX35" fmla="*/ 28773 w 302617"/>
              <a:gd name="connsiteY35" fmla="*/ 378618 h 378618"/>
              <a:gd name="connsiteX36" fmla="*/ 47823 w 302617"/>
              <a:gd name="connsiteY36" fmla="*/ 373856 h 378618"/>
              <a:gd name="connsiteX37" fmla="*/ 69254 w 302617"/>
              <a:gd name="connsiteY37" fmla="*/ 361950 h 378618"/>
              <a:gd name="connsiteX38" fmla="*/ 76398 w 302617"/>
              <a:gd name="connsiteY38" fmla="*/ 340518 h 378618"/>
              <a:gd name="connsiteX39" fmla="*/ 78779 w 302617"/>
              <a:gd name="connsiteY39" fmla="*/ 333375 h 378618"/>
              <a:gd name="connsiteX40" fmla="*/ 83542 w 302617"/>
              <a:gd name="connsiteY40" fmla="*/ 326231 h 378618"/>
              <a:gd name="connsiteX41" fmla="*/ 76398 w 302617"/>
              <a:gd name="connsiteY41" fmla="*/ 302418 h 378618"/>
              <a:gd name="connsiteX42" fmla="*/ 74017 w 302617"/>
              <a:gd name="connsiteY42" fmla="*/ 295275 h 378618"/>
              <a:gd name="connsiteX43" fmla="*/ 78779 w 302617"/>
              <a:gd name="connsiteY43" fmla="*/ 280987 h 378618"/>
              <a:gd name="connsiteX44" fmla="*/ 88304 w 302617"/>
              <a:gd name="connsiteY44" fmla="*/ 269081 h 378618"/>
              <a:gd name="connsiteX45" fmla="*/ 109736 w 302617"/>
              <a:gd name="connsiteY45" fmla="*/ 261937 h 378618"/>
              <a:gd name="connsiteX46" fmla="*/ 116879 w 302617"/>
              <a:gd name="connsiteY46" fmla="*/ 259556 h 378618"/>
              <a:gd name="connsiteX47" fmla="*/ 178792 w 302617"/>
              <a:gd name="connsiteY47" fmla="*/ 259556 h 378618"/>
              <a:gd name="connsiteX48" fmla="*/ 185936 w 302617"/>
              <a:gd name="connsiteY48" fmla="*/ 257175 h 378618"/>
              <a:gd name="connsiteX49" fmla="*/ 193079 w 302617"/>
              <a:gd name="connsiteY49" fmla="*/ 242887 h 378618"/>
              <a:gd name="connsiteX50" fmla="*/ 207367 w 302617"/>
              <a:gd name="connsiteY50" fmla="*/ 233362 h 378618"/>
              <a:gd name="connsiteX51" fmla="*/ 212129 w 302617"/>
              <a:gd name="connsiteY51" fmla="*/ 226218 h 378618"/>
              <a:gd name="connsiteX52" fmla="*/ 233561 w 302617"/>
              <a:gd name="connsiteY52" fmla="*/ 219075 h 378618"/>
              <a:gd name="connsiteX53" fmla="*/ 262136 w 302617"/>
              <a:gd name="connsiteY53" fmla="*/ 209550 h 378618"/>
              <a:gd name="connsiteX54" fmla="*/ 276423 w 302617"/>
              <a:gd name="connsiteY54" fmla="*/ 204787 h 378618"/>
              <a:gd name="connsiteX55" fmla="*/ 290711 w 302617"/>
              <a:gd name="connsiteY55" fmla="*/ 202406 h 378618"/>
              <a:gd name="connsiteX56" fmla="*/ 297854 w 302617"/>
              <a:gd name="connsiteY56" fmla="*/ 188118 h 378618"/>
              <a:gd name="connsiteX57" fmla="*/ 297854 w 302617"/>
              <a:gd name="connsiteY57" fmla="*/ 171450 h 378618"/>
              <a:gd name="connsiteX58" fmla="*/ 302617 w 302617"/>
              <a:gd name="connsiteY58" fmla="*/ 121443 h 378618"/>
              <a:gd name="connsiteX59" fmla="*/ 293092 w 302617"/>
              <a:gd name="connsiteY59" fmla="*/ 90487 h 378618"/>
              <a:gd name="connsiteX60" fmla="*/ 285948 w 302617"/>
              <a:gd name="connsiteY60" fmla="*/ 88106 h 378618"/>
              <a:gd name="connsiteX61" fmla="*/ 278804 w 302617"/>
              <a:gd name="connsiteY61" fmla="*/ 66675 h 378618"/>
              <a:gd name="connsiteX62" fmla="*/ 276423 w 302617"/>
              <a:gd name="connsiteY62" fmla="*/ 59531 h 378618"/>
              <a:gd name="connsiteX63" fmla="*/ 262136 w 302617"/>
              <a:gd name="connsiteY63" fmla="*/ 50006 h 378618"/>
              <a:gd name="connsiteX64" fmla="*/ 247848 w 302617"/>
              <a:gd name="connsiteY64" fmla="*/ 45243 h 378618"/>
              <a:gd name="connsiteX65" fmla="*/ 221654 w 302617"/>
              <a:gd name="connsiteY65" fmla="*/ 38100 h 378618"/>
              <a:gd name="connsiteX66" fmla="*/ 214511 w 302617"/>
              <a:gd name="connsiteY66" fmla="*/ 35718 h 378618"/>
              <a:gd name="connsiteX67" fmla="*/ 207367 w 302617"/>
              <a:gd name="connsiteY67" fmla="*/ 33337 h 378618"/>
              <a:gd name="connsiteX68" fmla="*/ 185936 w 302617"/>
              <a:gd name="connsiteY68" fmla="*/ 21431 h 378618"/>
              <a:gd name="connsiteX69" fmla="*/ 176411 w 302617"/>
              <a:gd name="connsiteY69" fmla="*/ 19050 h 378618"/>
              <a:gd name="connsiteX70" fmla="*/ 143073 w 302617"/>
              <a:gd name="connsiteY70" fmla="*/ 16668 h 378618"/>
              <a:gd name="connsiteX71" fmla="*/ 135929 w 302617"/>
              <a:gd name="connsiteY71" fmla="*/ 14287 h 378618"/>
              <a:gd name="connsiteX72" fmla="*/ 124023 w 302617"/>
              <a:gd name="connsiteY72" fmla="*/ 11906 h 378618"/>
              <a:gd name="connsiteX73" fmla="*/ 119261 w 302617"/>
              <a:gd name="connsiteY73" fmla="*/ 4762 h 378618"/>
              <a:gd name="connsiteX74" fmla="*/ 104973 w 302617"/>
              <a:gd name="connsiteY74" fmla="*/ 0 h 378618"/>
              <a:gd name="connsiteX75" fmla="*/ 71636 w 302617"/>
              <a:gd name="connsiteY75" fmla="*/ 4762 h 378618"/>
              <a:gd name="connsiteX76" fmla="*/ 64492 w 302617"/>
              <a:gd name="connsiteY76" fmla="*/ 9525 h 378618"/>
              <a:gd name="connsiteX77" fmla="*/ 50204 w 302617"/>
              <a:gd name="connsiteY77" fmla="*/ 14287 h 378618"/>
              <a:gd name="connsiteX78" fmla="*/ 35917 w 302617"/>
              <a:gd name="connsiteY78" fmla="*/ 23812 h 378618"/>
              <a:gd name="connsiteX79" fmla="*/ 31154 w 302617"/>
              <a:gd name="connsiteY79" fmla="*/ 30956 h 378618"/>
              <a:gd name="connsiteX80" fmla="*/ 28773 w 302617"/>
              <a:gd name="connsiteY80" fmla="*/ 33337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2617" h="378618">
                <a:moveTo>
                  <a:pt x="28773" y="33337"/>
                </a:moveTo>
                <a:cubicBezTo>
                  <a:pt x="27979" y="38496"/>
                  <a:pt x="20089" y="49306"/>
                  <a:pt x="26392" y="61912"/>
                </a:cubicBezTo>
                <a:cubicBezTo>
                  <a:pt x="27515" y="64157"/>
                  <a:pt x="31155" y="63499"/>
                  <a:pt x="33536" y="64293"/>
                </a:cubicBezTo>
                <a:cubicBezTo>
                  <a:pt x="35917" y="65881"/>
                  <a:pt x="38795" y="66902"/>
                  <a:pt x="40679" y="69056"/>
                </a:cubicBezTo>
                <a:cubicBezTo>
                  <a:pt x="44448" y="73364"/>
                  <a:pt x="45442" y="80168"/>
                  <a:pt x="50204" y="83343"/>
                </a:cubicBezTo>
                <a:lnTo>
                  <a:pt x="64492" y="92868"/>
                </a:lnTo>
                <a:cubicBezTo>
                  <a:pt x="66873" y="94456"/>
                  <a:pt x="68921" y="96726"/>
                  <a:pt x="71636" y="97631"/>
                </a:cubicBezTo>
                <a:lnTo>
                  <a:pt x="93067" y="104775"/>
                </a:lnTo>
                <a:lnTo>
                  <a:pt x="100211" y="107156"/>
                </a:lnTo>
                <a:cubicBezTo>
                  <a:pt x="106038" y="124638"/>
                  <a:pt x="101423" y="117893"/>
                  <a:pt x="112117" y="128587"/>
                </a:cubicBezTo>
                <a:cubicBezTo>
                  <a:pt x="111323" y="136525"/>
                  <a:pt x="112259" y="144832"/>
                  <a:pt x="109736" y="152400"/>
                </a:cubicBezTo>
                <a:cubicBezTo>
                  <a:pt x="108831" y="155115"/>
                  <a:pt x="104380" y="154927"/>
                  <a:pt x="102592" y="157162"/>
                </a:cubicBezTo>
                <a:cubicBezTo>
                  <a:pt x="89447" y="173593"/>
                  <a:pt x="113540" y="155421"/>
                  <a:pt x="93067" y="169068"/>
                </a:cubicBezTo>
                <a:cubicBezTo>
                  <a:pt x="91479" y="171449"/>
                  <a:pt x="89466" y="173597"/>
                  <a:pt x="88304" y="176212"/>
                </a:cubicBezTo>
                <a:cubicBezTo>
                  <a:pt x="86265" y="180800"/>
                  <a:pt x="85129" y="185737"/>
                  <a:pt x="83542" y="190500"/>
                </a:cubicBezTo>
                <a:cubicBezTo>
                  <a:pt x="82748" y="192881"/>
                  <a:pt x="81770" y="195208"/>
                  <a:pt x="81161" y="197643"/>
                </a:cubicBezTo>
                <a:cubicBezTo>
                  <a:pt x="79904" y="202669"/>
                  <a:pt x="78192" y="218592"/>
                  <a:pt x="71636" y="223837"/>
                </a:cubicBezTo>
                <a:cubicBezTo>
                  <a:pt x="69676" y="225405"/>
                  <a:pt x="66873" y="225424"/>
                  <a:pt x="64492" y="226218"/>
                </a:cubicBezTo>
                <a:cubicBezTo>
                  <a:pt x="62904" y="228599"/>
                  <a:pt x="61964" y="231574"/>
                  <a:pt x="59729" y="233362"/>
                </a:cubicBezTo>
                <a:cubicBezTo>
                  <a:pt x="57769" y="234930"/>
                  <a:pt x="54361" y="233968"/>
                  <a:pt x="52586" y="235743"/>
                </a:cubicBezTo>
                <a:cubicBezTo>
                  <a:pt x="50811" y="237518"/>
                  <a:pt x="51772" y="240927"/>
                  <a:pt x="50204" y="242887"/>
                </a:cubicBezTo>
                <a:cubicBezTo>
                  <a:pt x="48416" y="245122"/>
                  <a:pt x="45442" y="246062"/>
                  <a:pt x="43061" y="247650"/>
                </a:cubicBezTo>
                <a:cubicBezTo>
                  <a:pt x="43855" y="250031"/>
                  <a:pt x="43400" y="253334"/>
                  <a:pt x="45442" y="254793"/>
                </a:cubicBezTo>
                <a:cubicBezTo>
                  <a:pt x="49527" y="257711"/>
                  <a:pt x="59729" y="259556"/>
                  <a:pt x="59729" y="259556"/>
                </a:cubicBezTo>
                <a:cubicBezTo>
                  <a:pt x="65719" y="277521"/>
                  <a:pt x="57637" y="255371"/>
                  <a:pt x="66873" y="273843"/>
                </a:cubicBezTo>
                <a:cubicBezTo>
                  <a:pt x="67995" y="276088"/>
                  <a:pt x="68460" y="278606"/>
                  <a:pt x="69254" y="280987"/>
                </a:cubicBezTo>
                <a:cubicBezTo>
                  <a:pt x="68460" y="284162"/>
                  <a:pt x="69028" y="288049"/>
                  <a:pt x="66873" y="290512"/>
                </a:cubicBezTo>
                <a:cubicBezTo>
                  <a:pt x="60130" y="298219"/>
                  <a:pt x="53792" y="299635"/>
                  <a:pt x="45442" y="302418"/>
                </a:cubicBezTo>
                <a:cubicBezTo>
                  <a:pt x="43061" y="304006"/>
                  <a:pt x="40913" y="306019"/>
                  <a:pt x="38298" y="307181"/>
                </a:cubicBezTo>
                <a:cubicBezTo>
                  <a:pt x="33711" y="309220"/>
                  <a:pt x="24011" y="311943"/>
                  <a:pt x="24011" y="311943"/>
                </a:cubicBezTo>
                <a:cubicBezTo>
                  <a:pt x="22423" y="314324"/>
                  <a:pt x="21675" y="317570"/>
                  <a:pt x="19248" y="319087"/>
                </a:cubicBezTo>
                <a:cubicBezTo>
                  <a:pt x="14991" y="321748"/>
                  <a:pt x="4961" y="323850"/>
                  <a:pt x="4961" y="323850"/>
                </a:cubicBezTo>
                <a:cubicBezTo>
                  <a:pt x="338" y="337716"/>
                  <a:pt x="-2231" y="337996"/>
                  <a:pt x="2579" y="352425"/>
                </a:cubicBezTo>
                <a:cubicBezTo>
                  <a:pt x="3484" y="355140"/>
                  <a:pt x="5754" y="357187"/>
                  <a:pt x="7342" y="359568"/>
                </a:cubicBezTo>
                <a:cubicBezTo>
                  <a:pt x="12480" y="374984"/>
                  <a:pt x="7550" y="372895"/>
                  <a:pt x="19248" y="376237"/>
                </a:cubicBezTo>
                <a:cubicBezTo>
                  <a:pt x="22395" y="377136"/>
                  <a:pt x="25598" y="377824"/>
                  <a:pt x="28773" y="378618"/>
                </a:cubicBezTo>
                <a:cubicBezTo>
                  <a:pt x="35123" y="377031"/>
                  <a:pt x="42377" y="377487"/>
                  <a:pt x="47823" y="373856"/>
                </a:cubicBezTo>
                <a:cubicBezTo>
                  <a:pt x="64199" y="362939"/>
                  <a:pt x="56681" y="366141"/>
                  <a:pt x="69254" y="361950"/>
                </a:cubicBezTo>
                <a:lnTo>
                  <a:pt x="76398" y="340518"/>
                </a:lnTo>
                <a:cubicBezTo>
                  <a:pt x="77192" y="338137"/>
                  <a:pt x="77387" y="335463"/>
                  <a:pt x="78779" y="333375"/>
                </a:cubicBezTo>
                <a:lnTo>
                  <a:pt x="83542" y="326231"/>
                </a:lnTo>
                <a:cubicBezTo>
                  <a:pt x="79943" y="311834"/>
                  <a:pt x="82196" y="319812"/>
                  <a:pt x="76398" y="302418"/>
                </a:cubicBezTo>
                <a:lnTo>
                  <a:pt x="74017" y="295275"/>
                </a:lnTo>
                <a:lnTo>
                  <a:pt x="78779" y="280987"/>
                </a:lnTo>
                <a:cubicBezTo>
                  <a:pt x="81361" y="273241"/>
                  <a:pt x="79876" y="272827"/>
                  <a:pt x="88304" y="269081"/>
                </a:cubicBezTo>
                <a:cubicBezTo>
                  <a:pt x="88316" y="269076"/>
                  <a:pt x="106158" y="263130"/>
                  <a:pt x="109736" y="261937"/>
                </a:cubicBezTo>
                <a:lnTo>
                  <a:pt x="116879" y="259556"/>
                </a:lnTo>
                <a:cubicBezTo>
                  <a:pt x="148327" y="261975"/>
                  <a:pt x="147344" y="263487"/>
                  <a:pt x="178792" y="259556"/>
                </a:cubicBezTo>
                <a:cubicBezTo>
                  <a:pt x="181283" y="259245"/>
                  <a:pt x="183555" y="257969"/>
                  <a:pt x="185936" y="257175"/>
                </a:cubicBezTo>
                <a:cubicBezTo>
                  <a:pt x="187634" y="252080"/>
                  <a:pt x="188735" y="246688"/>
                  <a:pt x="193079" y="242887"/>
                </a:cubicBezTo>
                <a:cubicBezTo>
                  <a:pt x="197387" y="239118"/>
                  <a:pt x="207367" y="233362"/>
                  <a:pt x="207367" y="233362"/>
                </a:cubicBezTo>
                <a:cubicBezTo>
                  <a:pt x="208954" y="230981"/>
                  <a:pt x="209702" y="227735"/>
                  <a:pt x="212129" y="226218"/>
                </a:cubicBezTo>
                <a:cubicBezTo>
                  <a:pt x="212131" y="226217"/>
                  <a:pt x="229988" y="220266"/>
                  <a:pt x="233561" y="219075"/>
                </a:cubicBezTo>
                <a:lnTo>
                  <a:pt x="262136" y="209550"/>
                </a:lnTo>
                <a:cubicBezTo>
                  <a:pt x="262147" y="209546"/>
                  <a:pt x="276412" y="204789"/>
                  <a:pt x="276423" y="204787"/>
                </a:cubicBezTo>
                <a:lnTo>
                  <a:pt x="290711" y="202406"/>
                </a:lnTo>
                <a:cubicBezTo>
                  <a:pt x="307379" y="191293"/>
                  <a:pt x="309760" y="196056"/>
                  <a:pt x="297854" y="188118"/>
                </a:cubicBezTo>
                <a:cubicBezTo>
                  <a:pt x="293334" y="174559"/>
                  <a:pt x="296304" y="187728"/>
                  <a:pt x="297854" y="171450"/>
                </a:cubicBezTo>
                <a:cubicBezTo>
                  <a:pt x="303001" y="117407"/>
                  <a:pt x="296335" y="146574"/>
                  <a:pt x="302617" y="121443"/>
                </a:cubicBezTo>
                <a:cubicBezTo>
                  <a:pt x="300679" y="100124"/>
                  <a:pt x="307301" y="97592"/>
                  <a:pt x="293092" y="90487"/>
                </a:cubicBezTo>
                <a:cubicBezTo>
                  <a:pt x="290847" y="89364"/>
                  <a:pt x="288329" y="88900"/>
                  <a:pt x="285948" y="88106"/>
                </a:cubicBezTo>
                <a:lnTo>
                  <a:pt x="278804" y="66675"/>
                </a:lnTo>
                <a:cubicBezTo>
                  <a:pt x="278010" y="64294"/>
                  <a:pt x="278512" y="60923"/>
                  <a:pt x="276423" y="59531"/>
                </a:cubicBezTo>
                <a:cubicBezTo>
                  <a:pt x="271661" y="56356"/>
                  <a:pt x="267566" y="51816"/>
                  <a:pt x="262136" y="50006"/>
                </a:cubicBezTo>
                <a:cubicBezTo>
                  <a:pt x="257373" y="48418"/>
                  <a:pt x="252771" y="46227"/>
                  <a:pt x="247848" y="45243"/>
                </a:cubicBezTo>
                <a:cubicBezTo>
                  <a:pt x="231026" y="41879"/>
                  <a:pt x="239773" y="44140"/>
                  <a:pt x="221654" y="38100"/>
                </a:cubicBezTo>
                <a:lnTo>
                  <a:pt x="214511" y="35718"/>
                </a:lnTo>
                <a:cubicBezTo>
                  <a:pt x="212130" y="34924"/>
                  <a:pt x="209456" y="34729"/>
                  <a:pt x="207367" y="33337"/>
                </a:cubicBezTo>
                <a:cubicBezTo>
                  <a:pt x="194576" y="24810"/>
                  <a:pt x="196937" y="24574"/>
                  <a:pt x="185936" y="21431"/>
                </a:cubicBezTo>
                <a:cubicBezTo>
                  <a:pt x="182789" y="20532"/>
                  <a:pt x="179664" y="19411"/>
                  <a:pt x="176411" y="19050"/>
                </a:cubicBezTo>
                <a:cubicBezTo>
                  <a:pt x="165338" y="17820"/>
                  <a:pt x="154186" y="17462"/>
                  <a:pt x="143073" y="16668"/>
                </a:cubicBezTo>
                <a:cubicBezTo>
                  <a:pt x="140692" y="15874"/>
                  <a:pt x="138364" y="14896"/>
                  <a:pt x="135929" y="14287"/>
                </a:cubicBezTo>
                <a:cubicBezTo>
                  <a:pt x="132003" y="13305"/>
                  <a:pt x="127537" y="13914"/>
                  <a:pt x="124023" y="11906"/>
                </a:cubicBezTo>
                <a:cubicBezTo>
                  <a:pt x="121538" y="10486"/>
                  <a:pt x="121688" y="6279"/>
                  <a:pt x="119261" y="4762"/>
                </a:cubicBezTo>
                <a:cubicBezTo>
                  <a:pt x="115004" y="2101"/>
                  <a:pt x="104973" y="0"/>
                  <a:pt x="104973" y="0"/>
                </a:cubicBezTo>
                <a:cubicBezTo>
                  <a:pt x="98285" y="608"/>
                  <a:pt x="80797" y="181"/>
                  <a:pt x="71636" y="4762"/>
                </a:cubicBezTo>
                <a:cubicBezTo>
                  <a:pt x="69076" y="6042"/>
                  <a:pt x="67107" y="8363"/>
                  <a:pt x="64492" y="9525"/>
                </a:cubicBezTo>
                <a:cubicBezTo>
                  <a:pt x="59904" y="11564"/>
                  <a:pt x="50204" y="14287"/>
                  <a:pt x="50204" y="14287"/>
                </a:cubicBezTo>
                <a:cubicBezTo>
                  <a:pt x="45442" y="17462"/>
                  <a:pt x="39092" y="19050"/>
                  <a:pt x="35917" y="23812"/>
                </a:cubicBezTo>
                <a:cubicBezTo>
                  <a:pt x="34329" y="26193"/>
                  <a:pt x="33178" y="28932"/>
                  <a:pt x="31154" y="30956"/>
                </a:cubicBezTo>
                <a:cubicBezTo>
                  <a:pt x="23350" y="38760"/>
                  <a:pt x="29567" y="28178"/>
                  <a:pt x="28773" y="33337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7F7B7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Полилиния 415"/>
          <p:cNvSpPr/>
          <p:nvPr/>
        </p:nvSpPr>
        <p:spPr>
          <a:xfrm>
            <a:off x="5892412" y="4235462"/>
            <a:ext cx="281673" cy="333513"/>
          </a:xfrm>
          <a:custGeom>
            <a:avLst/>
            <a:gdLst>
              <a:gd name="connsiteX0" fmla="*/ 30957 w 281673"/>
              <a:gd name="connsiteY0" fmla="*/ 138 h 333513"/>
              <a:gd name="connsiteX1" fmla="*/ 33338 w 281673"/>
              <a:gd name="connsiteY1" fmla="*/ 45382 h 333513"/>
              <a:gd name="connsiteX2" fmla="*/ 38100 w 281673"/>
              <a:gd name="connsiteY2" fmla="*/ 52526 h 333513"/>
              <a:gd name="connsiteX3" fmla="*/ 35719 w 281673"/>
              <a:gd name="connsiteY3" fmla="*/ 59670 h 333513"/>
              <a:gd name="connsiteX4" fmla="*/ 30957 w 281673"/>
              <a:gd name="connsiteY4" fmla="*/ 66813 h 333513"/>
              <a:gd name="connsiteX5" fmla="*/ 28575 w 281673"/>
              <a:gd name="connsiteY5" fmla="*/ 76338 h 333513"/>
              <a:gd name="connsiteX6" fmla="*/ 19050 w 281673"/>
              <a:gd name="connsiteY6" fmla="*/ 90626 h 333513"/>
              <a:gd name="connsiteX7" fmla="*/ 9525 w 281673"/>
              <a:gd name="connsiteY7" fmla="*/ 104913 h 333513"/>
              <a:gd name="connsiteX8" fmla="*/ 2382 w 281673"/>
              <a:gd name="connsiteY8" fmla="*/ 109676 h 333513"/>
              <a:gd name="connsiteX9" fmla="*/ 0 w 281673"/>
              <a:gd name="connsiteY9" fmla="*/ 116820 h 333513"/>
              <a:gd name="connsiteX10" fmla="*/ 7144 w 281673"/>
              <a:gd name="connsiteY10" fmla="*/ 133488 h 333513"/>
              <a:gd name="connsiteX11" fmla="*/ 11907 w 281673"/>
              <a:gd name="connsiteY11" fmla="*/ 147776 h 333513"/>
              <a:gd name="connsiteX12" fmla="*/ 14288 w 281673"/>
              <a:gd name="connsiteY12" fmla="*/ 154920 h 333513"/>
              <a:gd name="connsiteX13" fmla="*/ 21432 w 281673"/>
              <a:gd name="connsiteY13" fmla="*/ 159682 h 333513"/>
              <a:gd name="connsiteX14" fmla="*/ 26194 w 281673"/>
              <a:gd name="connsiteY14" fmla="*/ 166826 h 333513"/>
              <a:gd name="connsiteX15" fmla="*/ 26194 w 281673"/>
              <a:gd name="connsiteY15" fmla="*/ 193020 h 333513"/>
              <a:gd name="connsiteX16" fmla="*/ 23813 w 281673"/>
              <a:gd name="connsiteY16" fmla="*/ 214451 h 333513"/>
              <a:gd name="connsiteX17" fmla="*/ 19050 w 281673"/>
              <a:gd name="connsiteY17" fmla="*/ 221595 h 333513"/>
              <a:gd name="connsiteX18" fmla="*/ 16669 w 281673"/>
              <a:gd name="connsiteY18" fmla="*/ 250170 h 333513"/>
              <a:gd name="connsiteX19" fmla="*/ 9525 w 281673"/>
              <a:gd name="connsiteY19" fmla="*/ 252551 h 333513"/>
              <a:gd name="connsiteX20" fmla="*/ 7144 w 281673"/>
              <a:gd name="connsiteY20" fmla="*/ 285888 h 333513"/>
              <a:gd name="connsiteX21" fmla="*/ 19050 w 281673"/>
              <a:gd name="connsiteY21" fmla="*/ 302557 h 333513"/>
              <a:gd name="connsiteX22" fmla="*/ 45244 w 281673"/>
              <a:gd name="connsiteY22" fmla="*/ 304938 h 333513"/>
              <a:gd name="connsiteX23" fmla="*/ 66675 w 281673"/>
              <a:gd name="connsiteY23" fmla="*/ 316845 h 333513"/>
              <a:gd name="connsiteX24" fmla="*/ 73819 w 281673"/>
              <a:gd name="connsiteY24" fmla="*/ 319226 h 333513"/>
              <a:gd name="connsiteX25" fmla="*/ 90488 w 281673"/>
              <a:gd name="connsiteY25" fmla="*/ 316845 h 333513"/>
              <a:gd name="connsiteX26" fmla="*/ 97632 w 281673"/>
              <a:gd name="connsiteY26" fmla="*/ 314463 h 333513"/>
              <a:gd name="connsiteX27" fmla="*/ 109538 w 281673"/>
              <a:gd name="connsiteY27" fmla="*/ 316845 h 333513"/>
              <a:gd name="connsiteX28" fmla="*/ 130969 w 281673"/>
              <a:gd name="connsiteY28" fmla="*/ 323988 h 333513"/>
              <a:gd name="connsiteX29" fmla="*/ 138113 w 281673"/>
              <a:gd name="connsiteY29" fmla="*/ 326370 h 333513"/>
              <a:gd name="connsiteX30" fmla="*/ 154782 w 281673"/>
              <a:gd name="connsiteY30" fmla="*/ 328751 h 333513"/>
              <a:gd name="connsiteX31" fmla="*/ 164307 w 281673"/>
              <a:gd name="connsiteY31" fmla="*/ 331132 h 333513"/>
              <a:gd name="connsiteX32" fmla="*/ 176213 w 281673"/>
              <a:gd name="connsiteY32" fmla="*/ 333513 h 333513"/>
              <a:gd name="connsiteX33" fmla="*/ 197644 w 281673"/>
              <a:gd name="connsiteY33" fmla="*/ 326370 h 333513"/>
              <a:gd name="connsiteX34" fmla="*/ 204788 w 281673"/>
              <a:gd name="connsiteY34" fmla="*/ 323988 h 333513"/>
              <a:gd name="connsiteX35" fmla="*/ 223838 w 281673"/>
              <a:gd name="connsiteY35" fmla="*/ 316845 h 333513"/>
              <a:gd name="connsiteX36" fmla="*/ 228600 w 281673"/>
              <a:gd name="connsiteY36" fmla="*/ 309701 h 333513"/>
              <a:gd name="connsiteX37" fmla="*/ 235744 w 281673"/>
              <a:gd name="connsiteY37" fmla="*/ 293032 h 333513"/>
              <a:gd name="connsiteX38" fmla="*/ 245269 w 281673"/>
              <a:gd name="connsiteY38" fmla="*/ 290651 h 333513"/>
              <a:gd name="connsiteX39" fmla="*/ 252413 w 281673"/>
              <a:gd name="connsiteY39" fmla="*/ 288270 h 333513"/>
              <a:gd name="connsiteX40" fmla="*/ 257175 w 281673"/>
              <a:gd name="connsiteY40" fmla="*/ 273982 h 333513"/>
              <a:gd name="connsiteX41" fmla="*/ 259557 w 281673"/>
              <a:gd name="connsiteY41" fmla="*/ 266838 h 333513"/>
              <a:gd name="connsiteX42" fmla="*/ 264319 w 281673"/>
              <a:gd name="connsiteY42" fmla="*/ 259695 h 333513"/>
              <a:gd name="connsiteX43" fmla="*/ 271463 w 281673"/>
              <a:gd name="connsiteY43" fmla="*/ 238263 h 333513"/>
              <a:gd name="connsiteX44" fmla="*/ 273844 w 281673"/>
              <a:gd name="connsiteY44" fmla="*/ 231120 h 333513"/>
              <a:gd name="connsiteX45" fmla="*/ 278607 w 281673"/>
              <a:gd name="connsiteY45" fmla="*/ 223976 h 333513"/>
              <a:gd name="connsiteX46" fmla="*/ 278607 w 281673"/>
              <a:gd name="connsiteY46" fmla="*/ 197782 h 333513"/>
              <a:gd name="connsiteX47" fmla="*/ 273844 w 281673"/>
              <a:gd name="connsiteY47" fmla="*/ 190638 h 333513"/>
              <a:gd name="connsiteX48" fmla="*/ 269082 w 281673"/>
              <a:gd name="connsiteY48" fmla="*/ 154920 h 333513"/>
              <a:gd name="connsiteX49" fmla="*/ 264319 w 281673"/>
              <a:gd name="connsiteY49" fmla="*/ 140632 h 333513"/>
              <a:gd name="connsiteX50" fmla="*/ 261938 w 281673"/>
              <a:gd name="connsiteY50" fmla="*/ 131107 h 333513"/>
              <a:gd name="connsiteX51" fmla="*/ 264319 w 281673"/>
              <a:gd name="connsiteY51" fmla="*/ 88245 h 333513"/>
              <a:gd name="connsiteX52" fmla="*/ 261938 w 281673"/>
              <a:gd name="connsiteY52" fmla="*/ 71576 h 333513"/>
              <a:gd name="connsiteX53" fmla="*/ 252413 w 281673"/>
              <a:gd name="connsiteY53" fmla="*/ 73957 h 333513"/>
              <a:gd name="connsiteX54" fmla="*/ 247650 w 281673"/>
              <a:gd name="connsiteY54" fmla="*/ 81101 h 333513"/>
              <a:gd name="connsiteX55" fmla="*/ 245269 w 281673"/>
              <a:gd name="connsiteY55" fmla="*/ 88245 h 333513"/>
              <a:gd name="connsiteX56" fmla="*/ 238125 w 281673"/>
              <a:gd name="connsiteY56" fmla="*/ 90626 h 333513"/>
              <a:gd name="connsiteX57" fmla="*/ 216694 w 281673"/>
              <a:gd name="connsiteY57" fmla="*/ 88245 h 333513"/>
              <a:gd name="connsiteX58" fmla="*/ 202407 w 281673"/>
              <a:gd name="connsiteY58" fmla="*/ 81101 h 333513"/>
              <a:gd name="connsiteX59" fmla="*/ 195263 w 281673"/>
              <a:gd name="connsiteY59" fmla="*/ 78720 h 333513"/>
              <a:gd name="connsiteX60" fmla="*/ 188119 w 281673"/>
              <a:gd name="connsiteY60" fmla="*/ 93007 h 333513"/>
              <a:gd name="connsiteX61" fmla="*/ 185738 w 281673"/>
              <a:gd name="connsiteY61" fmla="*/ 104913 h 333513"/>
              <a:gd name="connsiteX62" fmla="*/ 178594 w 281673"/>
              <a:gd name="connsiteY62" fmla="*/ 107295 h 333513"/>
              <a:gd name="connsiteX63" fmla="*/ 171450 w 281673"/>
              <a:gd name="connsiteY63" fmla="*/ 112057 h 333513"/>
              <a:gd name="connsiteX64" fmla="*/ 150019 w 281673"/>
              <a:gd name="connsiteY64" fmla="*/ 109676 h 333513"/>
              <a:gd name="connsiteX65" fmla="*/ 140494 w 281673"/>
              <a:gd name="connsiteY65" fmla="*/ 95388 h 333513"/>
              <a:gd name="connsiteX66" fmla="*/ 135732 w 281673"/>
              <a:gd name="connsiteY66" fmla="*/ 81101 h 333513"/>
              <a:gd name="connsiteX67" fmla="*/ 133350 w 281673"/>
              <a:gd name="connsiteY67" fmla="*/ 69195 h 333513"/>
              <a:gd name="connsiteX68" fmla="*/ 130969 w 281673"/>
              <a:gd name="connsiteY68" fmla="*/ 62051 h 333513"/>
              <a:gd name="connsiteX69" fmla="*/ 123825 w 281673"/>
              <a:gd name="connsiteY69" fmla="*/ 57288 h 333513"/>
              <a:gd name="connsiteX70" fmla="*/ 107157 w 281673"/>
              <a:gd name="connsiteY70" fmla="*/ 40620 h 333513"/>
              <a:gd name="connsiteX71" fmla="*/ 97632 w 281673"/>
              <a:gd name="connsiteY71" fmla="*/ 38238 h 333513"/>
              <a:gd name="connsiteX72" fmla="*/ 83344 w 281673"/>
              <a:gd name="connsiteY72" fmla="*/ 33476 h 333513"/>
              <a:gd name="connsiteX73" fmla="*/ 61913 w 281673"/>
              <a:gd name="connsiteY73" fmla="*/ 19188 h 333513"/>
              <a:gd name="connsiteX74" fmla="*/ 54769 w 281673"/>
              <a:gd name="connsiteY74" fmla="*/ 14426 h 333513"/>
              <a:gd name="connsiteX75" fmla="*/ 50007 w 281673"/>
              <a:gd name="connsiteY75" fmla="*/ 7282 h 333513"/>
              <a:gd name="connsiteX76" fmla="*/ 35719 w 281673"/>
              <a:gd name="connsiteY76" fmla="*/ 138 h 333513"/>
              <a:gd name="connsiteX77" fmla="*/ 30957 w 281673"/>
              <a:gd name="connsiteY77" fmla="*/ 138 h 3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81673" h="333513">
                <a:moveTo>
                  <a:pt x="30957" y="138"/>
                </a:moveTo>
                <a:cubicBezTo>
                  <a:pt x="28001" y="14915"/>
                  <a:pt x="23488" y="30605"/>
                  <a:pt x="33338" y="45382"/>
                </a:cubicBezTo>
                <a:lnTo>
                  <a:pt x="38100" y="52526"/>
                </a:lnTo>
                <a:cubicBezTo>
                  <a:pt x="37306" y="54907"/>
                  <a:pt x="36841" y="57425"/>
                  <a:pt x="35719" y="59670"/>
                </a:cubicBezTo>
                <a:cubicBezTo>
                  <a:pt x="34439" y="62230"/>
                  <a:pt x="32084" y="64183"/>
                  <a:pt x="30957" y="66813"/>
                </a:cubicBezTo>
                <a:cubicBezTo>
                  <a:pt x="29668" y="69821"/>
                  <a:pt x="30039" y="73411"/>
                  <a:pt x="28575" y="76338"/>
                </a:cubicBezTo>
                <a:cubicBezTo>
                  <a:pt x="26015" y="81458"/>
                  <a:pt x="22225" y="85863"/>
                  <a:pt x="19050" y="90626"/>
                </a:cubicBezTo>
                <a:cubicBezTo>
                  <a:pt x="19048" y="90630"/>
                  <a:pt x="9529" y="104910"/>
                  <a:pt x="9525" y="104913"/>
                </a:cubicBezTo>
                <a:lnTo>
                  <a:pt x="2382" y="109676"/>
                </a:lnTo>
                <a:cubicBezTo>
                  <a:pt x="1588" y="112057"/>
                  <a:pt x="0" y="114310"/>
                  <a:pt x="0" y="116820"/>
                </a:cubicBezTo>
                <a:cubicBezTo>
                  <a:pt x="0" y="124507"/>
                  <a:pt x="3256" y="127657"/>
                  <a:pt x="7144" y="133488"/>
                </a:cubicBezTo>
                <a:lnTo>
                  <a:pt x="11907" y="147776"/>
                </a:lnTo>
                <a:cubicBezTo>
                  <a:pt x="12701" y="150157"/>
                  <a:pt x="12199" y="153528"/>
                  <a:pt x="14288" y="154920"/>
                </a:cubicBezTo>
                <a:lnTo>
                  <a:pt x="21432" y="159682"/>
                </a:lnTo>
                <a:cubicBezTo>
                  <a:pt x="23019" y="162063"/>
                  <a:pt x="25935" y="163976"/>
                  <a:pt x="26194" y="166826"/>
                </a:cubicBezTo>
                <a:cubicBezTo>
                  <a:pt x="29896" y="207552"/>
                  <a:pt x="19281" y="172280"/>
                  <a:pt x="26194" y="193020"/>
                </a:cubicBezTo>
                <a:cubicBezTo>
                  <a:pt x="25400" y="200164"/>
                  <a:pt x="25556" y="207478"/>
                  <a:pt x="23813" y="214451"/>
                </a:cubicBezTo>
                <a:cubicBezTo>
                  <a:pt x="23119" y="217228"/>
                  <a:pt x="19611" y="218789"/>
                  <a:pt x="19050" y="221595"/>
                </a:cubicBezTo>
                <a:cubicBezTo>
                  <a:pt x="17175" y="230967"/>
                  <a:pt x="19480" y="241035"/>
                  <a:pt x="16669" y="250170"/>
                </a:cubicBezTo>
                <a:cubicBezTo>
                  <a:pt x="15931" y="252569"/>
                  <a:pt x="11906" y="251757"/>
                  <a:pt x="9525" y="252551"/>
                </a:cubicBezTo>
                <a:cubicBezTo>
                  <a:pt x="542" y="266028"/>
                  <a:pt x="2539" y="259793"/>
                  <a:pt x="7144" y="285888"/>
                </a:cubicBezTo>
                <a:cubicBezTo>
                  <a:pt x="9922" y="301631"/>
                  <a:pt x="8533" y="299051"/>
                  <a:pt x="19050" y="302557"/>
                </a:cubicBezTo>
                <a:cubicBezTo>
                  <a:pt x="33355" y="312094"/>
                  <a:pt x="19249" y="304938"/>
                  <a:pt x="45244" y="304938"/>
                </a:cubicBezTo>
                <a:cubicBezTo>
                  <a:pt x="52423" y="304938"/>
                  <a:pt x="62600" y="315487"/>
                  <a:pt x="66675" y="316845"/>
                </a:cubicBezTo>
                <a:lnTo>
                  <a:pt x="73819" y="319226"/>
                </a:lnTo>
                <a:cubicBezTo>
                  <a:pt x="79375" y="318432"/>
                  <a:pt x="84984" y="317946"/>
                  <a:pt x="90488" y="316845"/>
                </a:cubicBezTo>
                <a:cubicBezTo>
                  <a:pt x="92949" y="316353"/>
                  <a:pt x="95122" y="314463"/>
                  <a:pt x="97632" y="314463"/>
                </a:cubicBezTo>
                <a:cubicBezTo>
                  <a:pt x="101679" y="314463"/>
                  <a:pt x="105633" y="315780"/>
                  <a:pt x="109538" y="316845"/>
                </a:cubicBezTo>
                <a:cubicBezTo>
                  <a:pt x="116803" y="318826"/>
                  <a:pt x="123825" y="321607"/>
                  <a:pt x="130969" y="323988"/>
                </a:cubicBezTo>
                <a:cubicBezTo>
                  <a:pt x="133350" y="324782"/>
                  <a:pt x="135628" y="326015"/>
                  <a:pt x="138113" y="326370"/>
                </a:cubicBezTo>
                <a:cubicBezTo>
                  <a:pt x="143669" y="327164"/>
                  <a:pt x="149260" y="327747"/>
                  <a:pt x="154782" y="328751"/>
                </a:cubicBezTo>
                <a:cubicBezTo>
                  <a:pt x="158002" y="329336"/>
                  <a:pt x="161112" y="330422"/>
                  <a:pt x="164307" y="331132"/>
                </a:cubicBezTo>
                <a:cubicBezTo>
                  <a:pt x="168258" y="332010"/>
                  <a:pt x="172244" y="332719"/>
                  <a:pt x="176213" y="333513"/>
                </a:cubicBezTo>
                <a:lnTo>
                  <a:pt x="197644" y="326370"/>
                </a:lnTo>
                <a:cubicBezTo>
                  <a:pt x="200025" y="325576"/>
                  <a:pt x="202699" y="325380"/>
                  <a:pt x="204788" y="323988"/>
                </a:cubicBezTo>
                <a:cubicBezTo>
                  <a:pt x="215300" y="316981"/>
                  <a:pt x="209126" y="319787"/>
                  <a:pt x="223838" y="316845"/>
                </a:cubicBezTo>
                <a:cubicBezTo>
                  <a:pt x="225425" y="314464"/>
                  <a:pt x="227473" y="312331"/>
                  <a:pt x="228600" y="309701"/>
                </a:cubicBezTo>
                <a:cubicBezTo>
                  <a:pt x="230989" y="304127"/>
                  <a:pt x="229768" y="297016"/>
                  <a:pt x="235744" y="293032"/>
                </a:cubicBezTo>
                <a:cubicBezTo>
                  <a:pt x="238467" y="291217"/>
                  <a:pt x="242122" y="291550"/>
                  <a:pt x="245269" y="290651"/>
                </a:cubicBezTo>
                <a:cubicBezTo>
                  <a:pt x="247683" y="289961"/>
                  <a:pt x="250032" y="289064"/>
                  <a:pt x="252413" y="288270"/>
                </a:cubicBezTo>
                <a:lnTo>
                  <a:pt x="257175" y="273982"/>
                </a:lnTo>
                <a:cubicBezTo>
                  <a:pt x="257969" y="271601"/>
                  <a:pt x="258165" y="268927"/>
                  <a:pt x="259557" y="266838"/>
                </a:cubicBezTo>
                <a:lnTo>
                  <a:pt x="264319" y="259695"/>
                </a:lnTo>
                <a:lnTo>
                  <a:pt x="271463" y="238263"/>
                </a:lnTo>
                <a:cubicBezTo>
                  <a:pt x="272257" y="235882"/>
                  <a:pt x="272452" y="233208"/>
                  <a:pt x="273844" y="231120"/>
                </a:cubicBezTo>
                <a:lnTo>
                  <a:pt x="278607" y="223976"/>
                </a:lnTo>
                <a:cubicBezTo>
                  <a:pt x="282325" y="212821"/>
                  <a:pt x="283050" y="214071"/>
                  <a:pt x="278607" y="197782"/>
                </a:cubicBezTo>
                <a:cubicBezTo>
                  <a:pt x="277854" y="195021"/>
                  <a:pt x="275432" y="193019"/>
                  <a:pt x="273844" y="190638"/>
                </a:cubicBezTo>
                <a:cubicBezTo>
                  <a:pt x="267080" y="170347"/>
                  <a:pt x="276852" y="201537"/>
                  <a:pt x="269082" y="154920"/>
                </a:cubicBezTo>
                <a:cubicBezTo>
                  <a:pt x="268257" y="149968"/>
                  <a:pt x="265536" y="145502"/>
                  <a:pt x="264319" y="140632"/>
                </a:cubicBezTo>
                <a:lnTo>
                  <a:pt x="261938" y="131107"/>
                </a:lnTo>
                <a:cubicBezTo>
                  <a:pt x="262732" y="116820"/>
                  <a:pt x="264319" y="102554"/>
                  <a:pt x="264319" y="88245"/>
                </a:cubicBezTo>
                <a:cubicBezTo>
                  <a:pt x="264319" y="82632"/>
                  <a:pt x="265531" y="75888"/>
                  <a:pt x="261938" y="71576"/>
                </a:cubicBezTo>
                <a:cubicBezTo>
                  <a:pt x="259843" y="69062"/>
                  <a:pt x="255588" y="73163"/>
                  <a:pt x="252413" y="73957"/>
                </a:cubicBezTo>
                <a:cubicBezTo>
                  <a:pt x="250825" y="76338"/>
                  <a:pt x="248930" y="78541"/>
                  <a:pt x="247650" y="81101"/>
                </a:cubicBezTo>
                <a:cubicBezTo>
                  <a:pt x="246527" y="83346"/>
                  <a:pt x="247044" y="86470"/>
                  <a:pt x="245269" y="88245"/>
                </a:cubicBezTo>
                <a:cubicBezTo>
                  <a:pt x="243494" y="90020"/>
                  <a:pt x="240506" y="89832"/>
                  <a:pt x="238125" y="90626"/>
                </a:cubicBezTo>
                <a:cubicBezTo>
                  <a:pt x="230981" y="89832"/>
                  <a:pt x="223784" y="89427"/>
                  <a:pt x="216694" y="88245"/>
                </a:cubicBezTo>
                <a:cubicBezTo>
                  <a:pt x="207717" y="86749"/>
                  <a:pt x="210633" y="85214"/>
                  <a:pt x="202407" y="81101"/>
                </a:cubicBezTo>
                <a:cubicBezTo>
                  <a:pt x="200162" y="79979"/>
                  <a:pt x="197644" y="79514"/>
                  <a:pt x="195263" y="78720"/>
                </a:cubicBezTo>
                <a:cubicBezTo>
                  <a:pt x="190605" y="85705"/>
                  <a:pt x="190091" y="85119"/>
                  <a:pt x="188119" y="93007"/>
                </a:cubicBezTo>
                <a:cubicBezTo>
                  <a:pt x="187137" y="96933"/>
                  <a:pt x="187983" y="101545"/>
                  <a:pt x="185738" y="104913"/>
                </a:cubicBezTo>
                <a:cubicBezTo>
                  <a:pt x="184346" y="107002"/>
                  <a:pt x="180839" y="106172"/>
                  <a:pt x="178594" y="107295"/>
                </a:cubicBezTo>
                <a:cubicBezTo>
                  <a:pt x="176034" y="108575"/>
                  <a:pt x="173831" y="110470"/>
                  <a:pt x="171450" y="112057"/>
                </a:cubicBezTo>
                <a:cubicBezTo>
                  <a:pt x="164306" y="111263"/>
                  <a:pt x="156992" y="111419"/>
                  <a:pt x="150019" y="109676"/>
                </a:cubicBezTo>
                <a:cubicBezTo>
                  <a:pt x="140904" y="107397"/>
                  <a:pt x="142709" y="102773"/>
                  <a:pt x="140494" y="95388"/>
                </a:cubicBezTo>
                <a:cubicBezTo>
                  <a:pt x="139052" y="90580"/>
                  <a:pt x="136717" y="86023"/>
                  <a:pt x="135732" y="81101"/>
                </a:cubicBezTo>
                <a:cubicBezTo>
                  <a:pt x="134938" y="77132"/>
                  <a:pt x="134332" y="73121"/>
                  <a:pt x="133350" y="69195"/>
                </a:cubicBezTo>
                <a:cubicBezTo>
                  <a:pt x="132741" y="66760"/>
                  <a:pt x="132537" y="64011"/>
                  <a:pt x="130969" y="62051"/>
                </a:cubicBezTo>
                <a:cubicBezTo>
                  <a:pt x="129181" y="59816"/>
                  <a:pt x="125952" y="59203"/>
                  <a:pt x="123825" y="57288"/>
                </a:cubicBezTo>
                <a:cubicBezTo>
                  <a:pt x="117985" y="52032"/>
                  <a:pt x="113511" y="45242"/>
                  <a:pt x="107157" y="40620"/>
                </a:cubicBezTo>
                <a:cubicBezTo>
                  <a:pt x="104510" y="38695"/>
                  <a:pt x="100767" y="39178"/>
                  <a:pt x="97632" y="38238"/>
                </a:cubicBezTo>
                <a:cubicBezTo>
                  <a:pt x="92824" y="36795"/>
                  <a:pt x="83344" y="33476"/>
                  <a:pt x="83344" y="33476"/>
                </a:cubicBezTo>
                <a:lnTo>
                  <a:pt x="61913" y="19188"/>
                </a:lnTo>
                <a:lnTo>
                  <a:pt x="54769" y="14426"/>
                </a:lnTo>
                <a:cubicBezTo>
                  <a:pt x="53182" y="12045"/>
                  <a:pt x="52031" y="9306"/>
                  <a:pt x="50007" y="7282"/>
                </a:cubicBezTo>
                <a:cubicBezTo>
                  <a:pt x="46497" y="3772"/>
                  <a:pt x="40559" y="1106"/>
                  <a:pt x="35719" y="138"/>
                </a:cubicBezTo>
                <a:cubicBezTo>
                  <a:pt x="34163" y="-173"/>
                  <a:pt x="32544" y="138"/>
                  <a:pt x="30957" y="138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Овал 416"/>
          <p:cNvSpPr/>
          <p:nvPr/>
        </p:nvSpPr>
        <p:spPr>
          <a:xfrm>
            <a:off x="5479730" y="4259192"/>
            <a:ext cx="78580" cy="81115"/>
          </a:xfrm>
          <a:prstGeom prst="ellipse">
            <a:avLst/>
          </a:prstGeom>
          <a:solidFill>
            <a:srgbClr val="AC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Полилиния 417"/>
          <p:cNvSpPr/>
          <p:nvPr/>
        </p:nvSpPr>
        <p:spPr>
          <a:xfrm>
            <a:off x="5583448" y="4900626"/>
            <a:ext cx="111928" cy="73819"/>
          </a:xfrm>
          <a:custGeom>
            <a:avLst/>
            <a:gdLst>
              <a:gd name="connsiteX0" fmla="*/ 28575 w 111928"/>
              <a:gd name="connsiteY0" fmla="*/ 14288 h 73819"/>
              <a:gd name="connsiteX1" fmla="*/ 16669 w 111928"/>
              <a:gd name="connsiteY1" fmla="*/ 21432 h 73819"/>
              <a:gd name="connsiteX2" fmla="*/ 4762 w 111928"/>
              <a:gd name="connsiteY2" fmla="*/ 30957 h 73819"/>
              <a:gd name="connsiteX3" fmla="*/ 0 w 111928"/>
              <a:gd name="connsiteY3" fmla="*/ 47625 h 73819"/>
              <a:gd name="connsiteX4" fmla="*/ 2381 w 111928"/>
              <a:gd name="connsiteY4" fmla="*/ 54769 h 73819"/>
              <a:gd name="connsiteX5" fmla="*/ 9525 w 111928"/>
              <a:gd name="connsiteY5" fmla="*/ 57150 h 73819"/>
              <a:gd name="connsiteX6" fmla="*/ 21431 w 111928"/>
              <a:gd name="connsiteY6" fmla="*/ 69057 h 73819"/>
              <a:gd name="connsiteX7" fmla="*/ 35719 w 111928"/>
              <a:gd name="connsiteY7" fmla="*/ 73819 h 73819"/>
              <a:gd name="connsiteX8" fmla="*/ 50006 w 111928"/>
              <a:gd name="connsiteY8" fmla="*/ 69057 h 73819"/>
              <a:gd name="connsiteX9" fmla="*/ 54769 w 111928"/>
              <a:gd name="connsiteY9" fmla="*/ 61913 h 73819"/>
              <a:gd name="connsiteX10" fmla="*/ 80962 w 111928"/>
              <a:gd name="connsiteY10" fmla="*/ 54769 h 73819"/>
              <a:gd name="connsiteX11" fmla="*/ 88106 w 111928"/>
              <a:gd name="connsiteY11" fmla="*/ 52388 h 73819"/>
              <a:gd name="connsiteX12" fmla="*/ 95250 w 111928"/>
              <a:gd name="connsiteY12" fmla="*/ 47625 h 73819"/>
              <a:gd name="connsiteX13" fmla="*/ 109537 w 111928"/>
              <a:gd name="connsiteY13" fmla="*/ 40482 h 73819"/>
              <a:gd name="connsiteX14" fmla="*/ 111919 w 111928"/>
              <a:gd name="connsiteY14" fmla="*/ 33338 h 73819"/>
              <a:gd name="connsiteX15" fmla="*/ 102394 w 111928"/>
              <a:gd name="connsiteY15" fmla="*/ 7144 h 73819"/>
              <a:gd name="connsiteX16" fmla="*/ 88106 w 111928"/>
              <a:gd name="connsiteY16" fmla="*/ 2382 h 73819"/>
              <a:gd name="connsiteX17" fmla="*/ 80962 w 111928"/>
              <a:gd name="connsiteY17" fmla="*/ 0 h 73819"/>
              <a:gd name="connsiteX18" fmla="*/ 38100 w 111928"/>
              <a:gd name="connsiteY18" fmla="*/ 2382 h 73819"/>
              <a:gd name="connsiteX19" fmla="*/ 30956 w 111928"/>
              <a:gd name="connsiteY19" fmla="*/ 4763 h 73819"/>
              <a:gd name="connsiteX20" fmla="*/ 26194 w 111928"/>
              <a:gd name="connsiteY20" fmla="*/ 11907 h 73819"/>
              <a:gd name="connsiteX21" fmla="*/ 28575 w 111928"/>
              <a:gd name="connsiteY21" fmla="*/ 14288 h 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928" h="73819">
                <a:moveTo>
                  <a:pt x="28575" y="14288"/>
                </a:moveTo>
                <a:cubicBezTo>
                  <a:pt x="26988" y="15875"/>
                  <a:pt x="20183" y="18420"/>
                  <a:pt x="16669" y="21432"/>
                </a:cubicBezTo>
                <a:cubicBezTo>
                  <a:pt x="2960" y="33182"/>
                  <a:pt x="21246" y="25461"/>
                  <a:pt x="4762" y="30957"/>
                </a:cubicBezTo>
                <a:cubicBezTo>
                  <a:pt x="3639" y="34327"/>
                  <a:pt x="0" y="44634"/>
                  <a:pt x="0" y="47625"/>
                </a:cubicBezTo>
                <a:cubicBezTo>
                  <a:pt x="0" y="50135"/>
                  <a:pt x="606" y="52994"/>
                  <a:pt x="2381" y="54769"/>
                </a:cubicBezTo>
                <a:cubicBezTo>
                  <a:pt x="4156" y="56544"/>
                  <a:pt x="7144" y="56356"/>
                  <a:pt x="9525" y="57150"/>
                </a:cubicBezTo>
                <a:cubicBezTo>
                  <a:pt x="13869" y="63667"/>
                  <a:pt x="13911" y="65715"/>
                  <a:pt x="21431" y="69057"/>
                </a:cubicBezTo>
                <a:cubicBezTo>
                  <a:pt x="26019" y="71096"/>
                  <a:pt x="35719" y="73819"/>
                  <a:pt x="35719" y="73819"/>
                </a:cubicBezTo>
                <a:cubicBezTo>
                  <a:pt x="40481" y="72232"/>
                  <a:pt x="47221" y="73234"/>
                  <a:pt x="50006" y="69057"/>
                </a:cubicBezTo>
                <a:cubicBezTo>
                  <a:pt x="51594" y="66676"/>
                  <a:pt x="52342" y="63430"/>
                  <a:pt x="54769" y="61913"/>
                </a:cubicBezTo>
                <a:cubicBezTo>
                  <a:pt x="61582" y="57655"/>
                  <a:pt x="73255" y="56696"/>
                  <a:pt x="80962" y="54769"/>
                </a:cubicBezTo>
                <a:cubicBezTo>
                  <a:pt x="83397" y="54160"/>
                  <a:pt x="85725" y="53182"/>
                  <a:pt x="88106" y="52388"/>
                </a:cubicBezTo>
                <a:cubicBezTo>
                  <a:pt x="90487" y="50800"/>
                  <a:pt x="92690" y="48905"/>
                  <a:pt x="95250" y="47625"/>
                </a:cubicBezTo>
                <a:cubicBezTo>
                  <a:pt x="114970" y="37765"/>
                  <a:pt x="89063" y="54131"/>
                  <a:pt x="109537" y="40482"/>
                </a:cubicBezTo>
                <a:cubicBezTo>
                  <a:pt x="110331" y="38101"/>
                  <a:pt x="111919" y="35848"/>
                  <a:pt x="111919" y="33338"/>
                </a:cubicBezTo>
                <a:cubicBezTo>
                  <a:pt x="111919" y="22360"/>
                  <a:pt x="112588" y="12808"/>
                  <a:pt x="102394" y="7144"/>
                </a:cubicBezTo>
                <a:cubicBezTo>
                  <a:pt x="98006" y="4706"/>
                  <a:pt x="92869" y="3970"/>
                  <a:pt x="88106" y="2382"/>
                </a:cubicBezTo>
                <a:lnTo>
                  <a:pt x="80962" y="0"/>
                </a:lnTo>
                <a:cubicBezTo>
                  <a:pt x="66675" y="794"/>
                  <a:pt x="52345" y="1025"/>
                  <a:pt x="38100" y="2382"/>
                </a:cubicBezTo>
                <a:cubicBezTo>
                  <a:pt x="35601" y="2620"/>
                  <a:pt x="32916" y="3195"/>
                  <a:pt x="30956" y="4763"/>
                </a:cubicBezTo>
                <a:cubicBezTo>
                  <a:pt x="28721" y="6551"/>
                  <a:pt x="27911" y="9618"/>
                  <a:pt x="26194" y="11907"/>
                </a:cubicBezTo>
                <a:cubicBezTo>
                  <a:pt x="25520" y="12805"/>
                  <a:pt x="30162" y="12701"/>
                  <a:pt x="28575" y="14288"/>
                </a:cubicBezTo>
                <a:close/>
              </a:path>
            </a:pathLst>
          </a:custGeom>
          <a:solidFill>
            <a:srgbClr val="B5E61D"/>
          </a:solidFill>
          <a:ln>
            <a:solidFill>
              <a:srgbClr val="B5E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Овал 418"/>
          <p:cNvSpPr/>
          <p:nvPr/>
        </p:nvSpPr>
        <p:spPr>
          <a:xfrm>
            <a:off x="5331654" y="4856546"/>
            <a:ext cx="82078" cy="81115"/>
          </a:xfrm>
          <a:prstGeom prst="ellipse">
            <a:avLst/>
          </a:prstGeom>
          <a:solidFill>
            <a:srgbClr val="E4F7AC"/>
          </a:solidFill>
          <a:ln w="6350">
            <a:solidFill>
              <a:srgbClr val="E4F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Полилиния 419"/>
          <p:cNvSpPr/>
          <p:nvPr/>
        </p:nvSpPr>
        <p:spPr>
          <a:xfrm>
            <a:off x="5418599" y="3503409"/>
            <a:ext cx="366725" cy="183411"/>
          </a:xfrm>
          <a:custGeom>
            <a:avLst/>
            <a:gdLst>
              <a:gd name="connsiteX0" fmla="*/ 13 w 366725"/>
              <a:gd name="connsiteY0" fmla="*/ 23868 h 183411"/>
              <a:gd name="connsiteX1" fmla="*/ 11919 w 366725"/>
              <a:gd name="connsiteY1" fmla="*/ 19105 h 183411"/>
              <a:gd name="connsiteX2" fmla="*/ 26206 w 366725"/>
              <a:gd name="connsiteY2" fmla="*/ 9580 h 183411"/>
              <a:gd name="connsiteX3" fmla="*/ 52400 w 366725"/>
              <a:gd name="connsiteY3" fmla="*/ 11961 h 183411"/>
              <a:gd name="connsiteX4" fmla="*/ 66688 w 366725"/>
              <a:gd name="connsiteY4" fmla="*/ 16724 h 183411"/>
              <a:gd name="connsiteX5" fmla="*/ 107169 w 366725"/>
              <a:gd name="connsiteY5" fmla="*/ 19105 h 183411"/>
              <a:gd name="connsiteX6" fmla="*/ 140506 w 366725"/>
              <a:gd name="connsiteY6" fmla="*/ 11961 h 183411"/>
              <a:gd name="connsiteX7" fmla="*/ 147650 w 366725"/>
              <a:gd name="connsiteY7" fmla="*/ 9580 h 183411"/>
              <a:gd name="connsiteX8" fmla="*/ 185750 w 366725"/>
              <a:gd name="connsiteY8" fmla="*/ 4818 h 183411"/>
              <a:gd name="connsiteX9" fmla="*/ 216706 w 366725"/>
              <a:gd name="connsiteY9" fmla="*/ 2436 h 183411"/>
              <a:gd name="connsiteX10" fmla="*/ 223850 w 366725"/>
              <a:gd name="connsiteY10" fmla="*/ 7199 h 183411"/>
              <a:gd name="connsiteX11" fmla="*/ 230994 w 366725"/>
              <a:gd name="connsiteY11" fmla="*/ 14343 h 183411"/>
              <a:gd name="connsiteX12" fmla="*/ 238138 w 366725"/>
              <a:gd name="connsiteY12" fmla="*/ 16724 h 183411"/>
              <a:gd name="connsiteX13" fmla="*/ 245281 w 366725"/>
              <a:gd name="connsiteY13" fmla="*/ 21486 h 183411"/>
              <a:gd name="connsiteX14" fmla="*/ 259569 w 366725"/>
              <a:gd name="connsiteY14" fmla="*/ 26249 h 183411"/>
              <a:gd name="connsiteX15" fmla="*/ 266713 w 366725"/>
              <a:gd name="connsiteY15" fmla="*/ 31011 h 183411"/>
              <a:gd name="connsiteX16" fmla="*/ 281000 w 366725"/>
              <a:gd name="connsiteY16" fmla="*/ 35774 h 183411"/>
              <a:gd name="connsiteX17" fmla="*/ 361963 w 366725"/>
              <a:gd name="connsiteY17" fmla="*/ 35774 h 183411"/>
              <a:gd name="connsiteX18" fmla="*/ 366725 w 366725"/>
              <a:gd name="connsiteY18" fmla="*/ 42918 h 183411"/>
              <a:gd name="connsiteX19" fmla="*/ 364344 w 366725"/>
              <a:gd name="connsiteY19" fmla="*/ 61968 h 183411"/>
              <a:gd name="connsiteX20" fmla="*/ 359581 w 366725"/>
              <a:gd name="connsiteY20" fmla="*/ 76255 h 183411"/>
              <a:gd name="connsiteX21" fmla="*/ 357200 w 366725"/>
              <a:gd name="connsiteY21" fmla="*/ 92924 h 183411"/>
              <a:gd name="connsiteX22" fmla="*/ 352438 w 366725"/>
              <a:gd name="connsiteY22" fmla="*/ 107211 h 183411"/>
              <a:gd name="connsiteX23" fmla="*/ 350056 w 366725"/>
              <a:gd name="connsiteY23" fmla="*/ 114355 h 183411"/>
              <a:gd name="connsiteX24" fmla="*/ 335769 w 366725"/>
              <a:gd name="connsiteY24" fmla="*/ 121499 h 183411"/>
              <a:gd name="connsiteX25" fmla="*/ 321481 w 366725"/>
              <a:gd name="connsiteY25" fmla="*/ 123880 h 183411"/>
              <a:gd name="connsiteX26" fmla="*/ 314338 w 366725"/>
              <a:gd name="connsiteY26" fmla="*/ 126261 h 183411"/>
              <a:gd name="connsiteX27" fmla="*/ 285763 w 366725"/>
              <a:gd name="connsiteY27" fmla="*/ 131024 h 183411"/>
              <a:gd name="connsiteX28" fmla="*/ 276238 w 366725"/>
              <a:gd name="connsiteY28" fmla="*/ 140549 h 183411"/>
              <a:gd name="connsiteX29" fmla="*/ 269094 w 366725"/>
              <a:gd name="connsiteY29" fmla="*/ 145311 h 183411"/>
              <a:gd name="connsiteX30" fmla="*/ 264331 w 366725"/>
              <a:gd name="connsiteY30" fmla="*/ 152455 h 183411"/>
              <a:gd name="connsiteX31" fmla="*/ 259569 w 366725"/>
              <a:gd name="connsiteY31" fmla="*/ 166743 h 183411"/>
              <a:gd name="connsiteX32" fmla="*/ 250044 w 366725"/>
              <a:gd name="connsiteY32" fmla="*/ 183411 h 183411"/>
              <a:gd name="connsiteX33" fmla="*/ 216706 w 366725"/>
              <a:gd name="connsiteY33" fmla="*/ 181030 h 183411"/>
              <a:gd name="connsiteX34" fmla="*/ 209563 w 366725"/>
              <a:gd name="connsiteY34" fmla="*/ 173886 h 183411"/>
              <a:gd name="connsiteX35" fmla="*/ 195275 w 366725"/>
              <a:gd name="connsiteY35" fmla="*/ 181030 h 183411"/>
              <a:gd name="connsiteX36" fmla="*/ 145269 w 366725"/>
              <a:gd name="connsiteY36" fmla="*/ 178649 h 183411"/>
              <a:gd name="connsiteX37" fmla="*/ 130981 w 366725"/>
              <a:gd name="connsiteY37" fmla="*/ 173886 h 183411"/>
              <a:gd name="connsiteX38" fmla="*/ 123838 w 366725"/>
              <a:gd name="connsiteY38" fmla="*/ 166743 h 183411"/>
              <a:gd name="connsiteX39" fmla="*/ 121456 w 366725"/>
              <a:gd name="connsiteY39" fmla="*/ 159599 h 183411"/>
              <a:gd name="connsiteX40" fmla="*/ 114313 w 366725"/>
              <a:gd name="connsiteY40" fmla="*/ 157218 h 183411"/>
              <a:gd name="connsiteX41" fmla="*/ 97644 w 366725"/>
              <a:gd name="connsiteY41" fmla="*/ 140549 h 183411"/>
              <a:gd name="connsiteX42" fmla="*/ 90500 w 366725"/>
              <a:gd name="connsiteY42" fmla="*/ 135786 h 183411"/>
              <a:gd name="connsiteX43" fmla="*/ 85738 w 366725"/>
              <a:gd name="connsiteY43" fmla="*/ 128643 h 183411"/>
              <a:gd name="connsiteX44" fmla="*/ 71450 w 366725"/>
              <a:gd name="connsiteY44" fmla="*/ 123880 h 183411"/>
              <a:gd name="connsiteX45" fmla="*/ 57163 w 366725"/>
              <a:gd name="connsiteY45" fmla="*/ 116736 h 183411"/>
              <a:gd name="connsiteX46" fmla="*/ 42875 w 366725"/>
              <a:gd name="connsiteY46" fmla="*/ 109593 h 183411"/>
              <a:gd name="connsiteX47" fmla="*/ 35731 w 366725"/>
              <a:gd name="connsiteY47" fmla="*/ 104830 h 183411"/>
              <a:gd name="connsiteX48" fmla="*/ 30969 w 366725"/>
              <a:gd name="connsiteY48" fmla="*/ 90543 h 183411"/>
              <a:gd name="connsiteX49" fmla="*/ 21444 w 366725"/>
              <a:gd name="connsiteY49" fmla="*/ 76255 h 183411"/>
              <a:gd name="connsiteX50" fmla="*/ 16681 w 366725"/>
              <a:gd name="connsiteY50" fmla="*/ 69111 h 183411"/>
              <a:gd name="connsiteX51" fmla="*/ 11919 w 366725"/>
              <a:gd name="connsiteY51" fmla="*/ 61968 h 183411"/>
              <a:gd name="connsiteX52" fmla="*/ 11919 w 366725"/>
              <a:gd name="connsiteY52" fmla="*/ 33393 h 183411"/>
              <a:gd name="connsiteX53" fmla="*/ 14300 w 366725"/>
              <a:gd name="connsiteY53" fmla="*/ 26249 h 183411"/>
              <a:gd name="connsiteX54" fmla="*/ 13 w 366725"/>
              <a:gd name="connsiteY54" fmla="*/ 23868 h 1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6725" h="183411">
                <a:moveTo>
                  <a:pt x="13" y="23868"/>
                </a:moveTo>
                <a:cubicBezTo>
                  <a:pt x="-384" y="22677"/>
                  <a:pt x="8167" y="21152"/>
                  <a:pt x="11919" y="19105"/>
                </a:cubicBezTo>
                <a:cubicBezTo>
                  <a:pt x="16944" y="16364"/>
                  <a:pt x="26206" y="9580"/>
                  <a:pt x="26206" y="9580"/>
                </a:cubicBezTo>
                <a:cubicBezTo>
                  <a:pt x="34937" y="10374"/>
                  <a:pt x="43766" y="10437"/>
                  <a:pt x="52400" y="11961"/>
                </a:cubicBezTo>
                <a:cubicBezTo>
                  <a:pt x="57344" y="12833"/>
                  <a:pt x="66688" y="16724"/>
                  <a:pt x="66688" y="16724"/>
                </a:cubicBezTo>
                <a:cubicBezTo>
                  <a:pt x="82472" y="27247"/>
                  <a:pt x="73426" y="23322"/>
                  <a:pt x="107169" y="19105"/>
                </a:cubicBezTo>
                <a:cubicBezTo>
                  <a:pt x="112049" y="18495"/>
                  <a:pt x="132080" y="14369"/>
                  <a:pt x="140506" y="11961"/>
                </a:cubicBezTo>
                <a:cubicBezTo>
                  <a:pt x="142920" y="11271"/>
                  <a:pt x="145171" y="9971"/>
                  <a:pt x="147650" y="9580"/>
                </a:cubicBezTo>
                <a:cubicBezTo>
                  <a:pt x="160292" y="7584"/>
                  <a:pt x="185750" y="4818"/>
                  <a:pt x="185750" y="4818"/>
                </a:cubicBezTo>
                <a:cubicBezTo>
                  <a:pt x="205362" y="-1720"/>
                  <a:pt x="195068" y="-655"/>
                  <a:pt x="216706" y="2436"/>
                </a:cubicBezTo>
                <a:cubicBezTo>
                  <a:pt x="219087" y="4024"/>
                  <a:pt x="221651" y="5367"/>
                  <a:pt x="223850" y="7199"/>
                </a:cubicBezTo>
                <a:cubicBezTo>
                  <a:pt x="226437" y="9355"/>
                  <a:pt x="228192" y="12475"/>
                  <a:pt x="230994" y="14343"/>
                </a:cubicBezTo>
                <a:cubicBezTo>
                  <a:pt x="233083" y="15735"/>
                  <a:pt x="235757" y="15930"/>
                  <a:pt x="238138" y="16724"/>
                </a:cubicBezTo>
                <a:cubicBezTo>
                  <a:pt x="240519" y="18311"/>
                  <a:pt x="242666" y="20324"/>
                  <a:pt x="245281" y="21486"/>
                </a:cubicBezTo>
                <a:cubicBezTo>
                  <a:pt x="249869" y="23525"/>
                  <a:pt x="255392" y="23464"/>
                  <a:pt x="259569" y="26249"/>
                </a:cubicBezTo>
                <a:cubicBezTo>
                  <a:pt x="261950" y="27836"/>
                  <a:pt x="264098" y="29849"/>
                  <a:pt x="266713" y="31011"/>
                </a:cubicBezTo>
                <a:cubicBezTo>
                  <a:pt x="271300" y="33050"/>
                  <a:pt x="281000" y="35774"/>
                  <a:pt x="281000" y="35774"/>
                </a:cubicBezTo>
                <a:cubicBezTo>
                  <a:pt x="310575" y="33310"/>
                  <a:pt x="330059" y="30457"/>
                  <a:pt x="361963" y="35774"/>
                </a:cubicBezTo>
                <a:cubicBezTo>
                  <a:pt x="364786" y="36244"/>
                  <a:pt x="365138" y="40537"/>
                  <a:pt x="366725" y="42918"/>
                </a:cubicBezTo>
                <a:cubicBezTo>
                  <a:pt x="365931" y="49268"/>
                  <a:pt x="365685" y="55711"/>
                  <a:pt x="364344" y="61968"/>
                </a:cubicBezTo>
                <a:cubicBezTo>
                  <a:pt x="363292" y="66877"/>
                  <a:pt x="359581" y="76255"/>
                  <a:pt x="359581" y="76255"/>
                </a:cubicBezTo>
                <a:cubicBezTo>
                  <a:pt x="358787" y="81811"/>
                  <a:pt x="358462" y="87455"/>
                  <a:pt x="357200" y="92924"/>
                </a:cubicBezTo>
                <a:cubicBezTo>
                  <a:pt x="356071" y="97815"/>
                  <a:pt x="354025" y="102449"/>
                  <a:pt x="352438" y="107211"/>
                </a:cubicBezTo>
                <a:cubicBezTo>
                  <a:pt x="351644" y="109592"/>
                  <a:pt x="352144" y="112962"/>
                  <a:pt x="350056" y="114355"/>
                </a:cubicBezTo>
                <a:cubicBezTo>
                  <a:pt x="343633" y="118638"/>
                  <a:pt x="343165" y="119856"/>
                  <a:pt x="335769" y="121499"/>
                </a:cubicBezTo>
                <a:cubicBezTo>
                  <a:pt x="331056" y="122546"/>
                  <a:pt x="326244" y="123086"/>
                  <a:pt x="321481" y="123880"/>
                </a:cubicBezTo>
                <a:cubicBezTo>
                  <a:pt x="319100" y="124674"/>
                  <a:pt x="316773" y="125652"/>
                  <a:pt x="314338" y="126261"/>
                </a:cubicBezTo>
                <a:cubicBezTo>
                  <a:pt x="305046" y="128584"/>
                  <a:pt x="295181" y="129679"/>
                  <a:pt x="285763" y="131024"/>
                </a:cubicBezTo>
                <a:cubicBezTo>
                  <a:pt x="270176" y="136219"/>
                  <a:pt x="285475" y="129003"/>
                  <a:pt x="276238" y="140549"/>
                </a:cubicBezTo>
                <a:cubicBezTo>
                  <a:pt x="274450" y="142784"/>
                  <a:pt x="271475" y="143724"/>
                  <a:pt x="269094" y="145311"/>
                </a:cubicBezTo>
                <a:cubicBezTo>
                  <a:pt x="267506" y="147692"/>
                  <a:pt x="265493" y="149840"/>
                  <a:pt x="264331" y="152455"/>
                </a:cubicBezTo>
                <a:cubicBezTo>
                  <a:pt x="262292" y="157043"/>
                  <a:pt x="262354" y="162566"/>
                  <a:pt x="259569" y="166743"/>
                </a:cubicBezTo>
                <a:cubicBezTo>
                  <a:pt x="252837" y="176839"/>
                  <a:pt x="256086" y="171326"/>
                  <a:pt x="250044" y="183411"/>
                </a:cubicBezTo>
                <a:cubicBezTo>
                  <a:pt x="238931" y="182617"/>
                  <a:pt x="227551" y="183582"/>
                  <a:pt x="216706" y="181030"/>
                </a:cubicBezTo>
                <a:cubicBezTo>
                  <a:pt x="213428" y="180259"/>
                  <a:pt x="212758" y="174951"/>
                  <a:pt x="209563" y="173886"/>
                </a:cubicBezTo>
                <a:cubicBezTo>
                  <a:pt x="206278" y="172791"/>
                  <a:pt x="197013" y="179872"/>
                  <a:pt x="195275" y="181030"/>
                </a:cubicBezTo>
                <a:cubicBezTo>
                  <a:pt x="178606" y="180236"/>
                  <a:pt x="161854" y="180492"/>
                  <a:pt x="145269" y="178649"/>
                </a:cubicBezTo>
                <a:cubicBezTo>
                  <a:pt x="140279" y="178095"/>
                  <a:pt x="130981" y="173886"/>
                  <a:pt x="130981" y="173886"/>
                </a:cubicBezTo>
                <a:cubicBezTo>
                  <a:pt x="128600" y="171505"/>
                  <a:pt x="125706" y="169545"/>
                  <a:pt x="123838" y="166743"/>
                </a:cubicBezTo>
                <a:cubicBezTo>
                  <a:pt x="122446" y="164654"/>
                  <a:pt x="123231" y="161374"/>
                  <a:pt x="121456" y="159599"/>
                </a:cubicBezTo>
                <a:cubicBezTo>
                  <a:pt x="119681" y="157824"/>
                  <a:pt x="116694" y="158012"/>
                  <a:pt x="114313" y="157218"/>
                </a:cubicBezTo>
                <a:cubicBezTo>
                  <a:pt x="110121" y="144644"/>
                  <a:pt x="114020" y="151467"/>
                  <a:pt x="97644" y="140549"/>
                </a:cubicBezTo>
                <a:lnTo>
                  <a:pt x="90500" y="135786"/>
                </a:lnTo>
                <a:cubicBezTo>
                  <a:pt x="88913" y="133405"/>
                  <a:pt x="88165" y="130160"/>
                  <a:pt x="85738" y="128643"/>
                </a:cubicBezTo>
                <a:cubicBezTo>
                  <a:pt x="81481" y="125982"/>
                  <a:pt x="75627" y="126665"/>
                  <a:pt x="71450" y="123880"/>
                </a:cubicBezTo>
                <a:cubicBezTo>
                  <a:pt x="50976" y="110232"/>
                  <a:pt x="76880" y="126595"/>
                  <a:pt x="57163" y="116736"/>
                </a:cubicBezTo>
                <a:cubicBezTo>
                  <a:pt x="38709" y="107509"/>
                  <a:pt x="60822" y="115574"/>
                  <a:pt x="42875" y="109593"/>
                </a:cubicBezTo>
                <a:cubicBezTo>
                  <a:pt x="40494" y="108005"/>
                  <a:pt x="37248" y="107257"/>
                  <a:pt x="35731" y="104830"/>
                </a:cubicBezTo>
                <a:cubicBezTo>
                  <a:pt x="33070" y="100573"/>
                  <a:pt x="33753" y="94720"/>
                  <a:pt x="30969" y="90543"/>
                </a:cubicBezTo>
                <a:lnTo>
                  <a:pt x="21444" y="76255"/>
                </a:lnTo>
                <a:lnTo>
                  <a:pt x="16681" y="69111"/>
                </a:lnTo>
                <a:lnTo>
                  <a:pt x="11919" y="61968"/>
                </a:lnTo>
                <a:cubicBezTo>
                  <a:pt x="7575" y="48934"/>
                  <a:pt x="8375" y="54660"/>
                  <a:pt x="11919" y="33393"/>
                </a:cubicBezTo>
                <a:cubicBezTo>
                  <a:pt x="12332" y="30917"/>
                  <a:pt x="14792" y="28710"/>
                  <a:pt x="14300" y="26249"/>
                </a:cubicBezTo>
                <a:cubicBezTo>
                  <a:pt x="13860" y="24048"/>
                  <a:pt x="410" y="25059"/>
                  <a:pt x="13" y="23868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олилиния 420"/>
          <p:cNvSpPr/>
          <p:nvPr/>
        </p:nvSpPr>
        <p:spPr>
          <a:xfrm>
            <a:off x="6394873" y="3303898"/>
            <a:ext cx="292894" cy="185836"/>
          </a:xfrm>
          <a:custGeom>
            <a:avLst/>
            <a:gdLst>
              <a:gd name="connsiteX0" fmla="*/ 33338 w 292894"/>
              <a:gd name="connsiteY0" fmla="*/ 4832 h 185836"/>
              <a:gd name="connsiteX1" fmla="*/ 47625 w 292894"/>
              <a:gd name="connsiteY1" fmla="*/ 7213 h 185836"/>
              <a:gd name="connsiteX2" fmla="*/ 61913 w 292894"/>
              <a:gd name="connsiteY2" fmla="*/ 11975 h 185836"/>
              <a:gd name="connsiteX3" fmla="*/ 64294 w 292894"/>
              <a:gd name="connsiteY3" fmla="*/ 19119 h 185836"/>
              <a:gd name="connsiteX4" fmla="*/ 66675 w 292894"/>
              <a:gd name="connsiteY4" fmla="*/ 31025 h 185836"/>
              <a:gd name="connsiteX5" fmla="*/ 73819 w 292894"/>
              <a:gd name="connsiteY5" fmla="*/ 35788 h 185836"/>
              <a:gd name="connsiteX6" fmla="*/ 107157 w 292894"/>
              <a:gd name="connsiteY6" fmla="*/ 38169 h 185836"/>
              <a:gd name="connsiteX7" fmla="*/ 180975 w 292894"/>
              <a:gd name="connsiteY7" fmla="*/ 38169 h 185836"/>
              <a:gd name="connsiteX8" fmla="*/ 183357 w 292894"/>
              <a:gd name="connsiteY8" fmla="*/ 31025 h 185836"/>
              <a:gd name="connsiteX9" fmla="*/ 188119 w 292894"/>
              <a:gd name="connsiteY9" fmla="*/ 23882 h 185836"/>
              <a:gd name="connsiteX10" fmla="*/ 197644 w 292894"/>
              <a:gd name="connsiteY10" fmla="*/ 26263 h 185836"/>
              <a:gd name="connsiteX11" fmla="*/ 202407 w 292894"/>
              <a:gd name="connsiteY11" fmla="*/ 33407 h 185836"/>
              <a:gd name="connsiteX12" fmla="*/ 216694 w 292894"/>
              <a:gd name="connsiteY12" fmla="*/ 42932 h 185836"/>
              <a:gd name="connsiteX13" fmla="*/ 216694 w 292894"/>
              <a:gd name="connsiteY13" fmla="*/ 42932 h 185836"/>
              <a:gd name="connsiteX14" fmla="*/ 223838 w 292894"/>
              <a:gd name="connsiteY14" fmla="*/ 45313 h 185836"/>
              <a:gd name="connsiteX15" fmla="*/ 240507 w 292894"/>
              <a:gd name="connsiteY15" fmla="*/ 50075 h 185836"/>
              <a:gd name="connsiteX16" fmla="*/ 247650 w 292894"/>
              <a:gd name="connsiteY16" fmla="*/ 54838 h 185836"/>
              <a:gd name="connsiteX17" fmla="*/ 278607 w 292894"/>
              <a:gd name="connsiteY17" fmla="*/ 59600 h 185836"/>
              <a:gd name="connsiteX18" fmla="*/ 280988 w 292894"/>
              <a:gd name="connsiteY18" fmla="*/ 66744 h 185836"/>
              <a:gd name="connsiteX19" fmla="*/ 288132 w 292894"/>
              <a:gd name="connsiteY19" fmla="*/ 71507 h 185836"/>
              <a:gd name="connsiteX20" fmla="*/ 292894 w 292894"/>
              <a:gd name="connsiteY20" fmla="*/ 78650 h 185836"/>
              <a:gd name="connsiteX21" fmla="*/ 290513 w 292894"/>
              <a:gd name="connsiteY21" fmla="*/ 102463 h 185836"/>
              <a:gd name="connsiteX22" fmla="*/ 285750 w 292894"/>
              <a:gd name="connsiteY22" fmla="*/ 116750 h 185836"/>
              <a:gd name="connsiteX23" fmla="*/ 278607 w 292894"/>
              <a:gd name="connsiteY23" fmla="*/ 121513 h 185836"/>
              <a:gd name="connsiteX24" fmla="*/ 271463 w 292894"/>
              <a:gd name="connsiteY24" fmla="*/ 123894 h 185836"/>
              <a:gd name="connsiteX25" fmla="*/ 204788 w 292894"/>
              <a:gd name="connsiteY25" fmla="*/ 126275 h 185836"/>
              <a:gd name="connsiteX26" fmla="*/ 166688 w 292894"/>
              <a:gd name="connsiteY26" fmla="*/ 128657 h 185836"/>
              <a:gd name="connsiteX27" fmla="*/ 152400 w 292894"/>
              <a:gd name="connsiteY27" fmla="*/ 138182 h 185836"/>
              <a:gd name="connsiteX28" fmla="*/ 154782 w 292894"/>
              <a:gd name="connsiteY28" fmla="*/ 145325 h 185836"/>
              <a:gd name="connsiteX29" fmla="*/ 152400 w 292894"/>
              <a:gd name="connsiteY29" fmla="*/ 166757 h 185836"/>
              <a:gd name="connsiteX30" fmla="*/ 128588 w 292894"/>
              <a:gd name="connsiteY30" fmla="*/ 173900 h 185836"/>
              <a:gd name="connsiteX31" fmla="*/ 114300 w 292894"/>
              <a:gd name="connsiteY31" fmla="*/ 178663 h 185836"/>
              <a:gd name="connsiteX32" fmla="*/ 78582 w 292894"/>
              <a:gd name="connsiteY32" fmla="*/ 181044 h 185836"/>
              <a:gd name="connsiteX33" fmla="*/ 73819 w 292894"/>
              <a:gd name="connsiteY33" fmla="*/ 173900 h 185836"/>
              <a:gd name="connsiteX34" fmla="*/ 66675 w 292894"/>
              <a:gd name="connsiteY34" fmla="*/ 159613 h 185836"/>
              <a:gd name="connsiteX35" fmla="*/ 59532 w 292894"/>
              <a:gd name="connsiteY35" fmla="*/ 157232 h 185836"/>
              <a:gd name="connsiteX36" fmla="*/ 54769 w 292894"/>
              <a:gd name="connsiteY36" fmla="*/ 150088 h 185836"/>
              <a:gd name="connsiteX37" fmla="*/ 45244 w 292894"/>
              <a:gd name="connsiteY37" fmla="*/ 147707 h 185836"/>
              <a:gd name="connsiteX38" fmla="*/ 9525 w 292894"/>
              <a:gd name="connsiteY38" fmla="*/ 140563 h 185836"/>
              <a:gd name="connsiteX39" fmla="*/ 7144 w 292894"/>
              <a:gd name="connsiteY39" fmla="*/ 111988 h 185836"/>
              <a:gd name="connsiteX40" fmla="*/ 2382 w 292894"/>
              <a:gd name="connsiteY40" fmla="*/ 97700 h 185836"/>
              <a:gd name="connsiteX41" fmla="*/ 0 w 292894"/>
              <a:gd name="connsiteY41" fmla="*/ 61982 h 185836"/>
              <a:gd name="connsiteX42" fmla="*/ 4763 w 292894"/>
              <a:gd name="connsiteY42" fmla="*/ 40550 h 185836"/>
              <a:gd name="connsiteX43" fmla="*/ 9525 w 292894"/>
              <a:gd name="connsiteY43" fmla="*/ 21500 h 185836"/>
              <a:gd name="connsiteX44" fmla="*/ 14288 w 292894"/>
              <a:gd name="connsiteY44" fmla="*/ 7213 h 185836"/>
              <a:gd name="connsiteX45" fmla="*/ 21432 w 292894"/>
              <a:gd name="connsiteY45" fmla="*/ 2450 h 185836"/>
              <a:gd name="connsiteX46" fmla="*/ 28575 w 292894"/>
              <a:gd name="connsiteY46" fmla="*/ 69 h 185836"/>
              <a:gd name="connsiteX47" fmla="*/ 33338 w 292894"/>
              <a:gd name="connsiteY47" fmla="*/ 4832 h 18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894" h="185836">
                <a:moveTo>
                  <a:pt x="33338" y="4832"/>
                </a:moveTo>
                <a:cubicBezTo>
                  <a:pt x="36513" y="6023"/>
                  <a:pt x="42941" y="6042"/>
                  <a:pt x="47625" y="7213"/>
                </a:cubicBezTo>
                <a:cubicBezTo>
                  <a:pt x="52495" y="8430"/>
                  <a:pt x="61913" y="11975"/>
                  <a:pt x="61913" y="11975"/>
                </a:cubicBezTo>
                <a:cubicBezTo>
                  <a:pt x="62707" y="14356"/>
                  <a:pt x="63685" y="16684"/>
                  <a:pt x="64294" y="19119"/>
                </a:cubicBezTo>
                <a:cubicBezTo>
                  <a:pt x="65276" y="23045"/>
                  <a:pt x="64667" y="27511"/>
                  <a:pt x="66675" y="31025"/>
                </a:cubicBezTo>
                <a:cubicBezTo>
                  <a:pt x="68095" y="33510"/>
                  <a:pt x="71000" y="35291"/>
                  <a:pt x="73819" y="35788"/>
                </a:cubicBezTo>
                <a:cubicBezTo>
                  <a:pt x="84790" y="37724"/>
                  <a:pt x="96044" y="37375"/>
                  <a:pt x="107157" y="38169"/>
                </a:cubicBezTo>
                <a:cubicBezTo>
                  <a:pt x="133704" y="47018"/>
                  <a:pt x="126798" y="45642"/>
                  <a:pt x="180975" y="38169"/>
                </a:cubicBezTo>
                <a:cubicBezTo>
                  <a:pt x="183462" y="37826"/>
                  <a:pt x="182234" y="33270"/>
                  <a:pt x="183357" y="31025"/>
                </a:cubicBezTo>
                <a:cubicBezTo>
                  <a:pt x="184637" y="28466"/>
                  <a:pt x="186532" y="26263"/>
                  <a:pt x="188119" y="23882"/>
                </a:cubicBezTo>
                <a:cubicBezTo>
                  <a:pt x="191294" y="24676"/>
                  <a:pt x="194921" y="24448"/>
                  <a:pt x="197644" y="26263"/>
                </a:cubicBezTo>
                <a:cubicBezTo>
                  <a:pt x="200025" y="27851"/>
                  <a:pt x="200253" y="31522"/>
                  <a:pt x="202407" y="33407"/>
                </a:cubicBezTo>
                <a:cubicBezTo>
                  <a:pt x="206714" y="37176"/>
                  <a:pt x="211932" y="39757"/>
                  <a:pt x="216694" y="42932"/>
                </a:cubicBezTo>
                <a:lnTo>
                  <a:pt x="216694" y="42932"/>
                </a:lnTo>
                <a:cubicBezTo>
                  <a:pt x="219075" y="43726"/>
                  <a:pt x="221424" y="44623"/>
                  <a:pt x="223838" y="45313"/>
                </a:cubicBezTo>
                <a:cubicBezTo>
                  <a:pt x="244769" y="51292"/>
                  <a:pt x="223378" y="44366"/>
                  <a:pt x="240507" y="50075"/>
                </a:cubicBezTo>
                <a:cubicBezTo>
                  <a:pt x="242888" y="51663"/>
                  <a:pt x="244970" y="53833"/>
                  <a:pt x="247650" y="54838"/>
                </a:cubicBezTo>
                <a:cubicBezTo>
                  <a:pt x="253103" y="56883"/>
                  <a:pt x="275667" y="59233"/>
                  <a:pt x="278607" y="59600"/>
                </a:cubicBezTo>
                <a:cubicBezTo>
                  <a:pt x="279401" y="61981"/>
                  <a:pt x="279420" y="64784"/>
                  <a:pt x="280988" y="66744"/>
                </a:cubicBezTo>
                <a:cubicBezTo>
                  <a:pt x="282776" y="68979"/>
                  <a:pt x="286108" y="69483"/>
                  <a:pt x="288132" y="71507"/>
                </a:cubicBezTo>
                <a:cubicBezTo>
                  <a:pt x="290155" y="73530"/>
                  <a:pt x="291307" y="76269"/>
                  <a:pt x="292894" y="78650"/>
                </a:cubicBezTo>
                <a:cubicBezTo>
                  <a:pt x="292100" y="86588"/>
                  <a:pt x="291983" y="94622"/>
                  <a:pt x="290513" y="102463"/>
                </a:cubicBezTo>
                <a:cubicBezTo>
                  <a:pt x="289588" y="107397"/>
                  <a:pt x="289927" y="113965"/>
                  <a:pt x="285750" y="116750"/>
                </a:cubicBezTo>
                <a:cubicBezTo>
                  <a:pt x="283369" y="118338"/>
                  <a:pt x="281167" y="120233"/>
                  <a:pt x="278607" y="121513"/>
                </a:cubicBezTo>
                <a:cubicBezTo>
                  <a:pt x="276362" y="122636"/>
                  <a:pt x="273968" y="123732"/>
                  <a:pt x="271463" y="123894"/>
                </a:cubicBezTo>
                <a:cubicBezTo>
                  <a:pt x="249270" y="125326"/>
                  <a:pt x="227004" y="125265"/>
                  <a:pt x="204788" y="126275"/>
                </a:cubicBezTo>
                <a:cubicBezTo>
                  <a:pt x="192076" y="126853"/>
                  <a:pt x="179388" y="127863"/>
                  <a:pt x="166688" y="128657"/>
                </a:cubicBezTo>
                <a:cubicBezTo>
                  <a:pt x="160274" y="130260"/>
                  <a:pt x="153830" y="129602"/>
                  <a:pt x="152400" y="138182"/>
                </a:cubicBezTo>
                <a:cubicBezTo>
                  <a:pt x="151987" y="140658"/>
                  <a:pt x="153988" y="142944"/>
                  <a:pt x="154782" y="145325"/>
                </a:cubicBezTo>
                <a:cubicBezTo>
                  <a:pt x="153988" y="152469"/>
                  <a:pt x="156259" y="160693"/>
                  <a:pt x="152400" y="166757"/>
                </a:cubicBezTo>
                <a:cubicBezTo>
                  <a:pt x="151076" y="168838"/>
                  <a:pt x="132508" y="172724"/>
                  <a:pt x="128588" y="173900"/>
                </a:cubicBezTo>
                <a:cubicBezTo>
                  <a:pt x="123779" y="175343"/>
                  <a:pt x="114300" y="178663"/>
                  <a:pt x="114300" y="178663"/>
                </a:cubicBezTo>
                <a:cubicBezTo>
                  <a:pt x="101204" y="187394"/>
                  <a:pt x="103330" y="188115"/>
                  <a:pt x="78582" y="181044"/>
                </a:cubicBezTo>
                <a:cubicBezTo>
                  <a:pt x="75830" y="180258"/>
                  <a:pt x="75407" y="176281"/>
                  <a:pt x="73819" y="173900"/>
                </a:cubicBezTo>
                <a:cubicBezTo>
                  <a:pt x="72250" y="169193"/>
                  <a:pt x="70872" y="162971"/>
                  <a:pt x="66675" y="159613"/>
                </a:cubicBezTo>
                <a:cubicBezTo>
                  <a:pt x="64715" y="158045"/>
                  <a:pt x="61913" y="158026"/>
                  <a:pt x="59532" y="157232"/>
                </a:cubicBezTo>
                <a:cubicBezTo>
                  <a:pt x="57944" y="154851"/>
                  <a:pt x="57150" y="151676"/>
                  <a:pt x="54769" y="150088"/>
                </a:cubicBezTo>
                <a:cubicBezTo>
                  <a:pt x="52046" y="148273"/>
                  <a:pt x="48379" y="148647"/>
                  <a:pt x="45244" y="147707"/>
                </a:cubicBezTo>
                <a:cubicBezTo>
                  <a:pt x="20411" y="140257"/>
                  <a:pt x="41283" y="144091"/>
                  <a:pt x="9525" y="140563"/>
                </a:cubicBezTo>
                <a:cubicBezTo>
                  <a:pt x="8731" y="131038"/>
                  <a:pt x="8715" y="121416"/>
                  <a:pt x="7144" y="111988"/>
                </a:cubicBezTo>
                <a:cubicBezTo>
                  <a:pt x="6319" y="107036"/>
                  <a:pt x="2382" y="97700"/>
                  <a:pt x="2382" y="97700"/>
                </a:cubicBezTo>
                <a:cubicBezTo>
                  <a:pt x="1588" y="85794"/>
                  <a:pt x="0" y="73914"/>
                  <a:pt x="0" y="61982"/>
                </a:cubicBezTo>
                <a:cubicBezTo>
                  <a:pt x="0" y="50456"/>
                  <a:pt x="2308" y="49552"/>
                  <a:pt x="4763" y="40550"/>
                </a:cubicBezTo>
                <a:cubicBezTo>
                  <a:pt x="6485" y="34235"/>
                  <a:pt x="7455" y="27709"/>
                  <a:pt x="9525" y="21500"/>
                </a:cubicBezTo>
                <a:cubicBezTo>
                  <a:pt x="11113" y="16738"/>
                  <a:pt x="10111" y="9998"/>
                  <a:pt x="14288" y="7213"/>
                </a:cubicBezTo>
                <a:cubicBezTo>
                  <a:pt x="16669" y="5625"/>
                  <a:pt x="18872" y="3730"/>
                  <a:pt x="21432" y="2450"/>
                </a:cubicBezTo>
                <a:cubicBezTo>
                  <a:pt x="23677" y="1328"/>
                  <a:pt x="26245" y="1001"/>
                  <a:pt x="28575" y="69"/>
                </a:cubicBezTo>
                <a:cubicBezTo>
                  <a:pt x="30223" y="-590"/>
                  <a:pt x="30163" y="3641"/>
                  <a:pt x="33338" y="4832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Полилиния 421"/>
          <p:cNvSpPr/>
          <p:nvPr/>
        </p:nvSpPr>
        <p:spPr>
          <a:xfrm>
            <a:off x="6185706" y="3402652"/>
            <a:ext cx="461962" cy="271462"/>
          </a:xfrm>
          <a:custGeom>
            <a:avLst/>
            <a:gdLst>
              <a:gd name="connsiteX0" fmla="*/ 30956 w 461962"/>
              <a:gd name="connsiteY0" fmla="*/ 109537 h 271462"/>
              <a:gd name="connsiteX1" fmla="*/ 33337 w 461962"/>
              <a:gd name="connsiteY1" fmla="*/ 97631 h 271462"/>
              <a:gd name="connsiteX2" fmla="*/ 35719 w 461962"/>
              <a:gd name="connsiteY2" fmla="*/ 71437 h 271462"/>
              <a:gd name="connsiteX3" fmla="*/ 42862 w 461962"/>
              <a:gd name="connsiteY3" fmla="*/ 69056 h 271462"/>
              <a:gd name="connsiteX4" fmla="*/ 52387 w 461962"/>
              <a:gd name="connsiteY4" fmla="*/ 66675 h 271462"/>
              <a:gd name="connsiteX5" fmla="*/ 61912 w 461962"/>
              <a:gd name="connsiteY5" fmla="*/ 40481 h 271462"/>
              <a:gd name="connsiteX6" fmla="*/ 76200 w 461962"/>
              <a:gd name="connsiteY6" fmla="*/ 35718 h 271462"/>
              <a:gd name="connsiteX7" fmla="*/ 92869 w 461962"/>
              <a:gd name="connsiteY7" fmla="*/ 30956 h 271462"/>
              <a:gd name="connsiteX8" fmla="*/ 100012 w 461962"/>
              <a:gd name="connsiteY8" fmla="*/ 26193 h 271462"/>
              <a:gd name="connsiteX9" fmla="*/ 114300 w 461962"/>
              <a:gd name="connsiteY9" fmla="*/ 21431 h 271462"/>
              <a:gd name="connsiteX10" fmla="*/ 126206 w 461962"/>
              <a:gd name="connsiteY10" fmla="*/ 0 h 271462"/>
              <a:gd name="connsiteX11" fmla="*/ 150019 w 461962"/>
              <a:gd name="connsiteY11" fmla="*/ 2381 h 271462"/>
              <a:gd name="connsiteX12" fmla="*/ 159544 w 461962"/>
              <a:gd name="connsiteY12" fmla="*/ 4762 h 271462"/>
              <a:gd name="connsiteX13" fmla="*/ 169069 w 461962"/>
              <a:gd name="connsiteY13" fmla="*/ 14287 h 271462"/>
              <a:gd name="connsiteX14" fmla="*/ 185737 w 461962"/>
              <a:gd name="connsiteY14" fmla="*/ 28575 h 271462"/>
              <a:gd name="connsiteX15" fmla="*/ 202406 w 461962"/>
              <a:gd name="connsiteY15" fmla="*/ 38100 h 271462"/>
              <a:gd name="connsiteX16" fmla="*/ 204787 w 461962"/>
              <a:gd name="connsiteY16" fmla="*/ 45243 h 271462"/>
              <a:gd name="connsiteX17" fmla="*/ 228600 w 461962"/>
              <a:gd name="connsiteY17" fmla="*/ 52387 h 271462"/>
              <a:gd name="connsiteX18" fmla="*/ 235744 w 461962"/>
              <a:gd name="connsiteY18" fmla="*/ 57150 h 271462"/>
              <a:gd name="connsiteX19" fmla="*/ 250031 w 461962"/>
              <a:gd name="connsiteY19" fmla="*/ 64293 h 271462"/>
              <a:gd name="connsiteX20" fmla="*/ 257175 w 461962"/>
              <a:gd name="connsiteY20" fmla="*/ 71437 h 271462"/>
              <a:gd name="connsiteX21" fmla="*/ 271462 w 461962"/>
              <a:gd name="connsiteY21" fmla="*/ 78581 h 271462"/>
              <a:gd name="connsiteX22" fmla="*/ 280987 w 461962"/>
              <a:gd name="connsiteY22" fmla="*/ 88106 h 271462"/>
              <a:gd name="connsiteX23" fmla="*/ 295275 w 461962"/>
              <a:gd name="connsiteY23" fmla="*/ 97631 h 271462"/>
              <a:gd name="connsiteX24" fmla="*/ 342900 w 461962"/>
              <a:gd name="connsiteY24" fmla="*/ 95250 h 271462"/>
              <a:gd name="connsiteX25" fmla="*/ 350044 w 461962"/>
              <a:gd name="connsiteY25" fmla="*/ 80962 h 271462"/>
              <a:gd name="connsiteX26" fmla="*/ 357187 w 461962"/>
              <a:gd name="connsiteY26" fmla="*/ 76200 h 271462"/>
              <a:gd name="connsiteX27" fmla="*/ 371475 w 461962"/>
              <a:gd name="connsiteY27" fmla="*/ 78581 h 271462"/>
              <a:gd name="connsiteX28" fmla="*/ 376237 w 461962"/>
              <a:gd name="connsiteY28" fmla="*/ 85725 h 271462"/>
              <a:gd name="connsiteX29" fmla="*/ 397669 w 461962"/>
              <a:gd name="connsiteY29" fmla="*/ 95250 h 271462"/>
              <a:gd name="connsiteX30" fmla="*/ 409575 w 461962"/>
              <a:gd name="connsiteY30" fmla="*/ 97631 h 271462"/>
              <a:gd name="connsiteX31" fmla="*/ 423862 w 461962"/>
              <a:gd name="connsiteY31" fmla="*/ 102393 h 271462"/>
              <a:gd name="connsiteX32" fmla="*/ 431006 w 461962"/>
              <a:gd name="connsiteY32" fmla="*/ 107156 h 271462"/>
              <a:gd name="connsiteX33" fmla="*/ 454819 w 461962"/>
              <a:gd name="connsiteY33" fmla="*/ 109537 h 271462"/>
              <a:gd name="connsiteX34" fmla="*/ 457200 w 461962"/>
              <a:gd name="connsiteY34" fmla="*/ 121443 h 271462"/>
              <a:gd name="connsiteX35" fmla="*/ 461962 w 461962"/>
              <a:gd name="connsiteY35" fmla="*/ 128587 h 271462"/>
              <a:gd name="connsiteX36" fmla="*/ 459581 w 461962"/>
              <a:gd name="connsiteY36" fmla="*/ 135731 h 271462"/>
              <a:gd name="connsiteX37" fmla="*/ 452437 w 461962"/>
              <a:gd name="connsiteY37" fmla="*/ 138112 h 271462"/>
              <a:gd name="connsiteX38" fmla="*/ 442912 w 461962"/>
              <a:gd name="connsiteY38" fmla="*/ 142875 h 271462"/>
              <a:gd name="connsiteX39" fmla="*/ 426244 w 461962"/>
              <a:gd name="connsiteY39" fmla="*/ 145256 h 271462"/>
              <a:gd name="connsiteX40" fmla="*/ 416719 w 461962"/>
              <a:gd name="connsiteY40" fmla="*/ 147637 h 271462"/>
              <a:gd name="connsiteX41" fmla="*/ 402431 w 461962"/>
              <a:gd name="connsiteY41" fmla="*/ 152400 h 271462"/>
              <a:gd name="connsiteX42" fmla="*/ 388144 w 461962"/>
              <a:gd name="connsiteY42" fmla="*/ 161925 h 271462"/>
              <a:gd name="connsiteX43" fmla="*/ 383381 w 461962"/>
              <a:gd name="connsiteY43" fmla="*/ 169068 h 271462"/>
              <a:gd name="connsiteX44" fmla="*/ 378619 w 461962"/>
              <a:gd name="connsiteY44" fmla="*/ 183356 h 271462"/>
              <a:gd name="connsiteX45" fmla="*/ 359569 w 461962"/>
              <a:gd name="connsiteY45" fmla="*/ 188118 h 271462"/>
              <a:gd name="connsiteX46" fmla="*/ 340519 w 461962"/>
              <a:gd name="connsiteY46" fmla="*/ 192881 h 271462"/>
              <a:gd name="connsiteX47" fmla="*/ 333375 w 461962"/>
              <a:gd name="connsiteY47" fmla="*/ 195262 h 271462"/>
              <a:gd name="connsiteX48" fmla="*/ 314325 w 461962"/>
              <a:gd name="connsiteY48" fmla="*/ 197643 h 271462"/>
              <a:gd name="connsiteX49" fmla="*/ 309562 w 461962"/>
              <a:gd name="connsiteY49" fmla="*/ 204787 h 271462"/>
              <a:gd name="connsiteX50" fmla="*/ 285750 w 461962"/>
              <a:gd name="connsiteY50" fmla="*/ 216693 h 271462"/>
              <a:gd name="connsiteX51" fmla="*/ 271462 w 461962"/>
              <a:gd name="connsiteY51" fmla="*/ 221456 h 271462"/>
              <a:gd name="connsiteX52" fmla="*/ 264319 w 461962"/>
              <a:gd name="connsiteY52" fmla="*/ 223837 h 271462"/>
              <a:gd name="connsiteX53" fmla="*/ 257175 w 461962"/>
              <a:gd name="connsiteY53" fmla="*/ 226218 h 271462"/>
              <a:gd name="connsiteX54" fmla="*/ 204787 w 461962"/>
              <a:gd name="connsiteY54" fmla="*/ 223837 h 271462"/>
              <a:gd name="connsiteX55" fmla="*/ 197644 w 461962"/>
              <a:gd name="connsiteY55" fmla="*/ 219075 h 271462"/>
              <a:gd name="connsiteX56" fmla="*/ 183356 w 461962"/>
              <a:gd name="connsiteY56" fmla="*/ 211931 h 271462"/>
              <a:gd name="connsiteX57" fmla="*/ 126206 w 461962"/>
              <a:gd name="connsiteY57" fmla="*/ 214312 h 271462"/>
              <a:gd name="connsiteX58" fmla="*/ 119062 w 461962"/>
              <a:gd name="connsiteY58" fmla="*/ 216693 h 271462"/>
              <a:gd name="connsiteX59" fmla="*/ 111919 w 461962"/>
              <a:gd name="connsiteY59" fmla="*/ 221456 h 271462"/>
              <a:gd name="connsiteX60" fmla="*/ 107156 w 461962"/>
              <a:gd name="connsiteY60" fmla="*/ 235743 h 271462"/>
              <a:gd name="connsiteX61" fmla="*/ 100012 w 461962"/>
              <a:gd name="connsiteY61" fmla="*/ 238125 h 271462"/>
              <a:gd name="connsiteX62" fmla="*/ 78581 w 461962"/>
              <a:gd name="connsiteY62" fmla="*/ 247650 h 271462"/>
              <a:gd name="connsiteX63" fmla="*/ 50006 w 461962"/>
              <a:gd name="connsiteY63" fmla="*/ 250031 h 271462"/>
              <a:gd name="connsiteX64" fmla="*/ 42862 w 461962"/>
              <a:gd name="connsiteY64" fmla="*/ 252412 h 271462"/>
              <a:gd name="connsiteX65" fmla="*/ 30956 w 461962"/>
              <a:gd name="connsiteY65" fmla="*/ 266700 h 271462"/>
              <a:gd name="connsiteX66" fmla="*/ 16669 w 461962"/>
              <a:gd name="connsiteY66" fmla="*/ 271462 h 271462"/>
              <a:gd name="connsiteX67" fmla="*/ 11906 w 461962"/>
              <a:gd name="connsiteY67" fmla="*/ 264318 h 271462"/>
              <a:gd name="connsiteX68" fmla="*/ 4762 w 461962"/>
              <a:gd name="connsiteY68" fmla="*/ 240506 h 271462"/>
              <a:gd name="connsiteX69" fmla="*/ 0 w 461962"/>
              <a:gd name="connsiteY69" fmla="*/ 226218 h 271462"/>
              <a:gd name="connsiteX70" fmla="*/ 2381 w 461962"/>
              <a:gd name="connsiteY70" fmla="*/ 202406 h 271462"/>
              <a:gd name="connsiteX71" fmla="*/ 9525 w 461962"/>
              <a:gd name="connsiteY71" fmla="*/ 197643 h 271462"/>
              <a:gd name="connsiteX72" fmla="*/ 14287 w 461962"/>
              <a:gd name="connsiteY72" fmla="*/ 190500 h 271462"/>
              <a:gd name="connsiteX73" fmla="*/ 35719 w 461962"/>
              <a:gd name="connsiteY73" fmla="*/ 178593 h 271462"/>
              <a:gd name="connsiteX74" fmla="*/ 42862 w 461962"/>
              <a:gd name="connsiteY74" fmla="*/ 173831 h 271462"/>
              <a:gd name="connsiteX75" fmla="*/ 47625 w 461962"/>
              <a:gd name="connsiteY75" fmla="*/ 159543 h 271462"/>
              <a:gd name="connsiteX76" fmla="*/ 52387 w 461962"/>
              <a:gd name="connsiteY76" fmla="*/ 135731 h 271462"/>
              <a:gd name="connsiteX77" fmla="*/ 47625 w 461962"/>
              <a:gd name="connsiteY77" fmla="*/ 114300 h 271462"/>
              <a:gd name="connsiteX78" fmla="*/ 42862 w 461962"/>
              <a:gd name="connsiteY78" fmla="*/ 107156 h 271462"/>
              <a:gd name="connsiteX79" fmla="*/ 30956 w 461962"/>
              <a:gd name="connsiteY79" fmla="*/ 109537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61962" h="271462">
                <a:moveTo>
                  <a:pt x="30956" y="109537"/>
                </a:moveTo>
                <a:cubicBezTo>
                  <a:pt x="29369" y="107950"/>
                  <a:pt x="32835" y="101647"/>
                  <a:pt x="33337" y="97631"/>
                </a:cubicBezTo>
                <a:cubicBezTo>
                  <a:pt x="34425" y="88931"/>
                  <a:pt x="32947" y="79754"/>
                  <a:pt x="35719" y="71437"/>
                </a:cubicBezTo>
                <a:cubicBezTo>
                  <a:pt x="36513" y="69056"/>
                  <a:pt x="40449" y="69745"/>
                  <a:pt x="42862" y="69056"/>
                </a:cubicBezTo>
                <a:cubicBezTo>
                  <a:pt x="46009" y="68157"/>
                  <a:pt x="49212" y="67469"/>
                  <a:pt x="52387" y="66675"/>
                </a:cubicBezTo>
                <a:cubicBezTo>
                  <a:pt x="74331" y="52045"/>
                  <a:pt x="37067" y="79523"/>
                  <a:pt x="61912" y="40481"/>
                </a:cubicBezTo>
                <a:cubicBezTo>
                  <a:pt x="64607" y="36246"/>
                  <a:pt x="71437" y="37306"/>
                  <a:pt x="76200" y="35718"/>
                </a:cubicBezTo>
                <a:cubicBezTo>
                  <a:pt x="86443" y="32304"/>
                  <a:pt x="80916" y="33944"/>
                  <a:pt x="92869" y="30956"/>
                </a:cubicBezTo>
                <a:cubicBezTo>
                  <a:pt x="95250" y="29368"/>
                  <a:pt x="97397" y="27355"/>
                  <a:pt x="100012" y="26193"/>
                </a:cubicBezTo>
                <a:cubicBezTo>
                  <a:pt x="104600" y="24154"/>
                  <a:pt x="114300" y="21431"/>
                  <a:pt x="114300" y="21431"/>
                </a:cubicBezTo>
                <a:cubicBezTo>
                  <a:pt x="125217" y="5055"/>
                  <a:pt x="122015" y="12573"/>
                  <a:pt x="126206" y="0"/>
                </a:cubicBezTo>
                <a:cubicBezTo>
                  <a:pt x="134144" y="794"/>
                  <a:pt x="142122" y="1253"/>
                  <a:pt x="150019" y="2381"/>
                </a:cubicBezTo>
                <a:cubicBezTo>
                  <a:pt x="153259" y="2844"/>
                  <a:pt x="156988" y="2718"/>
                  <a:pt x="159544" y="4762"/>
                </a:cubicBezTo>
                <a:cubicBezTo>
                  <a:pt x="177686" y="19276"/>
                  <a:pt x="144577" y="6124"/>
                  <a:pt x="169069" y="14287"/>
                </a:cubicBezTo>
                <a:cubicBezTo>
                  <a:pt x="185475" y="25227"/>
                  <a:pt x="165516" y="11244"/>
                  <a:pt x="185737" y="28575"/>
                </a:cubicBezTo>
                <a:cubicBezTo>
                  <a:pt x="190446" y="32611"/>
                  <a:pt x="197005" y="35399"/>
                  <a:pt x="202406" y="38100"/>
                </a:cubicBezTo>
                <a:cubicBezTo>
                  <a:pt x="203200" y="40481"/>
                  <a:pt x="203219" y="43283"/>
                  <a:pt x="204787" y="45243"/>
                </a:cubicBezTo>
                <a:cubicBezTo>
                  <a:pt x="210377" y="52231"/>
                  <a:pt x="221303" y="51345"/>
                  <a:pt x="228600" y="52387"/>
                </a:cubicBezTo>
                <a:cubicBezTo>
                  <a:pt x="230981" y="53975"/>
                  <a:pt x="233184" y="55870"/>
                  <a:pt x="235744" y="57150"/>
                </a:cubicBezTo>
                <a:cubicBezTo>
                  <a:pt x="246483" y="62520"/>
                  <a:pt x="239794" y="55763"/>
                  <a:pt x="250031" y="64293"/>
                </a:cubicBezTo>
                <a:cubicBezTo>
                  <a:pt x="252618" y="66449"/>
                  <a:pt x="254588" y="69281"/>
                  <a:pt x="257175" y="71437"/>
                </a:cubicBezTo>
                <a:cubicBezTo>
                  <a:pt x="263330" y="76567"/>
                  <a:pt x="264302" y="76194"/>
                  <a:pt x="271462" y="78581"/>
                </a:cubicBezTo>
                <a:cubicBezTo>
                  <a:pt x="275504" y="90704"/>
                  <a:pt x="270596" y="82334"/>
                  <a:pt x="280987" y="88106"/>
                </a:cubicBezTo>
                <a:cubicBezTo>
                  <a:pt x="285991" y="90886"/>
                  <a:pt x="295275" y="97631"/>
                  <a:pt x="295275" y="97631"/>
                </a:cubicBezTo>
                <a:cubicBezTo>
                  <a:pt x="311150" y="96837"/>
                  <a:pt x="327262" y="98093"/>
                  <a:pt x="342900" y="95250"/>
                </a:cubicBezTo>
                <a:cubicBezTo>
                  <a:pt x="347595" y="94396"/>
                  <a:pt x="348036" y="83472"/>
                  <a:pt x="350044" y="80962"/>
                </a:cubicBezTo>
                <a:cubicBezTo>
                  <a:pt x="351832" y="78727"/>
                  <a:pt x="354806" y="77787"/>
                  <a:pt x="357187" y="76200"/>
                </a:cubicBezTo>
                <a:cubicBezTo>
                  <a:pt x="361950" y="76994"/>
                  <a:pt x="367156" y="76422"/>
                  <a:pt x="371475" y="78581"/>
                </a:cubicBezTo>
                <a:cubicBezTo>
                  <a:pt x="374035" y="79861"/>
                  <a:pt x="374213" y="83701"/>
                  <a:pt x="376237" y="85725"/>
                </a:cubicBezTo>
                <a:cubicBezTo>
                  <a:pt x="381224" y="90712"/>
                  <a:pt x="391778" y="94072"/>
                  <a:pt x="397669" y="95250"/>
                </a:cubicBezTo>
                <a:cubicBezTo>
                  <a:pt x="401638" y="96044"/>
                  <a:pt x="405670" y="96566"/>
                  <a:pt x="409575" y="97631"/>
                </a:cubicBezTo>
                <a:cubicBezTo>
                  <a:pt x="414418" y="98952"/>
                  <a:pt x="423862" y="102393"/>
                  <a:pt x="423862" y="102393"/>
                </a:cubicBezTo>
                <a:cubicBezTo>
                  <a:pt x="426243" y="103981"/>
                  <a:pt x="428217" y="106512"/>
                  <a:pt x="431006" y="107156"/>
                </a:cubicBezTo>
                <a:cubicBezTo>
                  <a:pt x="438779" y="108950"/>
                  <a:pt x="447816" y="105717"/>
                  <a:pt x="454819" y="109537"/>
                </a:cubicBezTo>
                <a:cubicBezTo>
                  <a:pt x="458372" y="111475"/>
                  <a:pt x="455779" y="117653"/>
                  <a:pt x="457200" y="121443"/>
                </a:cubicBezTo>
                <a:cubicBezTo>
                  <a:pt x="458205" y="124123"/>
                  <a:pt x="460375" y="126206"/>
                  <a:pt x="461962" y="128587"/>
                </a:cubicBezTo>
                <a:cubicBezTo>
                  <a:pt x="461168" y="130968"/>
                  <a:pt x="461356" y="133956"/>
                  <a:pt x="459581" y="135731"/>
                </a:cubicBezTo>
                <a:cubicBezTo>
                  <a:pt x="457806" y="137506"/>
                  <a:pt x="454744" y="137123"/>
                  <a:pt x="452437" y="138112"/>
                </a:cubicBezTo>
                <a:cubicBezTo>
                  <a:pt x="449174" y="139510"/>
                  <a:pt x="446337" y="141941"/>
                  <a:pt x="442912" y="142875"/>
                </a:cubicBezTo>
                <a:cubicBezTo>
                  <a:pt x="437497" y="144352"/>
                  <a:pt x="431766" y="144252"/>
                  <a:pt x="426244" y="145256"/>
                </a:cubicBezTo>
                <a:cubicBezTo>
                  <a:pt x="423024" y="145841"/>
                  <a:pt x="419854" y="146697"/>
                  <a:pt x="416719" y="147637"/>
                </a:cubicBezTo>
                <a:cubicBezTo>
                  <a:pt x="411910" y="149080"/>
                  <a:pt x="406608" y="149615"/>
                  <a:pt x="402431" y="152400"/>
                </a:cubicBezTo>
                <a:lnTo>
                  <a:pt x="388144" y="161925"/>
                </a:lnTo>
                <a:cubicBezTo>
                  <a:pt x="386556" y="164306"/>
                  <a:pt x="384543" y="166453"/>
                  <a:pt x="383381" y="169068"/>
                </a:cubicBezTo>
                <a:cubicBezTo>
                  <a:pt x="381342" y="173656"/>
                  <a:pt x="383542" y="182372"/>
                  <a:pt x="378619" y="183356"/>
                </a:cubicBezTo>
                <a:cubicBezTo>
                  <a:pt x="349505" y="189178"/>
                  <a:pt x="379695" y="182629"/>
                  <a:pt x="359569" y="188118"/>
                </a:cubicBezTo>
                <a:cubicBezTo>
                  <a:pt x="353254" y="189840"/>
                  <a:pt x="346729" y="190811"/>
                  <a:pt x="340519" y="192881"/>
                </a:cubicBezTo>
                <a:cubicBezTo>
                  <a:pt x="338138" y="193675"/>
                  <a:pt x="335845" y="194813"/>
                  <a:pt x="333375" y="195262"/>
                </a:cubicBezTo>
                <a:cubicBezTo>
                  <a:pt x="327079" y="196407"/>
                  <a:pt x="320675" y="196849"/>
                  <a:pt x="314325" y="197643"/>
                </a:cubicBezTo>
                <a:cubicBezTo>
                  <a:pt x="312737" y="200024"/>
                  <a:pt x="311716" y="202902"/>
                  <a:pt x="309562" y="204787"/>
                </a:cubicBezTo>
                <a:cubicBezTo>
                  <a:pt x="296420" y="216286"/>
                  <a:pt x="298616" y="212833"/>
                  <a:pt x="285750" y="216693"/>
                </a:cubicBezTo>
                <a:cubicBezTo>
                  <a:pt x="280941" y="218136"/>
                  <a:pt x="276225" y="219868"/>
                  <a:pt x="271462" y="221456"/>
                </a:cubicBezTo>
                <a:lnTo>
                  <a:pt x="264319" y="223837"/>
                </a:lnTo>
                <a:lnTo>
                  <a:pt x="257175" y="226218"/>
                </a:lnTo>
                <a:cubicBezTo>
                  <a:pt x="239712" y="225424"/>
                  <a:pt x="222143" y="225920"/>
                  <a:pt x="204787" y="223837"/>
                </a:cubicBezTo>
                <a:cubicBezTo>
                  <a:pt x="201946" y="223496"/>
                  <a:pt x="200203" y="220355"/>
                  <a:pt x="197644" y="219075"/>
                </a:cubicBezTo>
                <a:cubicBezTo>
                  <a:pt x="177922" y="209213"/>
                  <a:pt x="203834" y="225581"/>
                  <a:pt x="183356" y="211931"/>
                </a:cubicBezTo>
                <a:cubicBezTo>
                  <a:pt x="164306" y="212725"/>
                  <a:pt x="145220" y="212904"/>
                  <a:pt x="126206" y="214312"/>
                </a:cubicBezTo>
                <a:cubicBezTo>
                  <a:pt x="123703" y="214497"/>
                  <a:pt x="121307" y="215570"/>
                  <a:pt x="119062" y="216693"/>
                </a:cubicBezTo>
                <a:cubicBezTo>
                  <a:pt x="116502" y="217973"/>
                  <a:pt x="114300" y="219868"/>
                  <a:pt x="111919" y="221456"/>
                </a:cubicBezTo>
                <a:cubicBezTo>
                  <a:pt x="110331" y="226218"/>
                  <a:pt x="111918" y="234155"/>
                  <a:pt x="107156" y="235743"/>
                </a:cubicBezTo>
                <a:cubicBezTo>
                  <a:pt x="104775" y="236537"/>
                  <a:pt x="102257" y="237002"/>
                  <a:pt x="100012" y="238125"/>
                </a:cubicBezTo>
                <a:cubicBezTo>
                  <a:pt x="89980" y="243141"/>
                  <a:pt x="93323" y="246422"/>
                  <a:pt x="78581" y="247650"/>
                </a:cubicBezTo>
                <a:lnTo>
                  <a:pt x="50006" y="250031"/>
                </a:lnTo>
                <a:cubicBezTo>
                  <a:pt x="47625" y="250825"/>
                  <a:pt x="44822" y="250844"/>
                  <a:pt x="42862" y="252412"/>
                </a:cubicBezTo>
                <a:cubicBezTo>
                  <a:pt x="31407" y="261576"/>
                  <a:pt x="45802" y="258452"/>
                  <a:pt x="30956" y="266700"/>
                </a:cubicBezTo>
                <a:cubicBezTo>
                  <a:pt x="26568" y="269138"/>
                  <a:pt x="16669" y="271462"/>
                  <a:pt x="16669" y="271462"/>
                </a:cubicBezTo>
                <a:cubicBezTo>
                  <a:pt x="15081" y="269081"/>
                  <a:pt x="13068" y="266933"/>
                  <a:pt x="11906" y="264318"/>
                </a:cubicBezTo>
                <a:cubicBezTo>
                  <a:pt x="6732" y="252676"/>
                  <a:pt x="7956" y="251152"/>
                  <a:pt x="4762" y="240506"/>
                </a:cubicBezTo>
                <a:cubicBezTo>
                  <a:pt x="3319" y="235698"/>
                  <a:pt x="0" y="226218"/>
                  <a:pt x="0" y="226218"/>
                </a:cubicBezTo>
                <a:cubicBezTo>
                  <a:pt x="794" y="218281"/>
                  <a:pt x="-142" y="209974"/>
                  <a:pt x="2381" y="202406"/>
                </a:cubicBezTo>
                <a:cubicBezTo>
                  <a:pt x="3286" y="199691"/>
                  <a:pt x="7501" y="199667"/>
                  <a:pt x="9525" y="197643"/>
                </a:cubicBezTo>
                <a:cubicBezTo>
                  <a:pt x="11548" y="195620"/>
                  <a:pt x="12133" y="192384"/>
                  <a:pt x="14287" y="190500"/>
                </a:cubicBezTo>
                <a:cubicBezTo>
                  <a:pt x="34306" y="172984"/>
                  <a:pt x="21548" y="185679"/>
                  <a:pt x="35719" y="178593"/>
                </a:cubicBezTo>
                <a:cubicBezTo>
                  <a:pt x="38278" y="177313"/>
                  <a:pt x="40481" y="175418"/>
                  <a:pt x="42862" y="173831"/>
                </a:cubicBezTo>
                <a:cubicBezTo>
                  <a:pt x="44450" y="169068"/>
                  <a:pt x="46915" y="164513"/>
                  <a:pt x="47625" y="159543"/>
                </a:cubicBezTo>
                <a:cubicBezTo>
                  <a:pt x="50361" y="140390"/>
                  <a:pt x="48231" y="148199"/>
                  <a:pt x="52387" y="135731"/>
                </a:cubicBezTo>
                <a:cubicBezTo>
                  <a:pt x="51473" y="130245"/>
                  <a:pt x="50556" y="120162"/>
                  <a:pt x="47625" y="114300"/>
                </a:cubicBezTo>
                <a:cubicBezTo>
                  <a:pt x="46345" y="111740"/>
                  <a:pt x="44450" y="109537"/>
                  <a:pt x="42862" y="107156"/>
                </a:cubicBezTo>
                <a:cubicBezTo>
                  <a:pt x="37971" y="92482"/>
                  <a:pt x="32543" y="111124"/>
                  <a:pt x="30956" y="10953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Полилиния 423"/>
          <p:cNvSpPr/>
          <p:nvPr/>
        </p:nvSpPr>
        <p:spPr>
          <a:xfrm>
            <a:off x="5800026" y="4567269"/>
            <a:ext cx="352425" cy="371475"/>
          </a:xfrm>
          <a:custGeom>
            <a:avLst/>
            <a:gdLst>
              <a:gd name="connsiteX0" fmla="*/ 0 w 352425"/>
              <a:gd name="connsiteY0" fmla="*/ 107156 h 371475"/>
              <a:gd name="connsiteX1" fmla="*/ 11907 w 352425"/>
              <a:gd name="connsiteY1" fmla="*/ 114300 h 371475"/>
              <a:gd name="connsiteX2" fmla="*/ 19050 w 352425"/>
              <a:gd name="connsiteY2" fmla="*/ 130969 h 371475"/>
              <a:gd name="connsiteX3" fmla="*/ 21432 w 352425"/>
              <a:gd name="connsiteY3" fmla="*/ 142875 h 371475"/>
              <a:gd name="connsiteX4" fmla="*/ 23813 w 352425"/>
              <a:gd name="connsiteY4" fmla="*/ 169069 h 371475"/>
              <a:gd name="connsiteX5" fmla="*/ 26194 w 352425"/>
              <a:gd name="connsiteY5" fmla="*/ 176212 h 371475"/>
              <a:gd name="connsiteX6" fmla="*/ 33338 w 352425"/>
              <a:gd name="connsiteY6" fmla="*/ 180975 h 371475"/>
              <a:gd name="connsiteX7" fmla="*/ 38100 w 352425"/>
              <a:gd name="connsiteY7" fmla="*/ 188119 h 371475"/>
              <a:gd name="connsiteX8" fmla="*/ 45244 w 352425"/>
              <a:gd name="connsiteY8" fmla="*/ 192881 h 371475"/>
              <a:gd name="connsiteX9" fmla="*/ 40482 w 352425"/>
              <a:gd name="connsiteY9" fmla="*/ 240506 h 371475"/>
              <a:gd name="connsiteX10" fmla="*/ 35719 w 352425"/>
              <a:gd name="connsiteY10" fmla="*/ 247650 h 371475"/>
              <a:gd name="connsiteX11" fmla="*/ 28575 w 352425"/>
              <a:gd name="connsiteY11" fmla="*/ 252412 h 371475"/>
              <a:gd name="connsiteX12" fmla="*/ 26194 w 352425"/>
              <a:gd name="connsiteY12" fmla="*/ 261937 h 371475"/>
              <a:gd name="connsiteX13" fmla="*/ 23813 w 352425"/>
              <a:gd name="connsiteY13" fmla="*/ 269081 h 371475"/>
              <a:gd name="connsiteX14" fmla="*/ 28575 w 352425"/>
              <a:gd name="connsiteY14" fmla="*/ 283369 h 371475"/>
              <a:gd name="connsiteX15" fmla="*/ 33338 w 352425"/>
              <a:gd name="connsiteY15" fmla="*/ 307181 h 371475"/>
              <a:gd name="connsiteX16" fmla="*/ 33338 w 352425"/>
              <a:gd name="connsiteY16" fmla="*/ 333375 h 371475"/>
              <a:gd name="connsiteX17" fmla="*/ 40482 w 352425"/>
              <a:gd name="connsiteY17" fmla="*/ 338137 h 371475"/>
              <a:gd name="connsiteX18" fmla="*/ 52388 w 352425"/>
              <a:gd name="connsiteY18" fmla="*/ 350044 h 371475"/>
              <a:gd name="connsiteX19" fmla="*/ 59532 w 352425"/>
              <a:gd name="connsiteY19" fmla="*/ 364331 h 371475"/>
              <a:gd name="connsiteX20" fmla="*/ 73819 w 352425"/>
              <a:gd name="connsiteY20" fmla="*/ 371475 h 371475"/>
              <a:gd name="connsiteX21" fmla="*/ 69057 w 352425"/>
              <a:gd name="connsiteY21" fmla="*/ 361950 h 371475"/>
              <a:gd name="connsiteX22" fmla="*/ 69057 w 352425"/>
              <a:gd name="connsiteY22" fmla="*/ 350044 h 371475"/>
              <a:gd name="connsiteX23" fmla="*/ 71438 w 352425"/>
              <a:gd name="connsiteY23" fmla="*/ 357187 h 371475"/>
              <a:gd name="connsiteX24" fmla="*/ 73819 w 352425"/>
              <a:gd name="connsiteY24" fmla="*/ 350044 h 371475"/>
              <a:gd name="connsiteX25" fmla="*/ 76200 w 352425"/>
              <a:gd name="connsiteY25" fmla="*/ 340519 h 371475"/>
              <a:gd name="connsiteX26" fmla="*/ 90488 w 352425"/>
              <a:gd name="connsiteY26" fmla="*/ 338137 h 371475"/>
              <a:gd name="connsiteX27" fmla="*/ 83344 w 352425"/>
              <a:gd name="connsiteY27" fmla="*/ 316706 h 371475"/>
              <a:gd name="connsiteX28" fmla="*/ 80963 w 352425"/>
              <a:gd name="connsiteY28" fmla="*/ 309562 h 371475"/>
              <a:gd name="connsiteX29" fmla="*/ 83344 w 352425"/>
              <a:gd name="connsiteY29" fmla="*/ 297656 h 371475"/>
              <a:gd name="connsiteX30" fmla="*/ 90488 w 352425"/>
              <a:gd name="connsiteY30" fmla="*/ 292894 h 371475"/>
              <a:gd name="connsiteX31" fmla="*/ 147638 w 352425"/>
              <a:gd name="connsiteY31" fmla="*/ 285750 h 371475"/>
              <a:gd name="connsiteX32" fmla="*/ 147638 w 352425"/>
              <a:gd name="connsiteY32" fmla="*/ 240506 h 371475"/>
              <a:gd name="connsiteX33" fmla="*/ 161925 w 352425"/>
              <a:gd name="connsiteY33" fmla="*/ 230981 h 371475"/>
              <a:gd name="connsiteX34" fmla="*/ 176213 w 352425"/>
              <a:gd name="connsiteY34" fmla="*/ 226219 h 371475"/>
              <a:gd name="connsiteX35" fmla="*/ 183357 w 352425"/>
              <a:gd name="connsiteY35" fmla="*/ 221456 h 371475"/>
              <a:gd name="connsiteX36" fmla="*/ 197644 w 352425"/>
              <a:gd name="connsiteY36" fmla="*/ 228600 h 371475"/>
              <a:gd name="connsiteX37" fmla="*/ 211932 w 352425"/>
              <a:gd name="connsiteY37" fmla="*/ 233362 h 371475"/>
              <a:gd name="connsiteX38" fmla="*/ 216694 w 352425"/>
              <a:gd name="connsiteY38" fmla="*/ 240506 h 371475"/>
              <a:gd name="connsiteX39" fmla="*/ 223838 w 352425"/>
              <a:gd name="connsiteY39" fmla="*/ 242887 h 371475"/>
              <a:gd name="connsiteX40" fmla="*/ 233363 w 352425"/>
              <a:gd name="connsiteY40" fmla="*/ 226219 h 371475"/>
              <a:gd name="connsiteX41" fmla="*/ 230982 w 352425"/>
              <a:gd name="connsiteY41" fmla="*/ 207169 h 371475"/>
              <a:gd name="connsiteX42" fmla="*/ 216694 w 352425"/>
              <a:gd name="connsiteY42" fmla="*/ 197644 h 371475"/>
              <a:gd name="connsiteX43" fmla="*/ 211932 w 352425"/>
              <a:gd name="connsiteY43" fmla="*/ 190500 h 371475"/>
              <a:gd name="connsiteX44" fmla="*/ 211932 w 352425"/>
              <a:gd name="connsiteY44" fmla="*/ 159544 h 371475"/>
              <a:gd name="connsiteX45" fmla="*/ 219075 w 352425"/>
              <a:gd name="connsiteY45" fmla="*/ 152400 h 371475"/>
              <a:gd name="connsiteX46" fmla="*/ 226219 w 352425"/>
              <a:gd name="connsiteY46" fmla="*/ 147637 h 371475"/>
              <a:gd name="connsiteX47" fmla="*/ 247650 w 352425"/>
              <a:gd name="connsiteY47" fmla="*/ 142875 h 371475"/>
              <a:gd name="connsiteX48" fmla="*/ 261938 w 352425"/>
              <a:gd name="connsiteY48" fmla="*/ 138112 h 371475"/>
              <a:gd name="connsiteX49" fmla="*/ 276225 w 352425"/>
              <a:gd name="connsiteY49" fmla="*/ 128587 h 371475"/>
              <a:gd name="connsiteX50" fmla="*/ 283369 w 352425"/>
              <a:gd name="connsiteY50" fmla="*/ 123825 h 371475"/>
              <a:gd name="connsiteX51" fmla="*/ 297657 w 352425"/>
              <a:gd name="connsiteY51" fmla="*/ 119062 h 371475"/>
              <a:gd name="connsiteX52" fmla="*/ 311944 w 352425"/>
              <a:gd name="connsiteY52" fmla="*/ 109537 h 371475"/>
              <a:gd name="connsiteX53" fmla="*/ 319088 w 352425"/>
              <a:gd name="connsiteY53" fmla="*/ 104775 h 371475"/>
              <a:gd name="connsiteX54" fmla="*/ 340519 w 352425"/>
              <a:gd name="connsiteY54" fmla="*/ 95250 h 371475"/>
              <a:gd name="connsiteX55" fmla="*/ 350044 w 352425"/>
              <a:gd name="connsiteY55" fmla="*/ 73819 h 371475"/>
              <a:gd name="connsiteX56" fmla="*/ 352425 w 352425"/>
              <a:gd name="connsiteY56" fmla="*/ 66675 h 371475"/>
              <a:gd name="connsiteX57" fmla="*/ 345282 w 352425"/>
              <a:gd name="connsiteY57" fmla="*/ 40481 h 371475"/>
              <a:gd name="connsiteX58" fmla="*/ 338138 w 352425"/>
              <a:gd name="connsiteY58" fmla="*/ 35719 h 371475"/>
              <a:gd name="connsiteX59" fmla="*/ 333375 w 352425"/>
              <a:gd name="connsiteY59" fmla="*/ 28575 h 371475"/>
              <a:gd name="connsiteX60" fmla="*/ 326232 w 352425"/>
              <a:gd name="connsiteY60" fmla="*/ 14287 h 371475"/>
              <a:gd name="connsiteX61" fmla="*/ 319088 w 352425"/>
              <a:gd name="connsiteY61" fmla="*/ 9525 h 371475"/>
              <a:gd name="connsiteX62" fmla="*/ 295275 w 352425"/>
              <a:gd name="connsiteY62" fmla="*/ 16669 h 371475"/>
              <a:gd name="connsiteX63" fmla="*/ 288132 w 352425"/>
              <a:gd name="connsiteY63" fmla="*/ 19050 h 371475"/>
              <a:gd name="connsiteX64" fmla="*/ 271463 w 352425"/>
              <a:gd name="connsiteY64" fmla="*/ 21431 h 371475"/>
              <a:gd name="connsiteX65" fmla="*/ 233363 w 352425"/>
              <a:gd name="connsiteY65" fmla="*/ 19050 h 371475"/>
              <a:gd name="connsiteX66" fmla="*/ 226219 w 352425"/>
              <a:gd name="connsiteY66" fmla="*/ 16669 h 371475"/>
              <a:gd name="connsiteX67" fmla="*/ 211932 w 352425"/>
              <a:gd name="connsiteY67" fmla="*/ 7144 h 371475"/>
              <a:gd name="connsiteX68" fmla="*/ 197644 w 352425"/>
              <a:gd name="connsiteY68" fmla="*/ 2381 h 371475"/>
              <a:gd name="connsiteX69" fmla="*/ 183357 w 352425"/>
              <a:gd name="connsiteY69" fmla="*/ 14287 h 371475"/>
              <a:gd name="connsiteX70" fmla="*/ 176213 w 352425"/>
              <a:gd name="connsiteY70" fmla="*/ 16669 h 371475"/>
              <a:gd name="connsiteX71" fmla="*/ 150019 w 352425"/>
              <a:gd name="connsiteY71" fmla="*/ 11906 h 371475"/>
              <a:gd name="connsiteX72" fmla="*/ 128588 w 352425"/>
              <a:gd name="connsiteY72" fmla="*/ 0 h 371475"/>
              <a:gd name="connsiteX73" fmla="*/ 114300 w 352425"/>
              <a:gd name="connsiteY73" fmla="*/ 4762 h 371475"/>
              <a:gd name="connsiteX74" fmla="*/ 102394 w 352425"/>
              <a:gd name="connsiteY74" fmla="*/ 14287 h 371475"/>
              <a:gd name="connsiteX75" fmla="*/ 97632 w 352425"/>
              <a:gd name="connsiteY75" fmla="*/ 21431 h 371475"/>
              <a:gd name="connsiteX76" fmla="*/ 83344 w 352425"/>
              <a:gd name="connsiteY76" fmla="*/ 30956 h 371475"/>
              <a:gd name="connsiteX77" fmla="*/ 78582 w 352425"/>
              <a:gd name="connsiteY77" fmla="*/ 38100 h 371475"/>
              <a:gd name="connsiteX78" fmla="*/ 66675 w 352425"/>
              <a:gd name="connsiteY78" fmla="*/ 50006 h 371475"/>
              <a:gd name="connsiteX79" fmla="*/ 57150 w 352425"/>
              <a:gd name="connsiteY79" fmla="*/ 71437 h 371475"/>
              <a:gd name="connsiteX80" fmla="*/ 47625 w 352425"/>
              <a:gd name="connsiteY80" fmla="*/ 73819 h 371475"/>
              <a:gd name="connsiteX81" fmla="*/ 40482 w 352425"/>
              <a:gd name="connsiteY81" fmla="*/ 76200 h 371475"/>
              <a:gd name="connsiteX82" fmla="*/ 30957 w 352425"/>
              <a:gd name="connsiteY82" fmla="*/ 78581 h 371475"/>
              <a:gd name="connsiteX83" fmla="*/ 16669 w 352425"/>
              <a:gd name="connsiteY83" fmla="*/ 83344 h 371475"/>
              <a:gd name="connsiteX84" fmla="*/ 11907 w 352425"/>
              <a:gd name="connsiteY84" fmla="*/ 97631 h 371475"/>
              <a:gd name="connsiteX85" fmla="*/ 0 w 352425"/>
              <a:gd name="connsiteY85" fmla="*/ 107156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2425" h="371475">
                <a:moveTo>
                  <a:pt x="0" y="107156"/>
                </a:moveTo>
                <a:cubicBezTo>
                  <a:pt x="3969" y="109537"/>
                  <a:pt x="8393" y="111288"/>
                  <a:pt x="11907" y="114300"/>
                </a:cubicBezTo>
                <a:cubicBezTo>
                  <a:pt x="16955" y="118627"/>
                  <a:pt x="17724" y="125003"/>
                  <a:pt x="19050" y="130969"/>
                </a:cubicBezTo>
                <a:cubicBezTo>
                  <a:pt x="19928" y="134920"/>
                  <a:pt x="20638" y="138906"/>
                  <a:pt x="21432" y="142875"/>
                </a:cubicBezTo>
                <a:cubicBezTo>
                  <a:pt x="22226" y="151606"/>
                  <a:pt x="22573" y="160390"/>
                  <a:pt x="23813" y="169069"/>
                </a:cubicBezTo>
                <a:cubicBezTo>
                  <a:pt x="24168" y="171554"/>
                  <a:pt x="24626" y="174252"/>
                  <a:pt x="26194" y="176212"/>
                </a:cubicBezTo>
                <a:cubicBezTo>
                  <a:pt x="27982" y="178447"/>
                  <a:pt x="30957" y="179387"/>
                  <a:pt x="33338" y="180975"/>
                </a:cubicBezTo>
                <a:cubicBezTo>
                  <a:pt x="34925" y="183356"/>
                  <a:pt x="36076" y="186095"/>
                  <a:pt x="38100" y="188119"/>
                </a:cubicBezTo>
                <a:cubicBezTo>
                  <a:pt x="40124" y="190143"/>
                  <a:pt x="44944" y="190035"/>
                  <a:pt x="45244" y="192881"/>
                </a:cubicBezTo>
                <a:cubicBezTo>
                  <a:pt x="45425" y="194598"/>
                  <a:pt x="46634" y="228202"/>
                  <a:pt x="40482" y="240506"/>
                </a:cubicBezTo>
                <a:cubicBezTo>
                  <a:pt x="39202" y="243066"/>
                  <a:pt x="37743" y="245626"/>
                  <a:pt x="35719" y="247650"/>
                </a:cubicBezTo>
                <a:cubicBezTo>
                  <a:pt x="33695" y="249674"/>
                  <a:pt x="30956" y="250825"/>
                  <a:pt x="28575" y="252412"/>
                </a:cubicBezTo>
                <a:cubicBezTo>
                  <a:pt x="27781" y="255587"/>
                  <a:pt x="27093" y="258790"/>
                  <a:pt x="26194" y="261937"/>
                </a:cubicBezTo>
                <a:cubicBezTo>
                  <a:pt x="25504" y="264351"/>
                  <a:pt x="23536" y="266586"/>
                  <a:pt x="23813" y="269081"/>
                </a:cubicBezTo>
                <a:cubicBezTo>
                  <a:pt x="24367" y="274071"/>
                  <a:pt x="27590" y="278446"/>
                  <a:pt x="28575" y="283369"/>
                </a:cubicBezTo>
                <a:lnTo>
                  <a:pt x="33338" y="307181"/>
                </a:lnTo>
                <a:cubicBezTo>
                  <a:pt x="31470" y="316524"/>
                  <a:pt x="28551" y="323800"/>
                  <a:pt x="33338" y="333375"/>
                </a:cubicBezTo>
                <a:cubicBezTo>
                  <a:pt x="34618" y="335935"/>
                  <a:pt x="38101" y="336550"/>
                  <a:pt x="40482" y="338137"/>
                </a:cubicBezTo>
                <a:cubicBezTo>
                  <a:pt x="53178" y="357183"/>
                  <a:pt x="36516" y="334172"/>
                  <a:pt x="52388" y="350044"/>
                </a:cubicBezTo>
                <a:cubicBezTo>
                  <a:pt x="72447" y="370103"/>
                  <a:pt x="44048" y="344975"/>
                  <a:pt x="59532" y="364331"/>
                </a:cubicBezTo>
                <a:cubicBezTo>
                  <a:pt x="62890" y="368529"/>
                  <a:pt x="69111" y="369906"/>
                  <a:pt x="73819" y="371475"/>
                </a:cubicBezTo>
                <a:cubicBezTo>
                  <a:pt x="72232" y="368300"/>
                  <a:pt x="68555" y="365464"/>
                  <a:pt x="69057" y="361950"/>
                </a:cubicBezTo>
                <a:cubicBezTo>
                  <a:pt x="71050" y="348000"/>
                  <a:pt x="85098" y="360738"/>
                  <a:pt x="69057" y="350044"/>
                </a:cubicBezTo>
                <a:cubicBezTo>
                  <a:pt x="69851" y="352425"/>
                  <a:pt x="68928" y="357187"/>
                  <a:pt x="71438" y="357187"/>
                </a:cubicBezTo>
                <a:cubicBezTo>
                  <a:pt x="73948" y="357187"/>
                  <a:pt x="73130" y="352457"/>
                  <a:pt x="73819" y="350044"/>
                </a:cubicBezTo>
                <a:cubicBezTo>
                  <a:pt x="74718" y="346897"/>
                  <a:pt x="73537" y="342421"/>
                  <a:pt x="76200" y="340519"/>
                </a:cubicBezTo>
                <a:cubicBezTo>
                  <a:pt x="80129" y="337712"/>
                  <a:pt x="85725" y="338931"/>
                  <a:pt x="90488" y="338137"/>
                </a:cubicBezTo>
                <a:lnTo>
                  <a:pt x="83344" y="316706"/>
                </a:lnTo>
                <a:lnTo>
                  <a:pt x="80963" y="309562"/>
                </a:lnTo>
                <a:cubicBezTo>
                  <a:pt x="81757" y="305593"/>
                  <a:pt x="81336" y="301170"/>
                  <a:pt x="83344" y="297656"/>
                </a:cubicBezTo>
                <a:cubicBezTo>
                  <a:pt x="84764" y="295171"/>
                  <a:pt x="87873" y="294056"/>
                  <a:pt x="90488" y="292894"/>
                </a:cubicBezTo>
                <a:cubicBezTo>
                  <a:pt x="110393" y="284047"/>
                  <a:pt x="122446" y="287149"/>
                  <a:pt x="147638" y="285750"/>
                </a:cubicBezTo>
                <a:cubicBezTo>
                  <a:pt x="145655" y="271864"/>
                  <a:pt x="141812" y="253822"/>
                  <a:pt x="147638" y="240506"/>
                </a:cubicBezTo>
                <a:cubicBezTo>
                  <a:pt x="149932" y="235262"/>
                  <a:pt x="156495" y="232791"/>
                  <a:pt x="161925" y="230981"/>
                </a:cubicBezTo>
                <a:lnTo>
                  <a:pt x="176213" y="226219"/>
                </a:lnTo>
                <a:cubicBezTo>
                  <a:pt x="178594" y="224631"/>
                  <a:pt x="180534" y="221927"/>
                  <a:pt x="183357" y="221456"/>
                </a:cubicBezTo>
                <a:cubicBezTo>
                  <a:pt x="188094" y="220666"/>
                  <a:pt x="194252" y="227093"/>
                  <a:pt x="197644" y="228600"/>
                </a:cubicBezTo>
                <a:cubicBezTo>
                  <a:pt x="202232" y="230639"/>
                  <a:pt x="211932" y="233362"/>
                  <a:pt x="211932" y="233362"/>
                </a:cubicBezTo>
                <a:cubicBezTo>
                  <a:pt x="213519" y="235743"/>
                  <a:pt x="214459" y="238718"/>
                  <a:pt x="216694" y="240506"/>
                </a:cubicBezTo>
                <a:cubicBezTo>
                  <a:pt x="218654" y="242074"/>
                  <a:pt x="222270" y="244847"/>
                  <a:pt x="223838" y="242887"/>
                </a:cubicBezTo>
                <a:cubicBezTo>
                  <a:pt x="241109" y="221299"/>
                  <a:pt x="214112" y="232635"/>
                  <a:pt x="233363" y="226219"/>
                </a:cubicBezTo>
                <a:cubicBezTo>
                  <a:pt x="232569" y="219869"/>
                  <a:pt x="234207" y="212697"/>
                  <a:pt x="230982" y="207169"/>
                </a:cubicBezTo>
                <a:cubicBezTo>
                  <a:pt x="228098" y="202225"/>
                  <a:pt x="216694" y="197644"/>
                  <a:pt x="216694" y="197644"/>
                </a:cubicBezTo>
                <a:cubicBezTo>
                  <a:pt x="215107" y="195263"/>
                  <a:pt x="213059" y="193130"/>
                  <a:pt x="211932" y="190500"/>
                </a:cubicBezTo>
                <a:cubicBezTo>
                  <a:pt x="207923" y="181145"/>
                  <a:pt x="208933" y="168541"/>
                  <a:pt x="211932" y="159544"/>
                </a:cubicBezTo>
                <a:cubicBezTo>
                  <a:pt x="212997" y="156349"/>
                  <a:pt x="216488" y="154556"/>
                  <a:pt x="219075" y="152400"/>
                </a:cubicBezTo>
                <a:cubicBezTo>
                  <a:pt x="221274" y="150568"/>
                  <a:pt x="223588" y="148764"/>
                  <a:pt x="226219" y="147637"/>
                </a:cubicBezTo>
                <a:cubicBezTo>
                  <a:pt x="229960" y="146034"/>
                  <a:pt x="244543" y="143722"/>
                  <a:pt x="247650" y="142875"/>
                </a:cubicBezTo>
                <a:cubicBezTo>
                  <a:pt x="252493" y="141554"/>
                  <a:pt x="257761" y="140897"/>
                  <a:pt x="261938" y="138112"/>
                </a:cubicBezTo>
                <a:lnTo>
                  <a:pt x="276225" y="128587"/>
                </a:lnTo>
                <a:cubicBezTo>
                  <a:pt x="278606" y="127000"/>
                  <a:pt x="280654" y="124730"/>
                  <a:pt x="283369" y="123825"/>
                </a:cubicBezTo>
                <a:cubicBezTo>
                  <a:pt x="288132" y="122237"/>
                  <a:pt x="293480" y="121847"/>
                  <a:pt x="297657" y="119062"/>
                </a:cubicBezTo>
                <a:lnTo>
                  <a:pt x="311944" y="109537"/>
                </a:lnTo>
                <a:cubicBezTo>
                  <a:pt x="314325" y="107950"/>
                  <a:pt x="316373" y="105680"/>
                  <a:pt x="319088" y="104775"/>
                </a:cubicBezTo>
                <a:cubicBezTo>
                  <a:pt x="336090" y="99107"/>
                  <a:pt x="329198" y="102796"/>
                  <a:pt x="340519" y="95250"/>
                </a:cubicBezTo>
                <a:cubicBezTo>
                  <a:pt x="348067" y="83930"/>
                  <a:pt x="344377" y="90821"/>
                  <a:pt x="350044" y="73819"/>
                </a:cubicBezTo>
                <a:lnTo>
                  <a:pt x="352425" y="66675"/>
                </a:lnTo>
                <a:cubicBezTo>
                  <a:pt x="351683" y="62962"/>
                  <a:pt x="348070" y="42340"/>
                  <a:pt x="345282" y="40481"/>
                </a:cubicBezTo>
                <a:lnTo>
                  <a:pt x="338138" y="35719"/>
                </a:lnTo>
                <a:cubicBezTo>
                  <a:pt x="336550" y="33338"/>
                  <a:pt x="334655" y="31135"/>
                  <a:pt x="333375" y="28575"/>
                </a:cubicBezTo>
                <a:cubicBezTo>
                  <a:pt x="329502" y="20829"/>
                  <a:pt x="333056" y="21111"/>
                  <a:pt x="326232" y="14287"/>
                </a:cubicBezTo>
                <a:cubicBezTo>
                  <a:pt x="324208" y="12263"/>
                  <a:pt x="321469" y="11112"/>
                  <a:pt x="319088" y="9525"/>
                </a:cubicBezTo>
                <a:cubicBezTo>
                  <a:pt x="304691" y="13124"/>
                  <a:pt x="312669" y="10871"/>
                  <a:pt x="295275" y="16669"/>
                </a:cubicBezTo>
                <a:cubicBezTo>
                  <a:pt x="292894" y="17463"/>
                  <a:pt x="290617" y="18695"/>
                  <a:pt x="288132" y="19050"/>
                </a:cubicBezTo>
                <a:lnTo>
                  <a:pt x="271463" y="21431"/>
                </a:lnTo>
                <a:cubicBezTo>
                  <a:pt x="258763" y="20637"/>
                  <a:pt x="246018" y="20382"/>
                  <a:pt x="233363" y="19050"/>
                </a:cubicBezTo>
                <a:cubicBezTo>
                  <a:pt x="230867" y="18787"/>
                  <a:pt x="228413" y="17888"/>
                  <a:pt x="226219" y="16669"/>
                </a:cubicBezTo>
                <a:cubicBezTo>
                  <a:pt x="221216" y="13889"/>
                  <a:pt x="217362" y="8954"/>
                  <a:pt x="211932" y="7144"/>
                </a:cubicBezTo>
                <a:lnTo>
                  <a:pt x="197644" y="2381"/>
                </a:lnTo>
                <a:cubicBezTo>
                  <a:pt x="192377" y="7648"/>
                  <a:pt x="189988" y="10972"/>
                  <a:pt x="183357" y="14287"/>
                </a:cubicBezTo>
                <a:cubicBezTo>
                  <a:pt x="181112" y="15410"/>
                  <a:pt x="178594" y="15875"/>
                  <a:pt x="176213" y="16669"/>
                </a:cubicBezTo>
                <a:cubicBezTo>
                  <a:pt x="172067" y="16151"/>
                  <a:pt x="156411" y="15457"/>
                  <a:pt x="150019" y="11906"/>
                </a:cubicBezTo>
                <a:cubicBezTo>
                  <a:pt x="125455" y="-1740"/>
                  <a:pt x="144753" y="5388"/>
                  <a:pt x="128588" y="0"/>
                </a:cubicBezTo>
                <a:cubicBezTo>
                  <a:pt x="123825" y="1587"/>
                  <a:pt x="117084" y="585"/>
                  <a:pt x="114300" y="4762"/>
                </a:cubicBezTo>
                <a:cubicBezTo>
                  <a:pt x="108146" y="13995"/>
                  <a:pt x="112253" y="11001"/>
                  <a:pt x="102394" y="14287"/>
                </a:cubicBezTo>
                <a:cubicBezTo>
                  <a:pt x="100807" y="16668"/>
                  <a:pt x="99786" y="19546"/>
                  <a:pt x="97632" y="21431"/>
                </a:cubicBezTo>
                <a:cubicBezTo>
                  <a:pt x="93324" y="25200"/>
                  <a:pt x="83344" y="30956"/>
                  <a:pt x="83344" y="30956"/>
                </a:cubicBezTo>
                <a:cubicBezTo>
                  <a:pt x="81757" y="33337"/>
                  <a:pt x="80606" y="36076"/>
                  <a:pt x="78582" y="38100"/>
                </a:cubicBezTo>
                <a:cubicBezTo>
                  <a:pt x="62703" y="53979"/>
                  <a:pt x="79379" y="30951"/>
                  <a:pt x="66675" y="50006"/>
                </a:cubicBezTo>
                <a:cubicBezTo>
                  <a:pt x="65735" y="52828"/>
                  <a:pt x="62004" y="68201"/>
                  <a:pt x="57150" y="71437"/>
                </a:cubicBezTo>
                <a:cubicBezTo>
                  <a:pt x="54427" y="73252"/>
                  <a:pt x="50772" y="72920"/>
                  <a:pt x="47625" y="73819"/>
                </a:cubicBezTo>
                <a:cubicBezTo>
                  <a:pt x="45212" y="74509"/>
                  <a:pt x="42895" y="75511"/>
                  <a:pt x="40482" y="76200"/>
                </a:cubicBezTo>
                <a:cubicBezTo>
                  <a:pt x="37335" y="77099"/>
                  <a:pt x="34092" y="77641"/>
                  <a:pt x="30957" y="78581"/>
                </a:cubicBezTo>
                <a:cubicBezTo>
                  <a:pt x="26148" y="80024"/>
                  <a:pt x="16669" y="83344"/>
                  <a:pt x="16669" y="83344"/>
                </a:cubicBezTo>
                <a:cubicBezTo>
                  <a:pt x="15082" y="88106"/>
                  <a:pt x="14692" y="93454"/>
                  <a:pt x="11907" y="97631"/>
                </a:cubicBezTo>
                <a:lnTo>
                  <a:pt x="0" y="107156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Полилиния 424"/>
          <p:cNvSpPr/>
          <p:nvPr/>
        </p:nvSpPr>
        <p:spPr>
          <a:xfrm>
            <a:off x="5359939" y="4682110"/>
            <a:ext cx="283369" cy="300038"/>
          </a:xfrm>
          <a:custGeom>
            <a:avLst/>
            <a:gdLst>
              <a:gd name="connsiteX0" fmla="*/ 0 w 283369"/>
              <a:gd name="connsiteY0" fmla="*/ 59531 h 300038"/>
              <a:gd name="connsiteX1" fmla="*/ 2382 w 283369"/>
              <a:gd name="connsiteY1" fmla="*/ 73819 h 300038"/>
              <a:gd name="connsiteX2" fmla="*/ 16669 w 283369"/>
              <a:gd name="connsiteY2" fmla="*/ 83344 h 300038"/>
              <a:gd name="connsiteX3" fmla="*/ 26194 w 283369"/>
              <a:gd name="connsiteY3" fmla="*/ 95250 h 300038"/>
              <a:gd name="connsiteX4" fmla="*/ 28575 w 283369"/>
              <a:gd name="connsiteY4" fmla="*/ 102394 h 300038"/>
              <a:gd name="connsiteX5" fmla="*/ 33338 w 283369"/>
              <a:gd name="connsiteY5" fmla="*/ 111919 h 300038"/>
              <a:gd name="connsiteX6" fmla="*/ 40482 w 283369"/>
              <a:gd name="connsiteY6" fmla="*/ 116681 h 300038"/>
              <a:gd name="connsiteX7" fmla="*/ 50007 w 283369"/>
              <a:gd name="connsiteY7" fmla="*/ 138113 h 300038"/>
              <a:gd name="connsiteX8" fmla="*/ 54769 w 283369"/>
              <a:gd name="connsiteY8" fmla="*/ 154781 h 300038"/>
              <a:gd name="connsiteX9" fmla="*/ 64294 w 283369"/>
              <a:gd name="connsiteY9" fmla="*/ 169069 h 300038"/>
              <a:gd name="connsiteX10" fmla="*/ 69057 w 283369"/>
              <a:gd name="connsiteY10" fmla="*/ 176213 h 300038"/>
              <a:gd name="connsiteX11" fmla="*/ 73819 w 283369"/>
              <a:gd name="connsiteY11" fmla="*/ 183356 h 300038"/>
              <a:gd name="connsiteX12" fmla="*/ 80963 w 283369"/>
              <a:gd name="connsiteY12" fmla="*/ 188119 h 300038"/>
              <a:gd name="connsiteX13" fmla="*/ 85725 w 283369"/>
              <a:gd name="connsiteY13" fmla="*/ 195263 h 300038"/>
              <a:gd name="connsiteX14" fmla="*/ 90488 w 283369"/>
              <a:gd name="connsiteY14" fmla="*/ 209550 h 300038"/>
              <a:gd name="connsiteX15" fmla="*/ 100013 w 283369"/>
              <a:gd name="connsiteY15" fmla="*/ 230981 h 300038"/>
              <a:gd name="connsiteX16" fmla="*/ 102394 w 283369"/>
              <a:gd name="connsiteY16" fmla="*/ 242888 h 300038"/>
              <a:gd name="connsiteX17" fmla="*/ 107157 w 283369"/>
              <a:gd name="connsiteY17" fmla="*/ 269081 h 300038"/>
              <a:gd name="connsiteX18" fmla="*/ 119063 w 283369"/>
              <a:gd name="connsiteY18" fmla="*/ 300038 h 300038"/>
              <a:gd name="connsiteX19" fmla="*/ 147638 w 283369"/>
              <a:gd name="connsiteY19" fmla="*/ 295275 h 300038"/>
              <a:gd name="connsiteX20" fmla="*/ 161925 w 283369"/>
              <a:gd name="connsiteY20" fmla="*/ 290513 h 300038"/>
              <a:gd name="connsiteX21" fmla="*/ 166688 w 283369"/>
              <a:gd name="connsiteY21" fmla="*/ 283369 h 300038"/>
              <a:gd name="connsiteX22" fmla="*/ 173832 w 283369"/>
              <a:gd name="connsiteY22" fmla="*/ 280988 h 300038"/>
              <a:gd name="connsiteX23" fmla="*/ 188119 w 283369"/>
              <a:gd name="connsiteY23" fmla="*/ 273844 h 300038"/>
              <a:gd name="connsiteX24" fmla="*/ 195263 w 283369"/>
              <a:gd name="connsiteY24" fmla="*/ 266700 h 300038"/>
              <a:gd name="connsiteX25" fmla="*/ 197644 w 283369"/>
              <a:gd name="connsiteY25" fmla="*/ 259556 h 300038"/>
              <a:gd name="connsiteX26" fmla="*/ 200025 w 283369"/>
              <a:gd name="connsiteY26" fmla="*/ 238125 h 300038"/>
              <a:gd name="connsiteX27" fmla="*/ 204788 w 283369"/>
              <a:gd name="connsiteY27" fmla="*/ 223838 h 300038"/>
              <a:gd name="connsiteX28" fmla="*/ 211932 w 283369"/>
              <a:gd name="connsiteY28" fmla="*/ 209550 h 300038"/>
              <a:gd name="connsiteX29" fmla="*/ 216694 w 283369"/>
              <a:gd name="connsiteY29" fmla="*/ 195263 h 300038"/>
              <a:gd name="connsiteX30" fmla="*/ 223838 w 283369"/>
              <a:gd name="connsiteY30" fmla="*/ 180975 h 300038"/>
              <a:gd name="connsiteX31" fmla="*/ 230982 w 283369"/>
              <a:gd name="connsiteY31" fmla="*/ 178594 h 300038"/>
              <a:gd name="connsiteX32" fmla="*/ 245269 w 283369"/>
              <a:gd name="connsiteY32" fmla="*/ 169069 h 300038"/>
              <a:gd name="connsiteX33" fmla="*/ 254794 w 283369"/>
              <a:gd name="connsiteY33" fmla="*/ 166688 h 300038"/>
              <a:gd name="connsiteX34" fmla="*/ 269082 w 283369"/>
              <a:gd name="connsiteY34" fmla="*/ 161925 h 300038"/>
              <a:gd name="connsiteX35" fmla="*/ 283369 w 283369"/>
              <a:gd name="connsiteY35" fmla="*/ 159544 h 300038"/>
              <a:gd name="connsiteX36" fmla="*/ 280988 w 283369"/>
              <a:gd name="connsiteY36" fmla="*/ 138113 h 300038"/>
              <a:gd name="connsiteX37" fmla="*/ 278607 w 283369"/>
              <a:gd name="connsiteY37" fmla="*/ 130969 h 300038"/>
              <a:gd name="connsiteX38" fmla="*/ 271463 w 283369"/>
              <a:gd name="connsiteY38" fmla="*/ 128588 h 300038"/>
              <a:gd name="connsiteX39" fmla="*/ 266700 w 283369"/>
              <a:gd name="connsiteY39" fmla="*/ 114300 h 300038"/>
              <a:gd name="connsiteX40" fmla="*/ 259557 w 283369"/>
              <a:gd name="connsiteY40" fmla="*/ 90488 h 300038"/>
              <a:gd name="connsiteX41" fmla="*/ 257175 w 283369"/>
              <a:gd name="connsiteY41" fmla="*/ 83344 h 300038"/>
              <a:gd name="connsiteX42" fmla="*/ 252413 w 283369"/>
              <a:gd name="connsiteY42" fmla="*/ 76200 h 300038"/>
              <a:gd name="connsiteX43" fmla="*/ 247650 w 283369"/>
              <a:gd name="connsiteY43" fmla="*/ 61913 h 300038"/>
              <a:gd name="connsiteX44" fmla="*/ 250032 w 283369"/>
              <a:gd name="connsiteY44" fmla="*/ 38100 h 300038"/>
              <a:gd name="connsiteX45" fmla="*/ 257175 w 283369"/>
              <a:gd name="connsiteY45" fmla="*/ 33338 h 300038"/>
              <a:gd name="connsiteX46" fmla="*/ 254794 w 283369"/>
              <a:gd name="connsiteY46" fmla="*/ 26194 h 300038"/>
              <a:gd name="connsiteX47" fmla="*/ 235744 w 283369"/>
              <a:gd name="connsiteY47" fmla="*/ 21431 h 300038"/>
              <a:gd name="connsiteX48" fmla="*/ 228600 w 283369"/>
              <a:gd name="connsiteY48" fmla="*/ 19050 h 300038"/>
              <a:gd name="connsiteX49" fmla="*/ 183357 w 283369"/>
              <a:gd name="connsiteY49" fmla="*/ 11906 h 300038"/>
              <a:gd name="connsiteX50" fmla="*/ 161925 w 283369"/>
              <a:gd name="connsiteY50" fmla="*/ 4763 h 300038"/>
              <a:gd name="connsiteX51" fmla="*/ 154782 w 283369"/>
              <a:gd name="connsiteY51" fmla="*/ 2381 h 300038"/>
              <a:gd name="connsiteX52" fmla="*/ 147638 w 283369"/>
              <a:gd name="connsiteY52" fmla="*/ 0 h 300038"/>
              <a:gd name="connsiteX53" fmla="*/ 142875 w 283369"/>
              <a:gd name="connsiteY53" fmla="*/ 7144 h 300038"/>
              <a:gd name="connsiteX54" fmla="*/ 138113 w 283369"/>
              <a:gd name="connsiteY54" fmla="*/ 21431 h 300038"/>
              <a:gd name="connsiteX55" fmla="*/ 123825 w 283369"/>
              <a:gd name="connsiteY55" fmla="*/ 30956 h 300038"/>
              <a:gd name="connsiteX56" fmla="*/ 119063 w 283369"/>
              <a:gd name="connsiteY56" fmla="*/ 38100 h 300038"/>
              <a:gd name="connsiteX57" fmla="*/ 104775 w 283369"/>
              <a:gd name="connsiteY57" fmla="*/ 42863 h 300038"/>
              <a:gd name="connsiteX58" fmla="*/ 85725 w 283369"/>
              <a:gd name="connsiteY58" fmla="*/ 54769 h 300038"/>
              <a:gd name="connsiteX59" fmla="*/ 78582 w 283369"/>
              <a:gd name="connsiteY59" fmla="*/ 57150 h 300038"/>
              <a:gd name="connsiteX60" fmla="*/ 71438 w 283369"/>
              <a:gd name="connsiteY60" fmla="*/ 61913 h 300038"/>
              <a:gd name="connsiteX61" fmla="*/ 47625 w 283369"/>
              <a:gd name="connsiteY61" fmla="*/ 69056 h 300038"/>
              <a:gd name="connsiteX62" fmla="*/ 33338 w 283369"/>
              <a:gd name="connsiteY62" fmla="*/ 73819 h 300038"/>
              <a:gd name="connsiteX63" fmla="*/ 0 w 283369"/>
              <a:gd name="connsiteY63" fmla="*/ 59531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369" h="300038">
                <a:moveTo>
                  <a:pt x="0" y="59531"/>
                </a:moveTo>
                <a:cubicBezTo>
                  <a:pt x="794" y="64294"/>
                  <a:pt x="-387" y="69863"/>
                  <a:pt x="2382" y="73819"/>
                </a:cubicBezTo>
                <a:cubicBezTo>
                  <a:pt x="5664" y="78508"/>
                  <a:pt x="16669" y="83344"/>
                  <a:pt x="16669" y="83344"/>
                </a:cubicBezTo>
                <a:cubicBezTo>
                  <a:pt x="22654" y="101301"/>
                  <a:pt x="13884" y="79863"/>
                  <a:pt x="26194" y="95250"/>
                </a:cubicBezTo>
                <a:cubicBezTo>
                  <a:pt x="27762" y="97210"/>
                  <a:pt x="27586" y="100087"/>
                  <a:pt x="28575" y="102394"/>
                </a:cubicBezTo>
                <a:cubicBezTo>
                  <a:pt x="29973" y="105657"/>
                  <a:pt x="31065" y="109192"/>
                  <a:pt x="33338" y="111919"/>
                </a:cubicBezTo>
                <a:cubicBezTo>
                  <a:pt x="35170" y="114117"/>
                  <a:pt x="38101" y="115094"/>
                  <a:pt x="40482" y="116681"/>
                </a:cubicBezTo>
                <a:cubicBezTo>
                  <a:pt x="46735" y="126062"/>
                  <a:pt x="46607" y="124513"/>
                  <a:pt x="50007" y="138113"/>
                </a:cubicBezTo>
                <a:cubicBezTo>
                  <a:pt x="50568" y="140355"/>
                  <a:pt x="53216" y="151985"/>
                  <a:pt x="54769" y="154781"/>
                </a:cubicBezTo>
                <a:cubicBezTo>
                  <a:pt x="57549" y="159785"/>
                  <a:pt x="61119" y="164306"/>
                  <a:pt x="64294" y="169069"/>
                </a:cubicBezTo>
                <a:lnTo>
                  <a:pt x="69057" y="176213"/>
                </a:lnTo>
                <a:cubicBezTo>
                  <a:pt x="70644" y="178594"/>
                  <a:pt x="71438" y="181769"/>
                  <a:pt x="73819" y="183356"/>
                </a:cubicBezTo>
                <a:lnTo>
                  <a:pt x="80963" y="188119"/>
                </a:lnTo>
                <a:cubicBezTo>
                  <a:pt x="82550" y="190500"/>
                  <a:pt x="84563" y="192648"/>
                  <a:pt x="85725" y="195263"/>
                </a:cubicBezTo>
                <a:cubicBezTo>
                  <a:pt x="87764" y="199850"/>
                  <a:pt x="87704" y="205373"/>
                  <a:pt x="90488" y="209550"/>
                </a:cubicBezTo>
                <a:cubicBezTo>
                  <a:pt x="96187" y="218100"/>
                  <a:pt x="97585" y="218840"/>
                  <a:pt x="100013" y="230981"/>
                </a:cubicBezTo>
                <a:cubicBezTo>
                  <a:pt x="100807" y="234950"/>
                  <a:pt x="101779" y="238887"/>
                  <a:pt x="102394" y="242888"/>
                </a:cubicBezTo>
                <a:cubicBezTo>
                  <a:pt x="106239" y="267887"/>
                  <a:pt x="102298" y="254511"/>
                  <a:pt x="107157" y="269081"/>
                </a:cubicBezTo>
                <a:cubicBezTo>
                  <a:pt x="112332" y="300132"/>
                  <a:pt x="102758" y="294602"/>
                  <a:pt x="119063" y="300038"/>
                </a:cubicBezTo>
                <a:cubicBezTo>
                  <a:pt x="132567" y="298349"/>
                  <a:pt x="136402" y="298646"/>
                  <a:pt x="147638" y="295275"/>
                </a:cubicBezTo>
                <a:cubicBezTo>
                  <a:pt x="152446" y="293833"/>
                  <a:pt x="161925" y="290513"/>
                  <a:pt x="161925" y="290513"/>
                </a:cubicBezTo>
                <a:cubicBezTo>
                  <a:pt x="163513" y="288132"/>
                  <a:pt x="164453" y="285157"/>
                  <a:pt x="166688" y="283369"/>
                </a:cubicBezTo>
                <a:cubicBezTo>
                  <a:pt x="168648" y="281801"/>
                  <a:pt x="171587" y="282111"/>
                  <a:pt x="173832" y="280988"/>
                </a:cubicBezTo>
                <a:cubicBezTo>
                  <a:pt x="192296" y="271755"/>
                  <a:pt x="170162" y="279829"/>
                  <a:pt x="188119" y="273844"/>
                </a:cubicBezTo>
                <a:cubicBezTo>
                  <a:pt x="190500" y="271463"/>
                  <a:pt x="193395" y="269502"/>
                  <a:pt x="195263" y="266700"/>
                </a:cubicBezTo>
                <a:cubicBezTo>
                  <a:pt x="196655" y="264611"/>
                  <a:pt x="197231" y="262032"/>
                  <a:pt x="197644" y="259556"/>
                </a:cubicBezTo>
                <a:cubicBezTo>
                  <a:pt x="198826" y="252466"/>
                  <a:pt x="198615" y="245173"/>
                  <a:pt x="200025" y="238125"/>
                </a:cubicBezTo>
                <a:cubicBezTo>
                  <a:pt x="201010" y="233202"/>
                  <a:pt x="203200" y="228600"/>
                  <a:pt x="204788" y="223838"/>
                </a:cubicBezTo>
                <a:cubicBezTo>
                  <a:pt x="208075" y="213977"/>
                  <a:pt x="205775" y="218785"/>
                  <a:pt x="211932" y="209550"/>
                </a:cubicBezTo>
                <a:lnTo>
                  <a:pt x="216694" y="195263"/>
                </a:lnTo>
                <a:cubicBezTo>
                  <a:pt x="218263" y="190556"/>
                  <a:pt x="219640" y="184333"/>
                  <a:pt x="223838" y="180975"/>
                </a:cubicBezTo>
                <a:cubicBezTo>
                  <a:pt x="225798" y="179407"/>
                  <a:pt x="228601" y="179388"/>
                  <a:pt x="230982" y="178594"/>
                </a:cubicBezTo>
                <a:cubicBezTo>
                  <a:pt x="235744" y="175419"/>
                  <a:pt x="239716" y="170457"/>
                  <a:pt x="245269" y="169069"/>
                </a:cubicBezTo>
                <a:cubicBezTo>
                  <a:pt x="248444" y="168275"/>
                  <a:pt x="251659" y="167628"/>
                  <a:pt x="254794" y="166688"/>
                </a:cubicBezTo>
                <a:cubicBezTo>
                  <a:pt x="259603" y="165245"/>
                  <a:pt x="264130" y="162750"/>
                  <a:pt x="269082" y="161925"/>
                </a:cubicBezTo>
                <a:lnTo>
                  <a:pt x="283369" y="159544"/>
                </a:lnTo>
                <a:cubicBezTo>
                  <a:pt x="282575" y="152400"/>
                  <a:pt x="282170" y="145203"/>
                  <a:pt x="280988" y="138113"/>
                </a:cubicBezTo>
                <a:cubicBezTo>
                  <a:pt x="280575" y="135637"/>
                  <a:pt x="280382" y="132744"/>
                  <a:pt x="278607" y="130969"/>
                </a:cubicBezTo>
                <a:cubicBezTo>
                  <a:pt x="276832" y="129194"/>
                  <a:pt x="273844" y="129382"/>
                  <a:pt x="271463" y="128588"/>
                </a:cubicBezTo>
                <a:cubicBezTo>
                  <a:pt x="269875" y="123825"/>
                  <a:pt x="267917" y="119170"/>
                  <a:pt x="266700" y="114300"/>
                </a:cubicBezTo>
                <a:cubicBezTo>
                  <a:pt x="263103" y="99910"/>
                  <a:pt x="265352" y="107872"/>
                  <a:pt x="259557" y="90488"/>
                </a:cubicBezTo>
                <a:cubicBezTo>
                  <a:pt x="258763" y="88107"/>
                  <a:pt x="258567" y="85433"/>
                  <a:pt x="257175" y="83344"/>
                </a:cubicBezTo>
                <a:cubicBezTo>
                  <a:pt x="255588" y="80963"/>
                  <a:pt x="253575" y="78815"/>
                  <a:pt x="252413" y="76200"/>
                </a:cubicBezTo>
                <a:cubicBezTo>
                  <a:pt x="250374" y="71613"/>
                  <a:pt x="247650" y="61913"/>
                  <a:pt x="247650" y="61913"/>
                </a:cubicBezTo>
                <a:cubicBezTo>
                  <a:pt x="248444" y="53975"/>
                  <a:pt x="247509" y="45668"/>
                  <a:pt x="250032" y="38100"/>
                </a:cubicBezTo>
                <a:cubicBezTo>
                  <a:pt x="250937" y="35385"/>
                  <a:pt x="256112" y="35995"/>
                  <a:pt x="257175" y="33338"/>
                </a:cubicBezTo>
                <a:cubicBezTo>
                  <a:pt x="258107" y="31007"/>
                  <a:pt x="256988" y="27413"/>
                  <a:pt x="254794" y="26194"/>
                </a:cubicBezTo>
                <a:cubicBezTo>
                  <a:pt x="249072" y="23015"/>
                  <a:pt x="241954" y="23501"/>
                  <a:pt x="235744" y="21431"/>
                </a:cubicBezTo>
                <a:cubicBezTo>
                  <a:pt x="233363" y="20637"/>
                  <a:pt x="231061" y="19542"/>
                  <a:pt x="228600" y="19050"/>
                </a:cubicBezTo>
                <a:cubicBezTo>
                  <a:pt x="214410" y="16212"/>
                  <a:pt x="198006" y="13999"/>
                  <a:pt x="183357" y="11906"/>
                </a:cubicBezTo>
                <a:lnTo>
                  <a:pt x="161925" y="4763"/>
                </a:lnTo>
                <a:lnTo>
                  <a:pt x="154782" y="2381"/>
                </a:lnTo>
                <a:lnTo>
                  <a:pt x="147638" y="0"/>
                </a:lnTo>
                <a:cubicBezTo>
                  <a:pt x="146050" y="2381"/>
                  <a:pt x="144037" y="4529"/>
                  <a:pt x="142875" y="7144"/>
                </a:cubicBezTo>
                <a:cubicBezTo>
                  <a:pt x="140836" y="11731"/>
                  <a:pt x="142290" y="18647"/>
                  <a:pt x="138113" y="21431"/>
                </a:cubicBezTo>
                <a:lnTo>
                  <a:pt x="123825" y="30956"/>
                </a:lnTo>
                <a:cubicBezTo>
                  <a:pt x="122238" y="33337"/>
                  <a:pt x="121490" y="36583"/>
                  <a:pt x="119063" y="38100"/>
                </a:cubicBezTo>
                <a:cubicBezTo>
                  <a:pt x="114806" y="40761"/>
                  <a:pt x="104775" y="42863"/>
                  <a:pt x="104775" y="42863"/>
                </a:cubicBezTo>
                <a:cubicBezTo>
                  <a:pt x="97228" y="54183"/>
                  <a:pt x="102728" y="49101"/>
                  <a:pt x="85725" y="54769"/>
                </a:cubicBezTo>
                <a:lnTo>
                  <a:pt x="78582" y="57150"/>
                </a:lnTo>
                <a:cubicBezTo>
                  <a:pt x="76201" y="58738"/>
                  <a:pt x="74053" y="60751"/>
                  <a:pt x="71438" y="61913"/>
                </a:cubicBezTo>
                <a:cubicBezTo>
                  <a:pt x="59779" y="67095"/>
                  <a:pt x="58283" y="65859"/>
                  <a:pt x="47625" y="69056"/>
                </a:cubicBezTo>
                <a:cubicBezTo>
                  <a:pt x="42817" y="70499"/>
                  <a:pt x="38358" y="73819"/>
                  <a:pt x="33338" y="73819"/>
                </a:cubicBezTo>
                <a:lnTo>
                  <a:pt x="0" y="59531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олилиния 425"/>
          <p:cNvSpPr/>
          <p:nvPr/>
        </p:nvSpPr>
        <p:spPr>
          <a:xfrm>
            <a:off x="5925255" y="4107006"/>
            <a:ext cx="283368" cy="245269"/>
          </a:xfrm>
          <a:custGeom>
            <a:avLst/>
            <a:gdLst>
              <a:gd name="connsiteX0" fmla="*/ 21431 w 283368"/>
              <a:gd name="connsiteY0" fmla="*/ 11906 h 245269"/>
              <a:gd name="connsiteX1" fmla="*/ 19050 w 283368"/>
              <a:gd name="connsiteY1" fmla="*/ 76200 h 245269"/>
              <a:gd name="connsiteX2" fmla="*/ 16668 w 283368"/>
              <a:gd name="connsiteY2" fmla="*/ 83344 h 245269"/>
              <a:gd name="connsiteX3" fmla="*/ 11906 w 283368"/>
              <a:gd name="connsiteY3" fmla="*/ 90488 h 245269"/>
              <a:gd name="connsiteX4" fmla="*/ 4762 w 283368"/>
              <a:gd name="connsiteY4" fmla="*/ 111919 h 245269"/>
              <a:gd name="connsiteX5" fmla="*/ 2381 w 283368"/>
              <a:gd name="connsiteY5" fmla="*/ 119063 h 245269"/>
              <a:gd name="connsiteX6" fmla="*/ 0 w 283368"/>
              <a:gd name="connsiteY6" fmla="*/ 126206 h 245269"/>
              <a:gd name="connsiteX7" fmla="*/ 16668 w 283368"/>
              <a:gd name="connsiteY7" fmla="*/ 138113 h 245269"/>
              <a:gd name="connsiteX8" fmla="*/ 23812 w 283368"/>
              <a:gd name="connsiteY8" fmla="*/ 140494 h 245269"/>
              <a:gd name="connsiteX9" fmla="*/ 35718 w 283368"/>
              <a:gd name="connsiteY9" fmla="*/ 152400 h 245269"/>
              <a:gd name="connsiteX10" fmla="*/ 50006 w 283368"/>
              <a:gd name="connsiteY10" fmla="*/ 157163 h 245269"/>
              <a:gd name="connsiteX11" fmla="*/ 78581 w 283368"/>
              <a:gd name="connsiteY11" fmla="*/ 176213 h 245269"/>
              <a:gd name="connsiteX12" fmla="*/ 85725 w 283368"/>
              <a:gd name="connsiteY12" fmla="*/ 180975 h 245269"/>
              <a:gd name="connsiteX13" fmla="*/ 92868 w 283368"/>
              <a:gd name="connsiteY13" fmla="*/ 185738 h 245269"/>
              <a:gd name="connsiteX14" fmla="*/ 102393 w 283368"/>
              <a:gd name="connsiteY14" fmla="*/ 190500 h 245269"/>
              <a:gd name="connsiteX15" fmla="*/ 107156 w 283368"/>
              <a:gd name="connsiteY15" fmla="*/ 204788 h 245269"/>
              <a:gd name="connsiteX16" fmla="*/ 111918 w 283368"/>
              <a:gd name="connsiteY16" fmla="*/ 245269 h 245269"/>
              <a:gd name="connsiteX17" fmla="*/ 119062 w 283368"/>
              <a:gd name="connsiteY17" fmla="*/ 238125 h 245269"/>
              <a:gd name="connsiteX18" fmla="*/ 133350 w 283368"/>
              <a:gd name="connsiteY18" fmla="*/ 228600 h 245269"/>
              <a:gd name="connsiteX19" fmla="*/ 138112 w 283368"/>
              <a:gd name="connsiteY19" fmla="*/ 221456 h 245269"/>
              <a:gd name="connsiteX20" fmla="*/ 195262 w 283368"/>
              <a:gd name="connsiteY20" fmla="*/ 214313 h 245269"/>
              <a:gd name="connsiteX21" fmla="*/ 209550 w 283368"/>
              <a:gd name="connsiteY21" fmla="*/ 209550 h 245269"/>
              <a:gd name="connsiteX22" fmla="*/ 216693 w 283368"/>
              <a:gd name="connsiteY22" fmla="*/ 207169 h 245269"/>
              <a:gd name="connsiteX23" fmla="*/ 230981 w 283368"/>
              <a:gd name="connsiteY23" fmla="*/ 200025 h 245269"/>
              <a:gd name="connsiteX24" fmla="*/ 238125 w 283368"/>
              <a:gd name="connsiteY24" fmla="*/ 195263 h 245269"/>
              <a:gd name="connsiteX25" fmla="*/ 252412 w 283368"/>
              <a:gd name="connsiteY25" fmla="*/ 190500 h 245269"/>
              <a:gd name="connsiteX26" fmla="*/ 259556 w 283368"/>
              <a:gd name="connsiteY26" fmla="*/ 188119 h 245269"/>
              <a:gd name="connsiteX27" fmla="*/ 278606 w 283368"/>
              <a:gd name="connsiteY27" fmla="*/ 183356 h 245269"/>
              <a:gd name="connsiteX28" fmla="*/ 283368 w 283368"/>
              <a:gd name="connsiteY28" fmla="*/ 176213 h 245269"/>
              <a:gd name="connsiteX29" fmla="*/ 271462 w 283368"/>
              <a:gd name="connsiteY29" fmla="*/ 154781 h 245269"/>
              <a:gd name="connsiteX30" fmla="*/ 264318 w 283368"/>
              <a:gd name="connsiteY30" fmla="*/ 138113 h 245269"/>
              <a:gd name="connsiteX31" fmla="*/ 257175 w 283368"/>
              <a:gd name="connsiteY31" fmla="*/ 130969 h 245269"/>
              <a:gd name="connsiteX32" fmla="*/ 254793 w 283368"/>
              <a:gd name="connsiteY32" fmla="*/ 116681 h 245269"/>
              <a:gd name="connsiteX33" fmla="*/ 252412 w 283368"/>
              <a:gd name="connsiteY33" fmla="*/ 109538 h 245269"/>
              <a:gd name="connsiteX34" fmla="*/ 254793 w 283368"/>
              <a:gd name="connsiteY34" fmla="*/ 69056 h 245269"/>
              <a:gd name="connsiteX35" fmla="*/ 257175 w 283368"/>
              <a:gd name="connsiteY35" fmla="*/ 61913 h 245269"/>
              <a:gd name="connsiteX36" fmla="*/ 264318 w 283368"/>
              <a:gd name="connsiteY36" fmla="*/ 57150 h 245269"/>
              <a:gd name="connsiteX37" fmla="*/ 261937 w 283368"/>
              <a:gd name="connsiteY37" fmla="*/ 40481 h 245269"/>
              <a:gd name="connsiteX38" fmla="*/ 252412 w 283368"/>
              <a:gd name="connsiteY38" fmla="*/ 38100 h 245269"/>
              <a:gd name="connsiteX39" fmla="*/ 235743 w 283368"/>
              <a:gd name="connsiteY39" fmla="*/ 35719 h 245269"/>
              <a:gd name="connsiteX40" fmla="*/ 221456 w 283368"/>
              <a:gd name="connsiteY40" fmla="*/ 28575 h 245269"/>
              <a:gd name="connsiteX41" fmla="*/ 207168 w 283368"/>
              <a:gd name="connsiteY41" fmla="*/ 21431 h 245269"/>
              <a:gd name="connsiteX42" fmla="*/ 164306 w 283368"/>
              <a:gd name="connsiteY42" fmla="*/ 23813 h 245269"/>
              <a:gd name="connsiteX43" fmla="*/ 150018 w 283368"/>
              <a:gd name="connsiteY43" fmla="*/ 33338 h 245269"/>
              <a:gd name="connsiteX44" fmla="*/ 116681 w 283368"/>
              <a:gd name="connsiteY44" fmla="*/ 30956 h 245269"/>
              <a:gd name="connsiteX45" fmla="*/ 95250 w 283368"/>
              <a:gd name="connsiteY45" fmla="*/ 19050 h 245269"/>
              <a:gd name="connsiteX46" fmla="*/ 80962 w 283368"/>
              <a:gd name="connsiteY46" fmla="*/ 14288 h 245269"/>
              <a:gd name="connsiteX47" fmla="*/ 73818 w 283368"/>
              <a:gd name="connsiteY47" fmla="*/ 11906 h 245269"/>
              <a:gd name="connsiteX48" fmla="*/ 57150 w 283368"/>
              <a:gd name="connsiteY48" fmla="*/ 9525 h 245269"/>
              <a:gd name="connsiteX49" fmla="*/ 35718 w 283368"/>
              <a:gd name="connsiteY49" fmla="*/ 0 h 245269"/>
              <a:gd name="connsiteX50" fmla="*/ 23812 w 283368"/>
              <a:gd name="connsiteY50" fmla="*/ 2381 h 245269"/>
              <a:gd name="connsiteX51" fmla="*/ 16668 w 283368"/>
              <a:gd name="connsiteY51" fmla="*/ 4763 h 245269"/>
              <a:gd name="connsiteX52" fmla="*/ 21431 w 283368"/>
              <a:gd name="connsiteY52" fmla="*/ 11906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3368" h="245269">
                <a:moveTo>
                  <a:pt x="21431" y="11906"/>
                </a:moveTo>
                <a:cubicBezTo>
                  <a:pt x="20637" y="33337"/>
                  <a:pt x="20477" y="54801"/>
                  <a:pt x="19050" y="76200"/>
                </a:cubicBezTo>
                <a:cubicBezTo>
                  <a:pt x="18883" y="78705"/>
                  <a:pt x="17791" y="81099"/>
                  <a:pt x="16668" y="83344"/>
                </a:cubicBezTo>
                <a:cubicBezTo>
                  <a:pt x="15388" y="85904"/>
                  <a:pt x="13068" y="87873"/>
                  <a:pt x="11906" y="90488"/>
                </a:cubicBezTo>
                <a:cubicBezTo>
                  <a:pt x="11900" y="90502"/>
                  <a:pt x="5955" y="108340"/>
                  <a:pt x="4762" y="111919"/>
                </a:cubicBezTo>
                <a:lnTo>
                  <a:pt x="2381" y="119063"/>
                </a:lnTo>
                <a:lnTo>
                  <a:pt x="0" y="126206"/>
                </a:lnTo>
                <a:cubicBezTo>
                  <a:pt x="3968" y="138112"/>
                  <a:pt x="0" y="132557"/>
                  <a:pt x="16668" y="138113"/>
                </a:cubicBezTo>
                <a:lnTo>
                  <a:pt x="23812" y="140494"/>
                </a:lnTo>
                <a:cubicBezTo>
                  <a:pt x="28157" y="147011"/>
                  <a:pt x="28199" y="149058"/>
                  <a:pt x="35718" y="152400"/>
                </a:cubicBezTo>
                <a:cubicBezTo>
                  <a:pt x="40306" y="154439"/>
                  <a:pt x="45829" y="154378"/>
                  <a:pt x="50006" y="157163"/>
                </a:cubicBezTo>
                <a:lnTo>
                  <a:pt x="78581" y="176213"/>
                </a:lnTo>
                <a:lnTo>
                  <a:pt x="85725" y="180975"/>
                </a:lnTo>
                <a:cubicBezTo>
                  <a:pt x="88106" y="182562"/>
                  <a:pt x="90308" y="184458"/>
                  <a:pt x="92868" y="185738"/>
                </a:cubicBezTo>
                <a:lnTo>
                  <a:pt x="102393" y="190500"/>
                </a:lnTo>
                <a:cubicBezTo>
                  <a:pt x="103981" y="195263"/>
                  <a:pt x="106446" y="199818"/>
                  <a:pt x="107156" y="204788"/>
                </a:cubicBezTo>
                <a:cubicBezTo>
                  <a:pt x="110665" y="229353"/>
                  <a:pt x="108979" y="215871"/>
                  <a:pt x="111918" y="245269"/>
                </a:cubicBezTo>
                <a:cubicBezTo>
                  <a:pt x="114299" y="242888"/>
                  <a:pt x="116404" y="240193"/>
                  <a:pt x="119062" y="238125"/>
                </a:cubicBezTo>
                <a:cubicBezTo>
                  <a:pt x="123580" y="234611"/>
                  <a:pt x="133350" y="228600"/>
                  <a:pt x="133350" y="228600"/>
                </a:cubicBezTo>
                <a:cubicBezTo>
                  <a:pt x="134937" y="226219"/>
                  <a:pt x="135685" y="222973"/>
                  <a:pt x="138112" y="221456"/>
                </a:cubicBezTo>
                <a:cubicBezTo>
                  <a:pt x="151702" y="212962"/>
                  <a:pt x="188071" y="214712"/>
                  <a:pt x="195262" y="214313"/>
                </a:cubicBezTo>
                <a:lnTo>
                  <a:pt x="209550" y="209550"/>
                </a:lnTo>
                <a:lnTo>
                  <a:pt x="216693" y="207169"/>
                </a:lnTo>
                <a:cubicBezTo>
                  <a:pt x="237158" y="193525"/>
                  <a:pt x="211271" y="209879"/>
                  <a:pt x="230981" y="200025"/>
                </a:cubicBezTo>
                <a:cubicBezTo>
                  <a:pt x="233541" y="198745"/>
                  <a:pt x="235510" y="196425"/>
                  <a:pt x="238125" y="195263"/>
                </a:cubicBezTo>
                <a:cubicBezTo>
                  <a:pt x="242712" y="193224"/>
                  <a:pt x="247650" y="192088"/>
                  <a:pt x="252412" y="190500"/>
                </a:cubicBezTo>
                <a:cubicBezTo>
                  <a:pt x="254793" y="189706"/>
                  <a:pt x="257095" y="188611"/>
                  <a:pt x="259556" y="188119"/>
                </a:cubicBezTo>
                <a:cubicBezTo>
                  <a:pt x="273923" y="185246"/>
                  <a:pt x="267623" y="187018"/>
                  <a:pt x="278606" y="183356"/>
                </a:cubicBezTo>
                <a:cubicBezTo>
                  <a:pt x="280193" y="180975"/>
                  <a:pt x="283368" y="179075"/>
                  <a:pt x="283368" y="176213"/>
                </a:cubicBezTo>
                <a:cubicBezTo>
                  <a:pt x="283368" y="164557"/>
                  <a:pt x="278247" y="161566"/>
                  <a:pt x="271462" y="154781"/>
                </a:cubicBezTo>
                <a:cubicBezTo>
                  <a:pt x="269518" y="148950"/>
                  <a:pt x="267997" y="143264"/>
                  <a:pt x="264318" y="138113"/>
                </a:cubicBezTo>
                <a:cubicBezTo>
                  <a:pt x="262361" y="135373"/>
                  <a:pt x="259556" y="133350"/>
                  <a:pt x="257175" y="130969"/>
                </a:cubicBezTo>
                <a:cubicBezTo>
                  <a:pt x="256381" y="126206"/>
                  <a:pt x="255841" y="121394"/>
                  <a:pt x="254793" y="116681"/>
                </a:cubicBezTo>
                <a:cubicBezTo>
                  <a:pt x="254248" y="114231"/>
                  <a:pt x="252412" y="112048"/>
                  <a:pt x="252412" y="109538"/>
                </a:cubicBezTo>
                <a:cubicBezTo>
                  <a:pt x="252412" y="96021"/>
                  <a:pt x="253448" y="82506"/>
                  <a:pt x="254793" y="69056"/>
                </a:cubicBezTo>
                <a:cubicBezTo>
                  <a:pt x="255043" y="66559"/>
                  <a:pt x="255607" y="63873"/>
                  <a:pt x="257175" y="61913"/>
                </a:cubicBezTo>
                <a:cubicBezTo>
                  <a:pt x="258963" y="59678"/>
                  <a:pt x="261937" y="58738"/>
                  <a:pt x="264318" y="57150"/>
                </a:cubicBezTo>
                <a:cubicBezTo>
                  <a:pt x="263524" y="51594"/>
                  <a:pt x="264912" y="45241"/>
                  <a:pt x="261937" y="40481"/>
                </a:cubicBezTo>
                <a:cubicBezTo>
                  <a:pt x="260203" y="37706"/>
                  <a:pt x="255632" y="38685"/>
                  <a:pt x="252412" y="38100"/>
                </a:cubicBezTo>
                <a:cubicBezTo>
                  <a:pt x="246890" y="37096"/>
                  <a:pt x="241299" y="36513"/>
                  <a:pt x="235743" y="35719"/>
                </a:cubicBezTo>
                <a:cubicBezTo>
                  <a:pt x="215287" y="22079"/>
                  <a:pt x="241160" y="38426"/>
                  <a:pt x="221456" y="28575"/>
                </a:cubicBezTo>
                <a:cubicBezTo>
                  <a:pt x="202983" y="19340"/>
                  <a:pt x="225132" y="27421"/>
                  <a:pt x="207168" y="21431"/>
                </a:cubicBezTo>
                <a:cubicBezTo>
                  <a:pt x="192881" y="22225"/>
                  <a:pt x="178315" y="20894"/>
                  <a:pt x="164306" y="23813"/>
                </a:cubicBezTo>
                <a:cubicBezTo>
                  <a:pt x="158702" y="24980"/>
                  <a:pt x="150018" y="33338"/>
                  <a:pt x="150018" y="33338"/>
                </a:cubicBezTo>
                <a:cubicBezTo>
                  <a:pt x="138906" y="32544"/>
                  <a:pt x="127745" y="32258"/>
                  <a:pt x="116681" y="30956"/>
                </a:cubicBezTo>
                <a:cubicBezTo>
                  <a:pt x="105577" y="29649"/>
                  <a:pt x="108274" y="23391"/>
                  <a:pt x="95250" y="19050"/>
                </a:cubicBezTo>
                <a:lnTo>
                  <a:pt x="80962" y="14288"/>
                </a:lnTo>
                <a:cubicBezTo>
                  <a:pt x="78581" y="13494"/>
                  <a:pt x="76303" y="12261"/>
                  <a:pt x="73818" y="11906"/>
                </a:cubicBezTo>
                <a:lnTo>
                  <a:pt x="57150" y="9525"/>
                </a:lnTo>
                <a:cubicBezTo>
                  <a:pt x="40147" y="3858"/>
                  <a:pt x="47039" y="7548"/>
                  <a:pt x="35718" y="0"/>
                </a:cubicBezTo>
                <a:cubicBezTo>
                  <a:pt x="31749" y="794"/>
                  <a:pt x="27738" y="1399"/>
                  <a:pt x="23812" y="2381"/>
                </a:cubicBezTo>
                <a:cubicBezTo>
                  <a:pt x="21377" y="2990"/>
                  <a:pt x="18443" y="2988"/>
                  <a:pt x="16668" y="4763"/>
                </a:cubicBezTo>
                <a:lnTo>
                  <a:pt x="21431" y="11906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Полилиния 427"/>
          <p:cNvSpPr/>
          <p:nvPr/>
        </p:nvSpPr>
        <p:spPr>
          <a:xfrm>
            <a:off x="2671979" y="1316815"/>
            <a:ext cx="358604" cy="390603"/>
          </a:xfrm>
          <a:custGeom>
            <a:avLst/>
            <a:gdLst>
              <a:gd name="connsiteX0" fmla="*/ 76200 w 358604"/>
              <a:gd name="connsiteY0" fmla="*/ 266700 h 390603"/>
              <a:gd name="connsiteX1" fmla="*/ 57150 w 358604"/>
              <a:gd name="connsiteY1" fmla="*/ 242888 h 390603"/>
              <a:gd name="connsiteX2" fmla="*/ 38100 w 358604"/>
              <a:gd name="connsiteY2" fmla="*/ 204788 h 390603"/>
              <a:gd name="connsiteX3" fmla="*/ 9525 w 358604"/>
              <a:gd name="connsiteY3" fmla="*/ 161925 h 390603"/>
              <a:gd name="connsiteX4" fmla="*/ 0 w 358604"/>
              <a:gd name="connsiteY4" fmla="*/ 147638 h 390603"/>
              <a:gd name="connsiteX5" fmla="*/ 4763 w 358604"/>
              <a:gd name="connsiteY5" fmla="*/ 114300 h 390603"/>
              <a:gd name="connsiteX6" fmla="*/ 19050 w 358604"/>
              <a:gd name="connsiteY6" fmla="*/ 109538 h 390603"/>
              <a:gd name="connsiteX7" fmla="*/ 28575 w 358604"/>
              <a:gd name="connsiteY7" fmla="*/ 95250 h 390603"/>
              <a:gd name="connsiteX8" fmla="*/ 38100 w 358604"/>
              <a:gd name="connsiteY8" fmla="*/ 66675 h 390603"/>
              <a:gd name="connsiteX9" fmla="*/ 42863 w 358604"/>
              <a:gd name="connsiteY9" fmla="*/ 52388 h 390603"/>
              <a:gd name="connsiteX10" fmla="*/ 47625 w 358604"/>
              <a:gd name="connsiteY10" fmla="*/ 38100 h 390603"/>
              <a:gd name="connsiteX11" fmla="*/ 61913 w 358604"/>
              <a:gd name="connsiteY11" fmla="*/ 28575 h 390603"/>
              <a:gd name="connsiteX12" fmla="*/ 76200 w 358604"/>
              <a:gd name="connsiteY12" fmla="*/ 33338 h 390603"/>
              <a:gd name="connsiteX13" fmla="*/ 104775 w 358604"/>
              <a:gd name="connsiteY13" fmla="*/ 23813 h 390603"/>
              <a:gd name="connsiteX14" fmla="*/ 119063 w 358604"/>
              <a:gd name="connsiteY14" fmla="*/ 19050 h 390603"/>
              <a:gd name="connsiteX15" fmla="*/ 133350 w 358604"/>
              <a:gd name="connsiteY15" fmla="*/ 9525 h 390603"/>
              <a:gd name="connsiteX16" fmla="*/ 161925 w 358604"/>
              <a:gd name="connsiteY16" fmla="*/ 0 h 390603"/>
              <a:gd name="connsiteX17" fmla="*/ 161925 w 358604"/>
              <a:gd name="connsiteY17" fmla="*/ 57150 h 390603"/>
              <a:gd name="connsiteX18" fmla="*/ 176213 w 358604"/>
              <a:gd name="connsiteY18" fmla="*/ 66675 h 390603"/>
              <a:gd name="connsiteX19" fmla="*/ 180975 w 358604"/>
              <a:gd name="connsiteY19" fmla="*/ 85725 h 390603"/>
              <a:gd name="connsiteX20" fmla="*/ 209550 w 358604"/>
              <a:gd name="connsiteY20" fmla="*/ 104775 h 390603"/>
              <a:gd name="connsiteX21" fmla="*/ 219075 w 358604"/>
              <a:gd name="connsiteY21" fmla="*/ 119063 h 390603"/>
              <a:gd name="connsiteX22" fmla="*/ 247650 w 358604"/>
              <a:gd name="connsiteY22" fmla="*/ 128588 h 390603"/>
              <a:gd name="connsiteX23" fmla="*/ 257175 w 358604"/>
              <a:gd name="connsiteY23" fmla="*/ 157163 h 390603"/>
              <a:gd name="connsiteX24" fmla="*/ 261938 w 358604"/>
              <a:gd name="connsiteY24" fmla="*/ 171450 h 390603"/>
              <a:gd name="connsiteX25" fmla="*/ 290513 w 358604"/>
              <a:gd name="connsiteY25" fmla="*/ 180975 h 390603"/>
              <a:gd name="connsiteX26" fmla="*/ 309563 w 358604"/>
              <a:gd name="connsiteY26" fmla="*/ 209550 h 390603"/>
              <a:gd name="connsiteX27" fmla="*/ 319088 w 358604"/>
              <a:gd name="connsiteY27" fmla="*/ 223838 h 390603"/>
              <a:gd name="connsiteX28" fmla="*/ 333375 w 358604"/>
              <a:gd name="connsiteY28" fmla="*/ 233363 h 390603"/>
              <a:gd name="connsiteX29" fmla="*/ 342900 w 358604"/>
              <a:gd name="connsiteY29" fmla="*/ 247650 h 390603"/>
              <a:gd name="connsiteX30" fmla="*/ 357188 w 358604"/>
              <a:gd name="connsiteY30" fmla="*/ 261938 h 390603"/>
              <a:gd name="connsiteX31" fmla="*/ 338138 w 358604"/>
              <a:gd name="connsiteY31" fmla="*/ 266700 h 390603"/>
              <a:gd name="connsiteX32" fmla="*/ 328613 w 358604"/>
              <a:gd name="connsiteY32" fmla="*/ 280988 h 390603"/>
              <a:gd name="connsiteX33" fmla="*/ 314325 w 358604"/>
              <a:gd name="connsiteY33" fmla="*/ 285750 h 390603"/>
              <a:gd name="connsiteX34" fmla="*/ 333375 w 358604"/>
              <a:gd name="connsiteY34" fmla="*/ 314325 h 390603"/>
              <a:gd name="connsiteX35" fmla="*/ 342900 w 358604"/>
              <a:gd name="connsiteY35" fmla="*/ 328613 h 390603"/>
              <a:gd name="connsiteX36" fmla="*/ 328613 w 358604"/>
              <a:gd name="connsiteY36" fmla="*/ 342900 h 390603"/>
              <a:gd name="connsiteX37" fmla="*/ 300038 w 358604"/>
              <a:gd name="connsiteY37" fmla="*/ 361950 h 390603"/>
              <a:gd name="connsiteX38" fmla="*/ 271463 w 358604"/>
              <a:gd name="connsiteY38" fmla="*/ 371475 h 390603"/>
              <a:gd name="connsiteX39" fmla="*/ 266700 w 358604"/>
              <a:gd name="connsiteY39" fmla="*/ 385763 h 390603"/>
              <a:gd name="connsiteX40" fmla="*/ 233363 w 358604"/>
              <a:gd name="connsiteY40" fmla="*/ 385763 h 390603"/>
              <a:gd name="connsiteX41" fmla="*/ 228600 w 358604"/>
              <a:gd name="connsiteY41" fmla="*/ 361950 h 390603"/>
              <a:gd name="connsiteX42" fmla="*/ 171450 w 358604"/>
              <a:gd name="connsiteY42" fmla="*/ 376238 h 390603"/>
              <a:gd name="connsiteX43" fmla="*/ 114300 w 358604"/>
              <a:gd name="connsiteY43" fmla="*/ 361950 h 390603"/>
              <a:gd name="connsiteX44" fmla="*/ 104775 w 358604"/>
              <a:gd name="connsiteY44" fmla="*/ 347663 h 390603"/>
              <a:gd name="connsiteX45" fmla="*/ 95250 w 358604"/>
              <a:gd name="connsiteY45" fmla="*/ 314325 h 390603"/>
              <a:gd name="connsiteX46" fmla="*/ 90488 w 358604"/>
              <a:gd name="connsiteY46" fmla="*/ 300038 h 390603"/>
              <a:gd name="connsiteX47" fmla="*/ 71438 w 358604"/>
              <a:gd name="connsiteY47" fmla="*/ 271463 h 390603"/>
              <a:gd name="connsiteX48" fmla="*/ 76200 w 358604"/>
              <a:gd name="connsiteY48" fmla="*/ 266700 h 39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58604" h="390603">
                <a:moveTo>
                  <a:pt x="76200" y="266700"/>
                </a:moveTo>
                <a:cubicBezTo>
                  <a:pt x="69850" y="258763"/>
                  <a:pt x="61356" y="252142"/>
                  <a:pt x="57150" y="242888"/>
                </a:cubicBezTo>
                <a:cubicBezTo>
                  <a:pt x="37312" y="199244"/>
                  <a:pt x="68801" y="225255"/>
                  <a:pt x="38100" y="204788"/>
                </a:cubicBezTo>
                <a:lnTo>
                  <a:pt x="9525" y="161925"/>
                </a:lnTo>
                <a:lnTo>
                  <a:pt x="0" y="147638"/>
                </a:lnTo>
                <a:cubicBezTo>
                  <a:pt x="1588" y="136525"/>
                  <a:pt x="-257" y="124340"/>
                  <a:pt x="4763" y="114300"/>
                </a:cubicBezTo>
                <a:cubicBezTo>
                  <a:pt x="7008" y="109810"/>
                  <a:pt x="15130" y="112674"/>
                  <a:pt x="19050" y="109538"/>
                </a:cubicBezTo>
                <a:cubicBezTo>
                  <a:pt x="23520" y="105962"/>
                  <a:pt x="26250" y="100481"/>
                  <a:pt x="28575" y="95250"/>
                </a:cubicBezTo>
                <a:cubicBezTo>
                  <a:pt x="32653" y="86075"/>
                  <a:pt x="34925" y="76200"/>
                  <a:pt x="38100" y="66675"/>
                </a:cubicBezTo>
                <a:lnTo>
                  <a:pt x="42863" y="52388"/>
                </a:lnTo>
                <a:cubicBezTo>
                  <a:pt x="44451" y="47625"/>
                  <a:pt x="43448" y="40885"/>
                  <a:pt x="47625" y="38100"/>
                </a:cubicBezTo>
                <a:lnTo>
                  <a:pt x="61913" y="28575"/>
                </a:lnTo>
                <a:cubicBezTo>
                  <a:pt x="66675" y="30163"/>
                  <a:pt x="71211" y="33892"/>
                  <a:pt x="76200" y="33338"/>
                </a:cubicBezTo>
                <a:cubicBezTo>
                  <a:pt x="86179" y="32229"/>
                  <a:pt x="95250" y="26988"/>
                  <a:pt x="104775" y="23813"/>
                </a:cubicBezTo>
                <a:cubicBezTo>
                  <a:pt x="109538" y="22225"/>
                  <a:pt x="114886" y="21835"/>
                  <a:pt x="119063" y="19050"/>
                </a:cubicBezTo>
                <a:cubicBezTo>
                  <a:pt x="123825" y="15875"/>
                  <a:pt x="128120" y="11850"/>
                  <a:pt x="133350" y="9525"/>
                </a:cubicBezTo>
                <a:cubicBezTo>
                  <a:pt x="142525" y="5447"/>
                  <a:pt x="161925" y="0"/>
                  <a:pt x="161925" y="0"/>
                </a:cubicBezTo>
                <a:cubicBezTo>
                  <a:pt x="154636" y="21870"/>
                  <a:pt x="150830" y="26638"/>
                  <a:pt x="161925" y="57150"/>
                </a:cubicBezTo>
                <a:cubicBezTo>
                  <a:pt x="163881" y="62529"/>
                  <a:pt x="171450" y="63500"/>
                  <a:pt x="176213" y="66675"/>
                </a:cubicBezTo>
                <a:cubicBezTo>
                  <a:pt x="177800" y="73025"/>
                  <a:pt x="176665" y="80799"/>
                  <a:pt x="180975" y="85725"/>
                </a:cubicBezTo>
                <a:cubicBezTo>
                  <a:pt x="188513" y="94340"/>
                  <a:pt x="209550" y="104775"/>
                  <a:pt x="209550" y="104775"/>
                </a:cubicBezTo>
                <a:cubicBezTo>
                  <a:pt x="212725" y="109538"/>
                  <a:pt x="214221" y="116029"/>
                  <a:pt x="219075" y="119063"/>
                </a:cubicBezTo>
                <a:cubicBezTo>
                  <a:pt x="227589" y="124384"/>
                  <a:pt x="247650" y="128588"/>
                  <a:pt x="247650" y="128588"/>
                </a:cubicBezTo>
                <a:lnTo>
                  <a:pt x="257175" y="157163"/>
                </a:lnTo>
                <a:cubicBezTo>
                  <a:pt x="258763" y="161925"/>
                  <a:pt x="257176" y="169863"/>
                  <a:pt x="261938" y="171450"/>
                </a:cubicBezTo>
                <a:lnTo>
                  <a:pt x="290513" y="180975"/>
                </a:lnTo>
                <a:lnTo>
                  <a:pt x="309563" y="209550"/>
                </a:lnTo>
                <a:cubicBezTo>
                  <a:pt x="312738" y="214313"/>
                  <a:pt x="314325" y="220663"/>
                  <a:pt x="319088" y="223838"/>
                </a:cubicBezTo>
                <a:lnTo>
                  <a:pt x="333375" y="233363"/>
                </a:lnTo>
                <a:cubicBezTo>
                  <a:pt x="336550" y="238125"/>
                  <a:pt x="339236" y="243253"/>
                  <a:pt x="342900" y="247650"/>
                </a:cubicBezTo>
                <a:cubicBezTo>
                  <a:pt x="347212" y="252824"/>
                  <a:pt x="358821" y="255404"/>
                  <a:pt x="357188" y="261938"/>
                </a:cubicBezTo>
                <a:cubicBezTo>
                  <a:pt x="355601" y="268288"/>
                  <a:pt x="344488" y="265113"/>
                  <a:pt x="338138" y="266700"/>
                </a:cubicBezTo>
                <a:cubicBezTo>
                  <a:pt x="334963" y="271463"/>
                  <a:pt x="333083" y="277412"/>
                  <a:pt x="328613" y="280988"/>
                </a:cubicBezTo>
                <a:cubicBezTo>
                  <a:pt x="324693" y="284124"/>
                  <a:pt x="315913" y="280987"/>
                  <a:pt x="314325" y="285750"/>
                </a:cubicBezTo>
                <a:cubicBezTo>
                  <a:pt x="306279" y="309888"/>
                  <a:pt x="319962" y="309854"/>
                  <a:pt x="333375" y="314325"/>
                </a:cubicBezTo>
                <a:cubicBezTo>
                  <a:pt x="336550" y="319088"/>
                  <a:pt x="338853" y="324566"/>
                  <a:pt x="342900" y="328613"/>
                </a:cubicBezTo>
                <a:cubicBezTo>
                  <a:pt x="358844" y="344557"/>
                  <a:pt x="373595" y="335404"/>
                  <a:pt x="328613" y="342900"/>
                </a:cubicBezTo>
                <a:cubicBezTo>
                  <a:pt x="281340" y="358659"/>
                  <a:pt x="353554" y="332219"/>
                  <a:pt x="300038" y="361950"/>
                </a:cubicBezTo>
                <a:cubicBezTo>
                  <a:pt x="291261" y="366826"/>
                  <a:pt x="271463" y="371475"/>
                  <a:pt x="271463" y="371475"/>
                </a:cubicBezTo>
                <a:cubicBezTo>
                  <a:pt x="269875" y="376238"/>
                  <a:pt x="270250" y="382213"/>
                  <a:pt x="266700" y="385763"/>
                </a:cubicBezTo>
                <a:cubicBezTo>
                  <a:pt x="257136" y="395327"/>
                  <a:pt x="243029" y="388179"/>
                  <a:pt x="233363" y="385763"/>
                </a:cubicBezTo>
                <a:cubicBezTo>
                  <a:pt x="231775" y="377825"/>
                  <a:pt x="236116" y="364956"/>
                  <a:pt x="228600" y="361950"/>
                </a:cubicBezTo>
                <a:cubicBezTo>
                  <a:pt x="203314" y="351836"/>
                  <a:pt x="188435" y="364915"/>
                  <a:pt x="171450" y="376238"/>
                </a:cubicBezTo>
                <a:cubicBezTo>
                  <a:pt x="147620" y="373590"/>
                  <a:pt x="130706" y="378355"/>
                  <a:pt x="114300" y="361950"/>
                </a:cubicBezTo>
                <a:cubicBezTo>
                  <a:pt x="110253" y="357903"/>
                  <a:pt x="107950" y="352425"/>
                  <a:pt x="104775" y="347663"/>
                </a:cubicBezTo>
                <a:cubicBezTo>
                  <a:pt x="93355" y="313399"/>
                  <a:pt x="107213" y="356194"/>
                  <a:pt x="95250" y="314325"/>
                </a:cubicBezTo>
                <a:cubicBezTo>
                  <a:pt x="93871" y="309498"/>
                  <a:pt x="92926" y="304426"/>
                  <a:pt x="90488" y="300038"/>
                </a:cubicBezTo>
                <a:cubicBezTo>
                  <a:pt x="84929" y="290031"/>
                  <a:pt x="77788" y="280988"/>
                  <a:pt x="71438" y="271463"/>
                </a:cubicBezTo>
                <a:lnTo>
                  <a:pt x="76200" y="266700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4F7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Полилиния 430"/>
          <p:cNvSpPr/>
          <p:nvPr/>
        </p:nvSpPr>
        <p:spPr>
          <a:xfrm>
            <a:off x="4647498" y="3156348"/>
            <a:ext cx="176723" cy="219870"/>
          </a:xfrm>
          <a:custGeom>
            <a:avLst/>
            <a:gdLst>
              <a:gd name="connsiteX0" fmla="*/ 38611 w 176723"/>
              <a:gd name="connsiteY0" fmla="*/ 795 h 219870"/>
              <a:gd name="connsiteX1" fmla="*/ 33848 w 176723"/>
              <a:gd name="connsiteY1" fmla="*/ 48420 h 219870"/>
              <a:gd name="connsiteX2" fmla="*/ 19561 w 176723"/>
              <a:gd name="connsiteY2" fmla="*/ 57945 h 219870"/>
              <a:gd name="connsiteX3" fmla="*/ 5273 w 176723"/>
              <a:gd name="connsiteY3" fmla="*/ 72233 h 219870"/>
              <a:gd name="connsiteX4" fmla="*/ 511 w 176723"/>
              <a:gd name="connsiteY4" fmla="*/ 86520 h 219870"/>
              <a:gd name="connsiteX5" fmla="*/ 14798 w 176723"/>
              <a:gd name="connsiteY5" fmla="*/ 129383 h 219870"/>
              <a:gd name="connsiteX6" fmla="*/ 10036 w 176723"/>
              <a:gd name="connsiteY6" fmla="*/ 143670 h 219870"/>
              <a:gd name="connsiteX7" fmla="*/ 511 w 176723"/>
              <a:gd name="connsiteY7" fmla="*/ 157958 h 219870"/>
              <a:gd name="connsiteX8" fmla="*/ 43373 w 176723"/>
              <a:gd name="connsiteY8" fmla="*/ 181770 h 219870"/>
              <a:gd name="connsiteX9" fmla="*/ 57661 w 176723"/>
              <a:gd name="connsiteY9" fmla="*/ 191295 h 219870"/>
              <a:gd name="connsiteX10" fmla="*/ 71948 w 176723"/>
              <a:gd name="connsiteY10" fmla="*/ 196058 h 219870"/>
              <a:gd name="connsiteX11" fmla="*/ 114811 w 176723"/>
              <a:gd name="connsiteY11" fmla="*/ 219870 h 219870"/>
              <a:gd name="connsiteX12" fmla="*/ 129098 w 176723"/>
              <a:gd name="connsiteY12" fmla="*/ 210345 h 219870"/>
              <a:gd name="connsiteX13" fmla="*/ 162436 w 176723"/>
              <a:gd name="connsiteY13" fmla="*/ 205583 h 219870"/>
              <a:gd name="connsiteX14" fmla="*/ 171961 w 176723"/>
              <a:gd name="connsiteY14" fmla="*/ 191295 h 219870"/>
              <a:gd name="connsiteX15" fmla="*/ 176723 w 176723"/>
              <a:gd name="connsiteY15" fmla="*/ 177008 h 219870"/>
              <a:gd name="connsiteX16" fmla="*/ 171961 w 176723"/>
              <a:gd name="connsiteY16" fmla="*/ 162720 h 219870"/>
              <a:gd name="connsiteX17" fmla="*/ 167198 w 176723"/>
              <a:gd name="connsiteY17" fmla="*/ 115095 h 219870"/>
              <a:gd name="connsiteX18" fmla="*/ 162436 w 176723"/>
              <a:gd name="connsiteY18" fmla="*/ 62708 h 219870"/>
              <a:gd name="connsiteX19" fmla="*/ 133861 w 176723"/>
              <a:gd name="connsiteY19" fmla="*/ 57945 h 219870"/>
              <a:gd name="connsiteX20" fmla="*/ 119573 w 176723"/>
              <a:gd name="connsiteY20" fmla="*/ 53183 h 219870"/>
              <a:gd name="connsiteX21" fmla="*/ 76711 w 176723"/>
              <a:gd name="connsiteY21" fmla="*/ 19845 h 219870"/>
              <a:gd name="connsiteX22" fmla="*/ 38611 w 176723"/>
              <a:gd name="connsiteY22" fmla="*/ 795 h 2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723" h="219870">
                <a:moveTo>
                  <a:pt x="38611" y="795"/>
                </a:moveTo>
                <a:cubicBezTo>
                  <a:pt x="31467" y="5557"/>
                  <a:pt x="38893" y="33285"/>
                  <a:pt x="33848" y="48420"/>
                </a:cubicBezTo>
                <a:cubicBezTo>
                  <a:pt x="32038" y="53850"/>
                  <a:pt x="23958" y="54281"/>
                  <a:pt x="19561" y="57945"/>
                </a:cubicBezTo>
                <a:cubicBezTo>
                  <a:pt x="14387" y="62257"/>
                  <a:pt x="10036" y="67470"/>
                  <a:pt x="5273" y="72233"/>
                </a:cubicBezTo>
                <a:cubicBezTo>
                  <a:pt x="3686" y="76995"/>
                  <a:pt x="511" y="81500"/>
                  <a:pt x="511" y="86520"/>
                </a:cubicBezTo>
                <a:cubicBezTo>
                  <a:pt x="511" y="112186"/>
                  <a:pt x="3297" y="112131"/>
                  <a:pt x="14798" y="129383"/>
                </a:cubicBezTo>
                <a:cubicBezTo>
                  <a:pt x="13211" y="134145"/>
                  <a:pt x="12281" y="139180"/>
                  <a:pt x="10036" y="143670"/>
                </a:cubicBezTo>
                <a:cubicBezTo>
                  <a:pt x="7476" y="148790"/>
                  <a:pt x="-2329" y="152988"/>
                  <a:pt x="511" y="157958"/>
                </a:cubicBezTo>
                <a:cubicBezTo>
                  <a:pt x="8218" y="171445"/>
                  <a:pt x="29208" y="177049"/>
                  <a:pt x="43373" y="181770"/>
                </a:cubicBezTo>
                <a:cubicBezTo>
                  <a:pt x="48136" y="184945"/>
                  <a:pt x="52541" y="188735"/>
                  <a:pt x="57661" y="191295"/>
                </a:cubicBezTo>
                <a:cubicBezTo>
                  <a:pt x="62151" y="193540"/>
                  <a:pt x="67560" y="193620"/>
                  <a:pt x="71948" y="196058"/>
                </a:cubicBezTo>
                <a:cubicBezTo>
                  <a:pt x="121069" y="223348"/>
                  <a:pt x="82484" y="209096"/>
                  <a:pt x="114811" y="219870"/>
                </a:cubicBezTo>
                <a:cubicBezTo>
                  <a:pt x="119573" y="216695"/>
                  <a:pt x="123616" y="211990"/>
                  <a:pt x="129098" y="210345"/>
                </a:cubicBezTo>
                <a:cubicBezTo>
                  <a:pt x="139850" y="207119"/>
                  <a:pt x="152178" y="210142"/>
                  <a:pt x="162436" y="205583"/>
                </a:cubicBezTo>
                <a:cubicBezTo>
                  <a:pt x="167667" y="203258"/>
                  <a:pt x="168786" y="196058"/>
                  <a:pt x="171961" y="191295"/>
                </a:cubicBezTo>
                <a:cubicBezTo>
                  <a:pt x="173548" y="186533"/>
                  <a:pt x="176723" y="182028"/>
                  <a:pt x="176723" y="177008"/>
                </a:cubicBezTo>
                <a:cubicBezTo>
                  <a:pt x="176723" y="171988"/>
                  <a:pt x="172724" y="167682"/>
                  <a:pt x="171961" y="162720"/>
                </a:cubicBezTo>
                <a:cubicBezTo>
                  <a:pt x="169535" y="146951"/>
                  <a:pt x="168711" y="130977"/>
                  <a:pt x="167198" y="115095"/>
                </a:cubicBezTo>
                <a:cubicBezTo>
                  <a:pt x="165536" y="97640"/>
                  <a:pt x="171271" y="77854"/>
                  <a:pt x="162436" y="62708"/>
                </a:cubicBezTo>
                <a:cubicBezTo>
                  <a:pt x="157570" y="54367"/>
                  <a:pt x="143287" y="60040"/>
                  <a:pt x="133861" y="57945"/>
                </a:cubicBezTo>
                <a:cubicBezTo>
                  <a:pt x="128960" y="56856"/>
                  <a:pt x="124336" y="54770"/>
                  <a:pt x="119573" y="53183"/>
                </a:cubicBezTo>
                <a:cubicBezTo>
                  <a:pt x="106498" y="13959"/>
                  <a:pt x="119987" y="26028"/>
                  <a:pt x="76711" y="19845"/>
                </a:cubicBezTo>
                <a:cubicBezTo>
                  <a:pt x="59055" y="13961"/>
                  <a:pt x="45755" y="-3967"/>
                  <a:pt x="38611" y="79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Полилиния 431"/>
          <p:cNvSpPr/>
          <p:nvPr/>
        </p:nvSpPr>
        <p:spPr>
          <a:xfrm>
            <a:off x="5215260" y="3591672"/>
            <a:ext cx="309585" cy="304800"/>
          </a:xfrm>
          <a:custGeom>
            <a:avLst/>
            <a:gdLst>
              <a:gd name="connsiteX0" fmla="*/ 22 w 309585"/>
              <a:gd name="connsiteY0" fmla="*/ 90487 h 304800"/>
              <a:gd name="connsiteX1" fmla="*/ 28597 w 309585"/>
              <a:gd name="connsiteY1" fmla="*/ 85725 h 304800"/>
              <a:gd name="connsiteX2" fmla="*/ 42885 w 309585"/>
              <a:gd name="connsiteY2" fmla="*/ 71437 h 304800"/>
              <a:gd name="connsiteX3" fmla="*/ 85747 w 309585"/>
              <a:gd name="connsiteY3" fmla="*/ 47625 h 304800"/>
              <a:gd name="connsiteX4" fmla="*/ 109560 w 309585"/>
              <a:gd name="connsiteY4" fmla="*/ 14287 h 304800"/>
              <a:gd name="connsiteX5" fmla="*/ 128610 w 309585"/>
              <a:gd name="connsiteY5" fmla="*/ 9525 h 304800"/>
              <a:gd name="connsiteX6" fmla="*/ 157185 w 309585"/>
              <a:gd name="connsiteY6" fmla="*/ 0 h 304800"/>
              <a:gd name="connsiteX7" fmla="*/ 200047 w 309585"/>
              <a:gd name="connsiteY7" fmla="*/ 4762 h 304800"/>
              <a:gd name="connsiteX8" fmla="*/ 209572 w 309585"/>
              <a:gd name="connsiteY8" fmla="*/ 33337 h 304800"/>
              <a:gd name="connsiteX9" fmla="*/ 214335 w 309585"/>
              <a:gd name="connsiteY9" fmla="*/ 66675 h 304800"/>
              <a:gd name="connsiteX10" fmla="*/ 228622 w 309585"/>
              <a:gd name="connsiteY10" fmla="*/ 114300 h 304800"/>
              <a:gd name="connsiteX11" fmla="*/ 233385 w 309585"/>
              <a:gd name="connsiteY11" fmla="*/ 128587 h 304800"/>
              <a:gd name="connsiteX12" fmla="*/ 261960 w 309585"/>
              <a:gd name="connsiteY12" fmla="*/ 142875 h 304800"/>
              <a:gd name="connsiteX13" fmla="*/ 281010 w 309585"/>
              <a:gd name="connsiteY13" fmla="*/ 171450 h 304800"/>
              <a:gd name="connsiteX14" fmla="*/ 295297 w 309585"/>
              <a:gd name="connsiteY14" fmla="*/ 176212 h 304800"/>
              <a:gd name="connsiteX15" fmla="*/ 304822 w 309585"/>
              <a:gd name="connsiteY15" fmla="*/ 204787 h 304800"/>
              <a:gd name="connsiteX16" fmla="*/ 309585 w 309585"/>
              <a:gd name="connsiteY16" fmla="*/ 219075 h 304800"/>
              <a:gd name="connsiteX17" fmla="*/ 304822 w 309585"/>
              <a:gd name="connsiteY17" fmla="*/ 238125 h 304800"/>
              <a:gd name="connsiteX18" fmla="*/ 300060 w 309585"/>
              <a:gd name="connsiteY18" fmla="*/ 252412 h 304800"/>
              <a:gd name="connsiteX19" fmla="*/ 304822 w 309585"/>
              <a:gd name="connsiteY19" fmla="*/ 285750 h 304800"/>
              <a:gd name="connsiteX20" fmla="*/ 300060 w 309585"/>
              <a:gd name="connsiteY20" fmla="*/ 300037 h 304800"/>
              <a:gd name="connsiteX21" fmla="*/ 285772 w 309585"/>
              <a:gd name="connsiteY21" fmla="*/ 304800 h 304800"/>
              <a:gd name="connsiteX22" fmla="*/ 242910 w 309585"/>
              <a:gd name="connsiteY22" fmla="*/ 300037 h 304800"/>
              <a:gd name="connsiteX23" fmla="*/ 209572 w 309585"/>
              <a:gd name="connsiteY23" fmla="*/ 290512 h 304800"/>
              <a:gd name="connsiteX24" fmla="*/ 185760 w 309585"/>
              <a:gd name="connsiteY24" fmla="*/ 271462 h 304800"/>
              <a:gd name="connsiteX25" fmla="*/ 171472 w 309585"/>
              <a:gd name="connsiteY25" fmla="*/ 242887 h 304800"/>
              <a:gd name="connsiteX26" fmla="*/ 176235 w 309585"/>
              <a:gd name="connsiteY26" fmla="*/ 228600 h 304800"/>
              <a:gd name="connsiteX27" fmla="*/ 171472 w 309585"/>
              <a:gd name="connsiteY27" fmla="*/ 200025 h 304800"/>
              <a:gd name="connsiteX28" fmla="*/ 114322 w 309585"/>
              <a:gd name="connsiteY28" fmla="*/ 185737 h 304800"/>
              <a:gd name="connsiteX29" fmla="*/ 123847 w 309585"/>
              <a:gd name="connsiteY29" fmla="*/ 157162 h 304800"/>
              <a:gd name="connsiteX30" fmla="*/ 95272 w 309585"/>
              <a:gd name="connsiteY30" fmla="*/ 138112 h 304800"/>
              <a:gd name="connsiteX31" fmla="*/ 66697 w 309585"/>
              <a:gd name="connsiteY31" fmla="*/ 128587 h 304800"/>
              <a:gd name="connsiteX32" fmla="*/ 33360 w 309585"/>
              <a:gd name="connsiteY32" fmla="*/ 114300 h 304800"/>
              <a:gd name="connsiteX33" fmla="*/ 22 w 309585"/>
              <a:gd name="connsiteY33" fmla="*/ 90487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9585" h="304800">
                <a:moveTo>
                  <a:pt x="22" y="90487"/>
                </a:moveTo>
                <a:cubicBezTo>
                  <a:pt x="-772" y="85725"/>
                  <a:pt x="19773" y="89647"/>
                  <a:pt x="28597" y="85725"/>
                </a:cubicBezTo>
                <a:cubicBezTo>
                  <a:pt x="34752" y="82990"/>
                  <a:pt x="37568" y="75572"/>
                  <a:pt x="42885" y="71437"/>
                </a:cubicBezTo>
                <a:cubicBezTo>
                  <a:pt x="67449" y="52331"/>
                  <a:pt x="64190" y="54810"/>
                  <a:pt x="85747" y="47625"/>
                </a:cubicBezTo>
                <a:cubicBezTo>
                  <a:pt x="96024" y="16795"/>
                  <a:pt x="86165" y="20971"/>
                  <a:pt x="109560" y="14287"/>
                </a:cubicBezTo>
                <a:cubicBezTo>
                  <a:pt x="115854" y="12489"/>
                  <a:pt x="122341" y="11406"/>
                  <a:pt x="128610" y="9525"/>
                </a:cubicBezTo>
                <a:cubicBezTo>
                  <a:pt x="138227" y="6640"/>
                  <a:pt x="157185" y="0"/>
                  <a:pt x="157185" y="0"/>
                </a:cubicBezTo>
                <a:cubicBezTo>
                  <a:pt x="171472" y="1587"/>
                  <a:pt x="187919" y="-2956"/>
                  <a:pt x="200047" y="4762"/>
                </a:cubicBezTo>
                <a:cubicBezTo>
                  <a:pt x="208518" y="10152"/>
                  <a:pt x="209572" y="33337"/>
                  <a:pt x="209572" y="33337"/>
                </a:cubicBezTo>
                <a:cubicBezTo>
                  <a:pt x="211160" y="44450"/>
                  <a:pt x="212327" y="55631"/>
                  <a:pt x="214335" y="66675"/>
                </a:cubicBezTo>
                <a:cubicBezTo>
                  <a:pt x="217215" y="82514"/>
                  <a:pt x="223649" y="99383"/>
                  <a:pt x="228622" y="114300"/>
                </a:cubicBezTo>
                <a:cubicBezTo>
                  <a:pt x="230210" y="119062"/>
                  <a:pt x="228623" y="126999"/>
                  <a:pt x="233385" y="128587"/>
                </a:cubicBezTo>
                <a:cubicBezTo>
                  <a:pt x="253102" y="135160"/>
                  <a:pt x="243495" y="130565"/>
                  <a:pt x="261960" y="142875"/>
                </a:cubicBezTo>
                <a:cubicBezTo>
                  <a:pt x="266953" y="157854"/>
                  <a:pt x="265720" y="161257"/>
                  <a:pt x="281010" y="171450"/>
                </a:cubicBezTo>
                <a:cubicBezTo>
                  <a:pt x="285187" y="174235"/>
                  <a:pt x="290535" y="174625"/>
                  <a:pt x="295297" y="176212"/>
                </a:cubicBezTo>
                <a:lnTo>
                  <a:pt x="304822" y="204787"/>
                </a:lnTo>
                <a:lnTo>
                  <a:pt x="309585" y="219075"/>
                </a:lnTo>
                <a:cubicBezTo>
                  <a:pt x="307997" y="225425"/>
                  <a:pt x="306620" y="231831"/>
                  <a:pt x="304822" y="238125"/>
                </a:cubicBezTo>
                <a:cubicBezTo>
                  <a:pt x="303443" y="242952"/>
                  <a:pt x="300060" y="247392"/>
                  <a:pt x="300060" y="252412"/>
                </a:cubicBezTo>
                <a:cubicBezTo>
                  <a:pt x="300060" y="263637"/>
                  <a:pt x="303235" y="274637"/>
                  <a:pt x="304822" y="285750"/>
                </a:cubicBezTo>
                <a:cubicBezTo>
                  <a:pt x="303235" y="290512"/>
                  <a:pt x="303610" y="296487"/>
                  <a:pt x="300060" y="300037"/>
                </a:cubicBezTo>
                <a:cubicBezTo>
                  <a:pt x="296510" y="303587"/>
                  <a:pt x="290792" y="304800"/>
                  <a:pt x="285772" y="304800"/>
                </a:cubicBezTo>
                <a:cubicBezTo>
                  <a:pt x="271397" y="304800"/>
                  <a:pt x="257197" y="301625"/>
                  <a:pt x="242910" y="300037"/>
                </a:cubicBezTo>
                <a:cubicBezTo>
                  <a:pt x="241662" y="299725"/>
                  <a:pt x="212679" y="292998"/>
                  <a:pt x="209572" y="290512"/>
                </a:cubicBezTo>
                <a:cubicBezTo>
                  <a:pt x="178796" y="265892"/>
                  <a:pt x="221673" y="283435"/>
                  <a:pt x="185760" y="271462"/>
                </a:cubicBezTo>
                <a:cubicBezTo>
                  <a:pt x="180944" y="264238"/>
                  <a:pt x="171472" y="252746"/>
                  <a:pt x="171472" y="242887"/>
                </a:cubicBezTo>
                <a:cubicBezTo>
                  <a:pt x="171472" y="237867"/>
                  <a:pt x="174647" y="233362"/>
                  <a:pt x="176235" y="228600"/>
                </a:cubicBezTo>
                <a:cubicBezTo>
                  <a:pt x="174647" y="219075"/>
                  <a:pt x="175790" y="208662"/>
                  <a:pt x="171472" y="200025"/>
                </a:cubicBezTo>
                <a:cubicBezTo>
                  <a:pt x="163752" y="184584"/>
                  <a:pt x="116339" y="185961"/>
                  <a:pt x="114322" y="185737"/>
                </a:cubicBezTo>
                <a:cubicBezTo>
                  <a:pt x="117497" y="176212"/>
                  <a:pt x="132201" y="162731"/>
                  <a:pt x="123847" y="157162"/>
                </a:cubicBezTo>
                <a:cubicBezTo>
                  <a:pt x="114322" y="150812"/>
                  <a:pt x="106132" y="141732"/>
                  <a:pt x="95272" y="138112"/>
                </a:cubicBezTo>
                <a:cubicBezTo>
                  <a:pt x="85747" y="134937"/>
                  <a:pt x="75051" y="134156"/>
                  <a:pt x="66697" y="128587"/>
                </a:cubicBezTo>
                <a:cubicBezTo>
                  <a:pt x="46964" y="115431"/>
                  <a:pt x="57963" y="120450"/>
                  <a:pt x="33360" y="114300"/>
                </a:cubicBezTo>
                <a:cubicBezTo>
                  <a:pt x="21866" y="97058"/>
                  <a:pt x="816" y="95249"/>
                  <a:pt x="22" y="90487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Полилиния 432"/>
          <p:cNvSpPr/>
          <p:nvPr/>
        </p:nvSpPr>
        <p:spPr>
          <a:xfrm>
            <a:off x="5163953" y="3697434"/>
            <a:ext cx="214313" cy="192569"/>
          </a:xfrm>
          <a:custGeom>
            <a:avLst/>
            <a:gdLst>
              <a:gd name="connsiteX0" fmla="*/ 33338 w 214313"/>
              <a:gd name="connsiteY0" fmla="*/ 14288 h 192569"/>
              <a:gd name="connsiteX1" fmla="*/ 47625 w 214313"/>
              <a:gd name="connsiteY1" fmla="*/ 52388 h 192569"/>
              <a:gd name="connsiteX2" fmla="*/ 33338 w 214313"/>
              <a:gd name="connsiteY2" fmla="*/ 57150 h 192569"/>
              <a:gd name="connsiteX3" fmla="*/ 28575 w 214313"/>
              <a:gd name="connsiteY3" fmla="*/ 71438 h 192569"/>
              <a:gd name="connsiteX4" fmla="*/ 14288 w 214313"/>
              <a:gd name="connsiteY4" fmla="*/ 80963 h 192569"/>
              <a:gd name="connsiteX5" fmla="*/ 4763 w 214313"/>
              <a:gd name="connsiteY5" fmla="*/ 95250 h 192569"/>
              <a:gd name="connsiteX6" fmla="*/ 28575 w 214313"/>
              <a:gd name="connsiteY6" fmla="*/ 114300 h 192569"/>
              <a:gd name="connsiteX7" fmla="*/ 14288 w 214313"/>
              <a:gd name="connsiteY7" fmla="*/ 123825 h 192569"/>
              <a:gd name="connsiteX8" fmla="*/ 0 w 214313"/>
              <a:gd name="connsiteY8" fmla="*/ 157163 h 192569"/>
              <a:gd name="connsiteX9" fmla="*/ 4763 w 214313"/>
              <a:gd name="connsiteY9" fmla="*/ 171450 h 192569"/>
              <a:gd name="connsiteX10" fmla="*/ 33338 w 214313"/>
              <a:gd name="connsiteY10" fmla="*/ 157163 h 192569"/>
              <a:gd name="connsiteX11" fmla="*/ 52388 w 214313"/>
              <a:gd name="connsiteY11" fmla="*/ 161925 h 192569"/>
              <a:gd name="connsiteX12" fmla="*/ 109538 w 214313"/>
              <a:gd name="connsiteY12" fmla="*/ 185738 h 192569"/>
              <a:gd name="connsiteX13" fmla="*/ 119063 w 214313"/>
              <a:gd name="connsiteY13" fmla="*/ 171450 h 192569"/>
              <a:gd name="connsiteX14" fmla="*/ 133350 w 214313"/>
              <a:gd name="connsiteY14" fmla="*/ 166688 h 192569"/>
              <a:gd name="connsiteX15" fmla="*/ 147638 w 214313"/>
              <a:gd name="connsiteY15" fmla="*/ 157163 h 192569"/>
              <a:gd name="connsiteX16" fmla="*/ 204788 w 214313"/>
              <a:gd name="connsiteY16" fmla="*/ 147638 h 192569"/>
              <a:gd name="connsiteX17" fmla="*/ 214313 w 214313"/>
              <a:gd name="connsiteY17" fmla="*/ 109538 h 192569"/>
              <a:gd name="connsiteX18" fmla="*/ 209550 w 214313"/>
              <a:gd name="connsiteY18" fmla="*/ 95250 h 192569"/>
              <a:gd name="connsiteX19" fmla="*/ 190500 w 214313"/>
              <a:gd name="connsiteY19" fmla="*/ 90488 h 192569"/>
              <a:gd name="connsiteX20" fmla="*/ 176213 w 214313"/>
              <a:gd name="connsiteY20" fmla="*/ 85725 h 192569"/>
              <a:gd name="connsiteX21" fmla="*/ 152400 w 214313"/>
              <a:gd name="connsiteY21" fmla="*/ 52388 h 192569"/>
              <a:gd name="connsiteX22" fmla="*/ 142875 w 214313"/>
              <a:gd name="connsiteY22" fmla="*/ 38100 h 192569"/>
              <a:gd name="connsiteX23" fmla="*/ 128588 w 214313"/>
              <a:gd name="connsiteY23" fmla="*/ 33338 h 192569"/>
              <a:gd name="connsiteX24" fmla="*/ 95250 w 214313"/>
              <a:gd name="connsiteY24" fmla="*/ 23813 h 192569"/>
              <a:gd name="connsiteX25" fmla="*/ 90488 w 214313"/>
              <a:gd name="connsiteY25" fmla="*/ 9525 h 192569"/>
              <a:gd name="connsiteX26" fmla="*/ 76200 w 214313"/>
              <a:gd name="connsiteY26" fmla="*/ 4763 h 192569"/>
              <a:gd name="connsiteX27" fmla="*/ 47625 w 214313"/>
              <a:gd name="connsiteY27" fmla="*/ 0 h 192569"/>
              <a:gd name="connsiteX28" fmla="*/ 42863 w 214313"/>
              <a:gd name="connsiteY28" fmla="*/ 28575 h 192569"/>
              <a:gd name="connsiteX29" fmla="*/ 33338 w 214313"/>
              <a:gd name="connsiteY29" fmla="*/ 14288 h 19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3" h="192569">
                <a:moveTo>
                  <a:pt x="33338" y="14288"/>
                </a:moveTo>
                <a:cubicBezTo>
                  <a:pt x="34132" y="18257"/>
                  <a:pt x="62693" y="37320"/>
                  <a:pt x="47625" y="52388"/>
                </a:cubicBezTo>
                <a:cubicBezTo>
                  <a:pt x="44075" y="55938"/>
                  <a:pt x="38100" y="55563"/>
                  <a:pt x="33338" y="57150"/>
                </a:cubicBezTo>
                <a:cubicBezTo>
                  <a:pt x="31750" y="61913"/>
                  <a:pt x="31711" y="67518"/>
                  <a:pt x="28575" y="71438"/>
                </a:cubicBezTo>
                <a:cubicBezTo>
                  <a:pt x="24999" y="75907"/>
                  <a:pt x="18335" y="76916"/>
                  <a:pt x="14288" y="80963"/>
                </a:cubicBezTo>
                <a:cubicBezTo>
                  <a:pt x="10241" y="85010"/>
                  <a:pt x="7938" y="90488"/>
                  <a:pt x="4763" y="95250"/>
                </a:cubicBezTo>
                <a:cubicBezTo>
                  <a:pt x="11322" y="97437"/>
                  <a:pt x="31267" y="100837"/>
                  <a:pt x="28575" y="114300"/>
                </a:cubicBezTo>
                <a:cubicBezTo>
                  <a:pt x="27453" y="119913"/>
                  <a:pt x="19050" y="120650"/>
                  <a:pt x="14288" y="123825"/>
                </a:cubicBezTo>
                <a:cubicBezTo>
                  <a:pt x="6512" y="135490"/>
                  <a:pt x="0" y="141787"/>
                  <a:pt x="0" y="157163"/>
                </a:cubicBezTo>
                <a:cubicBezTo>
                  <a:pt x="0" y="162183"/>
                  <a:pt x="3175" y="166688"/>
                  <a:pt x="4763" y="171450"/>
                </a:cubicBezTo>
                <a:cubicBezTo>
                  <a:pt x="11989" y="166633"/>
                  <a:pt x="23477" y="157163"/>
                  <a:pt x="33338" y="157163"/>
                </a:cubicBezTo>
                <a:cubicBezTo>
                  <a:pt x="39883" y="157163"/>
                  <a:pt x="46038" y="160338"/>
                  <a:pt x="52388" y="161925"/>
                </a:cubicBezTo>
                <a:cubicBezTo>
                  <a:pt x="66958" y="205635"/>
                  <a:pt x="51923" y="191499"/>
                  <a:pt x="109538" y="185738"/>
                </a:cubicBezTo>
                <a:cubicBezTo>
                  <a:pt x="112713" y="180975"/>
                  <a:pt x="114593" y="175026"/>
                  <a:pt x="119063" y="171450"/>
                </a:cubicBezTo>
                <a:cubicBezTo>
                  <a:pt x="122983" y="168314"/>
                  <a:pt x="128860" y="168933"/>
                  <a:pt x="133350" y="166688"/>
                </a:cubicBezTo>
                <a:cubicBezTo>
                  <a:pt x="138470" y="164128"/>
                  <a:pt x="142518" y="159723"/>
                  <a:pt x="147638" y="157163"/>
                </a:cubicBezTo>
                <a:cubicBezTo>
                  <a:pt x="163598" y="149183"/>
                  <a:pt x="191198" y="149148"/>
                  <a:pt x="204788" y="147638"/>
                </a:cubicBezTo>
                <a:cubicBezTo>
                  <a:pt x="208545" y="136366"/>
                  <a:pt x="214313" y="121027"/>
                  <a:pt x="214313" y="109538"/>
                </a:cubicBezTo>
                <a:cubicBezTo>
                  <a:pt x="214313" y="104518"/>
                  <a:pt x="213470" y="98386"/>
                  <a:pt x="209550" y="95250"/>
                </a:cubicBezTo>
                <a:cubicBezTo>
                  <a:pt x="204439" y="91161"/>
                  <a:pt x="196794" y="92286"/>
                  <a:pt x="190500" y="90488"/>
                </a:cubicBezTo>
                <a:cubicBezTo>
                  <a:pt x="185673" y="89109"/>
                  <a:pt x="180975" y="87313"/>
                  <a:pt x="176213" y="85725"/>
                </a:cubicBezTo>
                <a:cubicBezTo>
                  <a:pt x="165100" y="52387"/>
                  <a:pt x="176213" y="60325"/>
                  <a:pt x="152400" y="52388"/>
                </a:cubicBezTo>
                <a:cubicBezTo>
                  <a:pt x="149225" y="47625"/>
                  <a:pt x="147345" y="41676"/>
                  <a:pt x="142875" y="38100"/>
                </a:cubicBezTo>
                <a:cubicBezTo>
                  <a:pt x="138955" y="34964"/>
                  <a:pt x="133415" y="34717"/>
                  <a:pt x="128588" y="33338"/>
                </a:cubicBezTo>
                <a:cubicBezTo>
                  <a:pt x="86719" y="21375"/>
                  <a:pt x="129514" y="35233"/>
                  <a:pt x="95250" y="23813"/>
                </a:cubicBezTo>
                <a:cubicBezTo>
                  <a:pt x="93663" y="19050"/>
                  <a:pt x="94038" y="13075"/>
                  <a:pt x="90488" y="9525"/>
                </a:cubicBezTo>
                <a:cubicBezTo>
                  <a:pt x="86938" y="5975"/>
                  <a:pt x="81101" y="5852"/>
                  <a:pt x="76200" y="4763"/>
                </a:cubicBezTo>
                <a:cubicBezTo>
                  <a:pt x="66774" y="2668"/>
                  <a:pt x="57150" y="1588"/>
                  <a:pt x="47625" y="0"/>
                </a:cubicBezTo>
                <a:cubicBezTo>
                  <a:pt x="41311" y="9472"/>
                  <a:pt x="31032" y="16745"/>
                  <a:pt x="42863" y="28575"/>
                </a:cubicBezTo>
                <a:cubicBezTo>
                  <a:pt x="45108" y="30820"/>
                  <a:pt x="32544" y="10319"/>
                  <a:pt x="33338" y="14288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Полилиния 433"/>
          <p:cNvSpPr/>
          <p:nvPr/>
        </p:nvSpPr>
        <p:spPr>
          <a:xfrm>
            <a:off x="5454939" y="3354023"/>
            <a:ext cx="357187" cy="176673"/>
          </a:xfrm>
          <a:custGeom>
            <a:avLst/>
            <a:gdLst>
              <a:gd name="connsiteX0" fmla="*/ 0 w 357187"/>
              <a:gd name="connsiteY0" fmla="*/ 132056 h 176673"/>
              <a:gd name="connsiteX1" fmla="*/ 28575 w 357187"/>
              <a:gd name="connsiteY1" fmla="*/ 146344 h 176673"/>
              <a:gd name="connsiteX2" fmla="*/ 42862 w 357187"/>
              <a:gd name="connsiteY2" fmla="*/ 151106 h 176673"/>
              <a:gd name="connsiteX3" fmla="*/ 85725 w 357187"/>
              <a:gd name="connsiteY3" fmla="*/ 146344 h 176673"/>
              <a:gd name="connsiteX4" fmla="*/ 114300 w 357187"/>
              <a:gd name="connsiteY4" fmla="*/ 136819 h 176673"/>
              <a:gd name="connsiteX5" fmla="*/ 128587 w 357187"/>
              <a:gd name="connsiteY5" fmla="*/ 132056 h 176673"/>
              <a:gd name="connsiteX6" fmla="*/ 195262 w 357187"/>
              <a:gd name="connsiteY6" fmla="*/ 136819 h 176673"/>
              <a:gd name="connsiteX7" fmla="*/ 204787 w 357187"/>
              <a:gd name="connsiteY7" fmla="*/ 151106 h 176673"/>
              <a:gd name="connsiteX8" fmla="*/ 242887 w 357187"/>
              <a:gd name="connsiteY8" fmla="*/ 160631 h 176673"/>
              <a:gd name="connsiteX9" fmla="*/ 333375 w 357187"/>
              <a:gd name="connsiteY9" fmla="*/ 165394 h 176673"/>
              <a:gd name="connsiteX10" fmla="*/ 342900 w 357187"/>
              <a:gd name="connsiteY10" fmla="*/ 151106 h 176673"/>
              <a:gd name="connsiteX11" fmla="*/ 357187 w 357187"/>
              <a:gd name="connsiteY11" fmla="*/ 141581 h 176673"/>
              <a:gd name="connsiteX12" fmla="*/ 342900 w 357187"/>
              <a:gd name="connsiteY12" fmla="*/ 89194 h 176673"/>
              <a:gd name="connsiteX13" fmla="*/ 338137 w 357187"/>
              <a:gd name="connsiteY13" fmla="*/ 74906 h 176673"/>
              <a:gd name="connsiteX14" fmla="*/ 295275 w 357187"/>
              <a:gd name="connsiteY14" fmla="*/ 51094 h 176673"/>
              <a:gd name="connsiteX15" fmla="*/ 290512 w 357187"/>
              <a:gd name="connsiteY15" fmla="*/ 36806 h 176673"/>
              <a:gd name="connsiteX16" fmla="*/ 223837 w 357187"/>
              <a:gd name="connsiteY16" fmla="*/ 8231 h 176673"/>
              <a:gd name="connsiteX17" fmla="*/ 195262 w 357187"/>
              <a:gd name="connsiteY17" fmla="*/ 17756 h 176673"/>
              <a:gd name="connsiteX18" fmla="*/ 180975 w 357187"/>
              <a:gd name="connsiteY18" fmla="*/ 22519 h 176673"/>
              <a:gd name="connsiteX19" fmla="*/ 147637 w 357187"/>
              <a:gd name="connsiteY19" fmla="*/ 65381 h 176673"/>
              <a:gd name="connsiteX20" fmla="*/ 133350 w 357187"/>
              <a:gd name="connsiteY20" fmla="*/ 70144 h 176673"/>
              <a:gd name="connsiteX21" fmla="*/ 104775 w 357187"/>
              <a:gd name="connsiteY21" fmla="*/ 84431 h 176673"/>
              <a:gd name="connsiteX22" fmla="*/ 90487 w 357187"/>
              <a:gd name="connsiteY22" fmla="*/ 93956 h 176673"/>
              <a:gd name="connsiteX23" fmla="*/ 47625 w 357187"/>
              <a:gd name="connsiteY23" fmla="*/ 103481 h 176673"/>
              <a:gd name="connsiteX24" fmla="*/ 19050 w 357187"/>
              <a:gd name="connsiteY24" fmla="*/ 122531 h 176673"/>
              <a:gd name="connsiteX25" fmla="*/ 0 w 357187"/>
              <a:gd name="connsiteY25" fmla="*/ 132056 h 17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7187" h="176673">
                <a:moveTo>
                  <a:pt x="0" y="132056"/>
                </a:moveTo>
                <a:cubicBezTo>
                  <a:pt x="9525" y="136819"/>
                  <a:pt x="18844" y="142019"/>
                  <a:pt x="28575" y="146344"/>
                </a:cubicBezTo>
                <a:cubicBezTo>
                  <a:pt x="33162" y="148383"/>
                  <a:pt x="37842" y="151106"/>
                  <a:pt x="42862" y="151106"/>
                </a:cubicBezTo>
                <a:cubicBezTo>
                  <a:pt x="57238" y="151106"/>
                  <a:pt x="71437" y="147931"/>
                  <a:pt x="85725" y="146344"/>
                </a:cubicBezTo>
                <a:lnTo>
                  <a:pt x="114300" y="136819"/>
                </a:lnTo>
                <a:lnTo>
                  <a:pt x="128587" y="132056"/>
                </a:lnTo>
                <a:cubicBezTo>
                  <a:pt x="150812" y="133644"/>
                  <a:pt x="173646" y="131415"/>
                  <a:pt x="195262" y="136819"/>
                </a:cubicBezTo>
                <a:cubicBezTo>
                  <a:pt x="200815" y="138207"/>
                  <a:pt x="199668" y="148546"/>
                  <a:pt x="204787" y="151106"/>
                </a:cubicBezTo>
                <a:cubicBezTo>
                  <a:pt x="216496" y="156960"/>
                  <a:pt x="242887" y="160631"/>
                  <a:pt x="242887" y="160631"/>
                </a:cubicBezTo>
                <a:cubicBezTo>
                  <a:pt x="275040" y="182065"/>
                  <a:pt x="266182" y="180326"/>
                  <a:pt x="333375" y="165394"/>
                </a:cubicBezTo>
                <a:cubicBezTo>
                  <a:pt x="338963" y="164152"/>
                  <a:pt x="338853" y="155154"/>
                  <a:pt x="342900" y="151106"/>
                </a:cubicBezTo>
                <a:cubicBezTo>
                  <a:pt x="346947" y="147059"/>
                  <a:pt x="352425" y="144756"/>
                  <a:pt x="357187" y="141581"/>
                </a:cubicBezTo>
                <a:cubicBezTo>
                  <a:pt x="348618" y="73020"/>
                  <a:pt x="360910" y="125212"/>
                  <a:pt x="342900" y="89194"/>
                </a:cubicBezTo>
                <a:cubicBezTo>
                  <a:pt x="340655" y="84704"/>
                  <a:pt x="341687" y="78456"/>
                  <a:pt x="338137" y="74906"/>
                </a:cubicBezTo>
                <a:cubicBezTo>
                  <a:pt x="321761" y="58530"/>
                  <a:pt x="313241" y="57082"/>
                  <a:pt x="295275" y="51094"/>
                </a:cubicBezTo>
                <a:cubicBezTo>
                  <a:pt x="293687" y="46331"/>
                  <a:pt x="291497" y="41729"/>
                  <a:pt x="290512" y="36806"/>
                </a:cubicBezTo>
                <a:cubicBezTo>
                  <a:pt x="279793" y="-16789"/>
                  <a:pt x="302529" y="2178"/>
                  <a:pt x="223837" y="8231"/>
                </a:cubicBezTo>
                <a:lnTo>
                  <a:pt x="195262" y="17756"/>
                </a:lnTo>
                <a:lnTo>
                  <a:pt x="180975" y="22519"/>
                </a:lnTo>
                <a:cubicBezTo>
                  <a:pt x="173403" y="33877"/>
                  <a:pt x="161069" y="56427"/>
                  <a:pt x="147637" y="65381"/>
                </a:cubicBezTo>
                <a:cubicBezTo>
                  <a:pt x="143460" y="68166"/>
                  <a:pt x="137840" y="67899"/>
                  <a:pt x="133350" y="70144"/>
                </a:cubicBezTo>
                <a:cubicBezTo>
                  <a:pt x="96429" y="88605"/>
                  <a:pt x="140678" y="72464"/>
                  <a:pt x="104775" y="84431"/>
                </a:cubicBezTo>
                <a:cubicBezTo>
                  <a:pt x="100012" y="87606"/>
                  <a:pt x="95607" y="91396"/>
                  <a:pt x="90487" y="93956"/>
                </a:cubicBezTo>
                <a:cubicBezTo>
                  <a:pt x="78760" y="99820"/>
                  <a:pt x="58606" y="101651"/>
                  <a:pt x="47625" y="103481"/>
                </a:cubicBezTo>
                <a:cubicBezTo>
                  <a:pt x="38100" y="109831"/>
                  <a:pt x="15430" y="111671"/>
                  <a:pt x="19050" y="122531"/>
                </a:cubicBezTo>
                <a:lnTo>
                  <a:pt x="0" y="132056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Овал 434"/>
          <p:cNvSpPr/>
          <p:nvPr/>
        </p:nvSpPr>
        <p:spPr>
          <a:xfrm>
            <a:off x="5387159" y="3936990"/>
            <a:ext cx="78580" cy="811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Полилиния 435"/>
          <p:cNvSpPr/>
          <p:nvPr/>
        </p:nvSpPr>
        <p:spPr>
          <a:xfrm>
            <a:off x="5850914" y="2244701"/>
            <a:ext cx="310338" cy="181005"/>
          </a:xfrm>
          <a:custGeom>
            <a:avLst/>
            <a:gdLst>
              <a:gd name="connsiteX0" fmla="*/ 776 w 310338"/>
              <a:gd name="connsiteY0" fmla="*/ 109537 h 181005"/>
              <a:gd name="connsiteX1" fmla="*/ 34113 w 310338"/>
              <a:gd name="connsiteY1" fmla="*/ 80962 h 181005"/>
              <a:gd name="connsiteX2" fmla="*/ 29351 w 310338"/>
              <a:gd name="connsiteY2" fmla="*/ 66675 h 181005"/>
              <a:gd name="connsiteX3" fmla="*/ 57926 w 310338"/>
              <a:gd name="connsiteY3" fmla="*/ 47625 h 181005"/>
              <a:gd name="connsiteX4" fmla="*/ 86501 w 310338"/>
              <a:gd name="connsiteY4" fmla="*/ 28575 h 181005"/>
              <a:gd name="connsiteX5" fmla="*/ 100788 w 310338"/>
              <a:gd name="connsiteY5" fmla="*/ 23812 h 181005"/>
              <a:gd name="connsiteX6" fmla="*/ 124601 w 310338"/>
              <a:gd name="connsiteY6" fmla="*/ 0 h 181005"/>
              <a:gd name="connsiteX7" fmla="*/ 138888 w 310338"/>
              <a:gd name="connsiteY7" fmla="*/ 9525 h 181005"/>
              <a:gd name="connsiteX8" fmla="*/ 167463 w 310338"/>
              <a:gd name="connsiteY8" fmla="*/ 19050 h 181005"/>
              <a:gd name="connsiteX9" fmla="*/ 181751 w 310338"/>
              <a:gd name="connsiteY9" fmla="*/ 23812 h 181005"/>
              <a:gd name="connsiteX10" fmla="*/ 229376 w 310338"/>
              <a:gd name="connsiteY10" fmla="*/ 47625 h 181005"/>
              <a:gd name="connsiteX11" fmla="*/ 257951 w 310338"/>
              <a:gd name="connsiteY11" fmla="*/ 57150 h 181005"/>
              <a:gd name="connsiteX12" fmla="*/ 310338 w 310338"/>
              <a:gd name="connsiteY12" fmla="*/ 42862 h 181005"/>
              <a:gd name="connsiteX13" fmla="*/ 296051 w 310338"/>
              <a:gd name="connsiteY13" fmla="*/ 90487 h 181005"/>
              <a:gd name="connsiteX14" fmla="*/ 286526 w 310338"/>
              <a:gd name="connsiteY14" fmla="*/ 119062 h 181005"/>
              <a:gd name="connsiteX15" fmla="*/ 272238 w 310338"/>
              <a:gd name="connsiteY15" fmla="*/ 147637 h 181005"/>
              <a:gd name="connsiteX16" fmla="*/ 257951 w 310338"/>
              <a:gd name="connsiteY16" fmla="*/ 157162 h 181005"/>
              <a:gd name="connsiteX17" fmla="*/ 253188 w 310338"/>
              <a:gd name="connsiteY17" fmla="*/ 171450 h 181005"/>
              <a:gd name="connsiteX18" fmla="*/ 238901 w 310338"/>
              <a:gd name="connsiteY18" fmla="*/ 180975 h 181005"/>
              <a:gd name="connsiteX19" fmla="*/ 205563 w 310338"/>
              <a:gd name="connsiteY19" fmla="*/ 171450 h 181005"/>
              <a:gd name="connsiteX20" fmla="*/ 200801 w 310338"/>
              <a:gd name="connsiteY20" fmla="*/ 157162 h 181005"/>
              <a:gd name="connsiteX21" fmla="*/ 157938 w 310338"/>
              <a:gd name="connsiteY21" fmla="*/ 133350 h 181005"/>
              <a:gd name="connsiteX22" fmla="*/ 76976 w 310338"/>
              <a:gd name="connsiteY22" fmla="*/ 138112 h 181005"/>
              <a:gd name="connsiteX23" fmla="*/ 29351 w 310338"/>
              <a:gd name="connsiteY23" fmla="*/ 147637 h 181005"/>
              <a:gd name="connsiteX24" fmla="*/ 15063 w 310338"/>
              <a:gd name="connsiteY24" fmla="*/ 142875 h 181005"/>
              <a:gd name="connsiteX25" fmla="*/ 10301 w 310338"/>
              <a:gd name="connsiteY25" fmla="*/ 128587 h 181005"/>
              <a:gd name="connsiteX26" fmla="*/ 776 w 310338"/>
              <a:gd name="connsiteY26" fmla="*/ 109537 h 18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0338" h="181005">
                <a:moveTo>
                  <a:pt x="776" y="109537"/>
                </a:moveTo>
                <a:cubicBezTo>
                  <a:pt x="4745" y="101600"/>
                  <a:pt x="31669" y="95623"/>
                  <a:pt x="34113" y="80962"/>
                </a:cubicBezTo>
                <a:cubicBezTo>
                  <a:pt x="34938" y="76010"/>
                  <a:pt x="30938" y="71437"/>
                  <a:pt x="29351" y="66675"/>
                </a:cubicBezTo>
                <a:cubicBezTo>
                  <a:pt x="38454" y="39361"/>
                  <a:pt x="26317" y="61992"/>
                  <a:pt x="57926" y="47625"/>
                </a:cubicBezTo>
                <a:cubicBezTo>
                  <a:pt x="68348" y="42888"/>
                  <a:pt x="76976" y="34925"/>
                  <a:pt x="86501" y="28575"/>
                </a:cubicBezTo>
                <a:cubicBezTo>
                  <a:pt x="90678" y="25790"/>
                  <a:pt x="96026" y="25400"/>
                  <a:pt x="100788" y="23812"/>
                </a:cubicBezTo>
                <a:cubicBezTo>
                  <a:pt x="105022" y="17462"/>
                  <a:pt x="114017" y="0"/>
                  <a:pt x="124601" y="0"/>
                </a:cubicBezTo>
                <a:cubicBezTo>
                  <a:pt x="130325" y="0"/>
                  <a:pt x="133658" y="7200"/>
                  <a:pt x="138888" y="9525"/>
                </a:cubicBezTo>
                <a:cubicBezTo>
                  <a:pt x="148063" y="13603"/>
                  <a:pt x="157938" y="15875"/>
                  <a:pt x="167463" y="19050"/>
                </a:cubicBezTo>
                <a:lnTo>
                  <a:pt x="181751" y="23812"/>
                </a:lnTo>
                <a:cubicBezTo>
                  <a:pt x="222962" y="51286"/>
                  <a:pt x="195109" y="37345"/>
                  <a:pt x="229376" y="47625"/>
                </a:cubicBezTo>
                <a:cubicBezTo>
                  <a:pt x="238993" y="50510"/>
                  <a:pt x="257951" y="57150"/>
                  <a:pt x="257951" y="57150"/>
                </a:cubicBezTo>
                <a:cubicBezTo>
                  <a:pt x="294205" y="45065"/>
                  <a:pt x="276681" y="49594"/>
                  <a:pt x="310338" y="42862"/>
                </a:cubicBezTo>
                <a:cubicBezTo>
                  <a:pt x="299889" y="116010"/>
                  <a:pt x="314290" y="49450"/>
                  <a:pt x="296051" y="90487"/>
                </a:cubicBezTo>
                <a:cubicBezTo>
                  <a:pt x="291973" y="99662"/>
                  <a:pt x="289701" y="109537"/>
                  <a:pt x="286526" y="119062"/>
                </a:cubicBezTo>
                <a:cubicBezTo>
                  <a:pt x="282652" y="130682"/>
                  <a:pt x="281470" y="138405"/>
                  <a:pt x="272238" y="147637"/>
                </a:cubicBezTo>
                <a:cubicBezTo>
                  <a:pt x="268191" y="151684"/>
                  <a:pt x="262713" y="153987"/>
                  <a:pt x="257951" y="157162"/>
                </a:cubicBezTo>
                <a:cubicBezTo>
                  <a:pt x="256363" y="161925"/>
                  <a:pt x="256324" y="167530"/>
                  <a:pt x="253188" y="171450"/>
                </a:cubicBezTo>
                <a:cubicBezTo>
                  <a:pt x="249612" y="175919"/>
                  <a:pt x="244567" y="180166"/>
                  <a:pt x="238901" y="180975"/>
                </a:cubicBezTo>
                <a:cubicBezTo>
                  <a:pt x="234718" y="181573"/>
                  <a:pt x="210923" y="173236"/>
                  <a:pt x="205563" y="171450"/>
                </a:cubicBezTo>
                <a:cubicBezTo>
                  <a:pt x="203976" y="166687"/>
                  <a:pt x="204351" y="160712"/>
                  <a:pt x="200801" y="157162"/>
                </a:cubicBezTo>
                <a:cubicBezTo>
                  <a:pt x="184425" y="140785"/>
                  <a:pt x="175905" y="139338"/>
                  <a:pt x="157938" y="133350"/>
                </a:cubicBezTo>
                <a:cubicBezTo>
                  <a:pt x="130951" y="134937"/>
                  <a:pt x="103845" y="135127"/>
                  <a:pt x="76976" y="138112"/>
                </a:cubicBezTo>
                <a:cubicBezTo>
                  <a:pt x="60886" y="139900"/>
                  <a:pt x="29351" y="147637"/>
                  <a:pt x="29351" y="147637"/>
                </a:cubicBezTo>
                <a:cubicBezTo>
                  <a:pt x="24588" y="146050"/>
                  <a:pt x="18613" y="146425"/>
                  <a:pt x="15063" y="142875"/>
                </a:cubicBezTo>
                <a:cubicBezTo>
                  <a:pt x="11513" y="139325"/>
                  <a:pt x="12546" y="133077"/>
                  <a:pt x="10301" y="128587"/>
                </a:cubicBezTo>
                <a:cubicBezTo>
                  <a:pt x="9297" y="126579"/>
                  <a:pt x="-3193" y="117474"/>
                  <a:pt x="776" y="109537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Овал 436"/>
          <p:cNvSpPr/>
          <p:nvPr/>
        </p:nvSpPr>
        <p:spPr>
          <a:xfrm>
            <a:off x="9050723" y="3135950"/>
            <a:ext cx="104931" cy="107970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Полилиния 437"/>
          <p:cNvSpPr/>
          <p:nvPr/>
        </p:nvSpPr>
        <p:spPr>
          <a:xfrm>
            <a:off x="7724560" y="2837720"/>
            <a:ext cx="133803" cy="114335"/>
          </a:xfrm>
          <a:custGeom>
            <a:avLst/>
            <a:gdLst>
              <a:gd name="connsiteX0" fmla="*/ 9836 w 133803"/>
              <a:gd name="connsiteY0" fmla="*/ 9560 h 114335"/>
              <a:gd name="connsiteX1" fmla="*/ 9836 w 133803"/>
              <a:gd name="connsiteY1" fmla="*/ 85760 h 114335"/>
              <a:gd name="connsiteX2" fmla="*/ 24123 w 133803"/>
              <a:gd name="connsiteY2" fmla="*/ 90523 h 114335"/>
              <a:gd name="connsiteX3" fmla="*/ 52698 w 133803"/>
              <a:gd name="connsiteY3" fmla="*/ 114335 h 114335"/>
              <a:gd name="connsiteX4" fmla="*/ 109848 w 133803"/>
              <a:gd name="connsiteY4" fmla="*/ 109573 h 114335"/>
              <a:gd name="connsiteX5" fmla="*/ 124136 w 133803"/>
              <a:gd name="connsiteY5" fmla="*/ 100048 h 114335"/>
              <a:gd name="connsiteX6" fmla="*/ 133661 w 133803"/>
              <a:gd name="connsiteY6" fmla="*/ 71473 h 114335"/>
              <a:gd name="connsiteX7" fmla="*/ 128898 w 133803"/>
              <a:gd name="connsiteY7" fmla="*/ 19085 h 114335"/>
              <a:gd name="connsiteX8" fmla="*/ 100323 w 133803"/>
              <a:gd name="connsiteY8" fmla="*/ 9560 h 114335"/>
              <a:gd name="connsiteX9" fmla="*/ 9836 w 133803"/>
              <a:gd name="connsiteY9" fmla="*/ 9560 h 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803" h="114335">
                <a:moveTo>
                  <a:pt x="9836" y="9560"/>
                </a:moveTo>
                <a:cubicBezTo>
                  <a:pt x="-5245" y="22260"/>
                  <a:pt x="-1155" y="52786"/>
                  <a:pt x="9836" y="85760"/>
                </a:cubicBezTo>
                <a:cubicBezTo>
                  <a:pt x="11423" y="90522"/>
                  <a:pt x="19633" y="88278"/>
                  <a:pt x="24123" y="90523"/>
                </a:cubicBezTo>
                <a:cubicBezTo>
                  <a:pt x="37386" y="97155"/>
                  <a:pt x="42164" y="103801"/>
                  <a:pt x="52698" y="114335"/>
                </a:cubicBezTo>
                <a:cubicBezTo>
                  <a:pt x="71748" y="112748"/>
                  <a:pt x="91103" y="113322"/>
                  <a:pt x="109848" y="109573"/>
                </a:cubicBezTo>
                <a:cubicBezTo>
                  <a:pt x="115461" y="108450"/>
                  <a:pt x="121102" y="104902"/>
                  <a:pt x="124136" y="100048"/>
                </a:cubicBezTo>
                <a:cubicBezTo>
                  <a:pt x="129457" y="91534"/>
                  <a:pt x="133661" y="71473"/>
                  <a:pt x="133661" y="71473"/>
                </a:cubicBezTo>
                <a:cubicBezTo>
                  <a:pt x="132073" y="54010"/>
                  <a:pt x="137211" y="34524"/>
                  <a:pt x="128898" y="19085"/>
                </a:cubicBezTo>
                <a:cubicBezTo>
                  <a:pt x="124138" y="10245"/>
                  <a:pt x="109848" y="12735"/>
                  <a:pt x="100323" y="9560"/>
                </a:cubicBezTo>
                <a:cubicBezTo>
                  <a:pt x="61941" y="-3234"/>
                  <a:pt x="24917" y="-3140"/>
                  <a:pt x="9836" y="9560"/>
                </a:cubicBezTo>
                <a:close/>
              </a:path>
            </a:pathLst>
          </a:custGeom>
          <a:solidFill>
            <a:srgbClr val="B5E61D"/>
          </a:solidFill>
          <a:ln>
            <a:solidFill>
              <a:srgbClr val="B5E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" name="Полилиния 438"/>
          <p:cNvSpPr/>
          <p:nvPr/>
        </p:nvSpPr>
        <p:spPr>
          <a:xfrm>
            <a:off x="7626808" y="3672826"/>
            <a:ext cx="347776" cy="223837"/>
          </a:xfrm>
          <a:custGeom>
            <a:avLst/>
            <a:gdLst>
              <a:gd name="connsiteX0" fmla="*/ 4763 w 347776"/>
              <a:gd name="connsiteY0" fmla="*/ 80962 h 223837"/>
              <a:gd name="connsiteX1" fmla="*/ 19050 w 347776"/>
              <a:gd name="connsiteY1" fmla="*/ 28575 h 223837"/>
              <a:gd name="connsiteX2" fmla="*/ 61913 w 347776"/>
              <a:gd name="connsiteY2" fmla="*/ 14287 h 223837"/>
              <a:gd name="connsiteX3" fmla="*/ 76200 w 347776"/>
              <a:gd name="connsiteY3" fmla="*/ 9525 h 223837"/>
              <a:gd name="connsiteX4" fmla="*/ 109538 w 347776"/>
              <a:gd name="connsiteY4" fmla="*/ 0 h 223837"/>
              <a:gd name="connsiteX5" fmla="*/ 138113 w 347776"/>
              <a:gd name="connsiteY5" fmla="*/ 4762 h 223837"/>
              <a:gd name="connsiteX6" fmla="*/ 157163 w 347776"/>
              <a:gd name="connsiteY6" fmla="*/ 33337 h 223837"/>
              <a:gd name="connsiteX7" fmla="*/ 161925 w 347776"/>
              <a:gd name="connsiteY7" fmla="*/ 47625 h 223837"/>
              <a:gd name="connsiteX8" fmla="*/ 176213 w 347776"/>
              <a:gd name="connsiteY8" fmla="*/ 52387 h 223837"/>
              <a:gd name="connsiteX9" fmla="*/ 233363 w 347776"/>
              <a:gd name="connsiteY9" fmla="*/ 57150 h 223837"/>
              <a:gd name="connsiteX10" fmla="*/ 247650 w 347776"/>
              <a:gd name="connsiteY10" fmla="*/ 71437 h 223837"/>
              <a:gd name="connsiteX11" fmla="*/ 276225 w 347776"/>
              <a:gd name="connsiteY11" fmla="*/ 80962 h 223837"/>
              <a:gd name="connsiteX12" fmla="*/ 285750 w 347776"/>
              <a:gd name="connsiteY12" fmla="*/ 95250 h 223837"/>
              <a:gd name="connsiteX13" fmla="*/ 323850 w 347776"/>
              <a:gd name="connsiteY13" fmla="*/ 109537 h 223837"/>
              <a:gd name="connsiteX14" fmla="*/ 338138 w 347776"/>
              <a:gd name="connsiteY14" fmla="*/ 114300 h 223837"/>
              <a:gd name="connsiteX15" fmla="*/ 347663 w 347776"/>
              <a:gd name="connsiteY15" fmla="*/ 128587 h 223837"/>
              <a:gd name="connsiteX16" fmla="*/ 314325 w 347776"/>
              <a:gd name="connsiteY16" fmla="*/ 142875 h 223837"/>
              <a:gd name="connsiteX17" fmla="*/ 304800 w 347776"/>
              <a:gd name="connsiteY17" fmla="*/ 157162 h 223837"/>
              <a:gd name="connsiteX18" fmla="*/ 290513 w 347776"/>
              <a:gd name="connsiteY18" fmla="*/ 161925 h 223837"/>
              <a:gd name="connsiteX19" fmla="*/ 261938 w 347776"/>
              <a:gd name="connsiteY19" fmla="*/ 176212 h 223837"/>
              <a:gd name="connsiteX20" fmla="*/ 233363 w 347776"/>
              <a:gd name="connsiteY20" fmla="*/ 195262 h 223837"/>
              <a:gd name="connsiteX21" fmla="*/ 219075 w 347776"/>
              <a:gd name="connsiteY21" fmla="*/ 204787 h 223837"/>
              <a:gd name="connsiteX22" fmla="*/ 204788 w 347776"/>
              <a:gd name="connsiteY22" fmla="*/ 209550 h 223837"/>
              <a:gd name="connsiteX23" fmla="*/ 176213 w 347776"/>
              <a:gd name="connsiteY23" fmla="*/ 223837 h 223837"/>
              <a:gd name="connsiteX24" fmla="*/ 161925 w 347776"/>
              <a:gd name="connsiteY24" fmla="*/ 219075 h 223837"/>
              <a:gd name="connsiteX25" fmla="*/ 114300 w 347776"/>
              <a:gd name="connsiteY25" fmla="*/ 190500 h 223837"/>
              <a:gd name="connsiteX26" fmla="*/ 85725 w 347776"/>
              <a:gd name="connsiteY26" fmla="*/ 180975 h 223837"/>
              <a:gd name="connsiteX27" fmla="*/ 80963 w 347776"/>
              <a:gd name="connsiteY27" fmla="*/ 195262 h 223837"/>
              <a:gd name="connsiteX28" fmla="*/ 23813 w 347776"/>
              <a:gd name="connsiteY28" fmla="*/ 204787 h 223837"/>
              <a:gd name="connsiteX29" fmla="*/ 14288 w 347776"/>
              <a:gd name="connsiteY29" fmla="*/ 176212 h 223837"/>
              <a:gd name="connsiteX30" fmla="*/ 9525 w 347776"/>
              <a:gd name="connsiteY30" fmla="*/ 161925 h 223837"/>
              <a:gd name="connsiteX31" fmla="*/ 0 w 347776"/>
              <a:gd name="connsiteY31" fmla="*/ 147637 h 223837"/>
              <a:gd name="connsiteX32" fmla="*/ 4763 w 347776"/>
              <a:gd name="connsiteY32" fmla="*/ 128587 h 223837"/>
              <a:gd name="connsiteX33" fmla="*/ 4763 w 347776"/>
              <a:gd name="connsiteY33" fmla="*/ 80962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7776" h="223837">
                <a:moveTo>
                  <a:pt x="4763" y="80962"/>
                </a:moveTo>
                <a:cubicBezTo>
                  <a:pt x="5927" y="75141"/>
                  <a:pt x="13870" y="30302"/>
                  <a:pt x="19050" y="28575"/>
                </a:cubicBezTo>
                <a:lnTo>
                  <a:pt x="61913" y="14287"/>
                </a:lnTo>
                <a:cubicBezTo>
                  <a:pt x="66675" y="12700"/>
                  <a:pt x="71330" y="10743"/>
                  <a:pt x="76200" y="9525"/>
                </a:cubicBezTo>
                <a:cubicBezTo>
                  <a:pt x="100120" y="3544"/>
                  <a:pt x="89040" y="6832"/>
                  <a:pt x="109538" y="0"/>
                </a:cubicBezTo>
                <a:cubicBezTo>
                  <a:pt x="119063" y="1587"/>
                  <a:pt x="130202" y="-776"/>
                  <a:pt x="138113" y="4762"/>
                </a:cubicBezTo>
                <a:cubicBezTo>
                  <a:pt x="147491" y="11327"/>
                  <a:pt x="157163" y="33337"/>
                  <a:pt x="157163" y="33337"/>
                </a:cubicBezTo>
                <a:cubicBezTo>
                  <a:pt x="158750" y="38100"/>
                  <a:pt x="158375" y="44075"/>
                  <a:pt x="161925" y="47625"/>
                </a:cubicBezTo>
                <a:cubicBezTo>
                  <a:pt x="165475" y="51175"/>
                  <a:pt x="171237" y="51724"/>
                  <a:pt x="176213" y="52387"/>
                </a:cubicBezTo>
                <a:cubicBezTo>
                  <a:pt x="195161" y="54913"/>
                  <a:pt x="214313" y="55562"/>
                  <a:pt x="233363" y="57150"/>
                </a:cubicBezTo>
                <a:cubicBezTo>
                  <a:pt x="238125" y="61912"/>
                  <a:pt x="241763" y="68166"/>
                  <a:pt x="247650" y="71437"/>
                </a:cubicBezTo>
                <a:cubicBezTo>
                  <a:pt x="256427" y="76313"/>
                  <a:pt x="276225" y="80962"/>
                  <a:pt x="276225" y="80962"/>
                </a:cubicBezTo>
                <a:cubicBezTo>
                  <a:pt x="279400" y="85725"/>
                  <a:pt x="281703" y="91203"/>
                  <a:pt x="285750" y="95250"/>
                </a:cubicBezTo>
                <a:cubicBezTo>
                  <a:pt x="298816" y="108316"/>
                  <a:pt x="305677" y="104994"/>
                  <a:pt x="323850" y="109537"/>
                </a:cubicBezTo>
                <a:cubicBezTo>
                  <a:pt x="328720" y="110755"/>
                  <a:pt x="333375" y="112712"/>
                  <a:pt x="338138" y="114300"/>
                </a:cubicBezTo>
                <a:cubicBezTo>
                  <a:pt x="341313" y="119062"/>
                  <a:pt x="348786" y="122975"/>
                  <a:pt x="347663" y="128587"/>
                </a:cubicBezTo>
                <a:cubicBezTo>
                  <a:pt x="345932" y="137241"/>
                  <a:pt x="318341" y="141871"/>
                  <a:pt x="314325" y="142875"/>
                </a:cubicBezTo>
                <a:cubicBezTo>
                  <a:pt x="311150" y="147637"/>
                  <a:pt x="309269" y="153586"/>
                  <a:pt x="304800" y="157162"/>
                </a:cubicBezTo>
                <a:cubicBezTo>
                  <a:pt x="300880" y="160298"/>
                  <a:pt x="295003" y="159680"/>
                  <a:pt x="290513" y="161925"/>
                </a:cubicBezTo>
                <a:cubicBezTo>
                  <a:pt x="253592" y="180386"/>
                  <a:pt x="297841" y="164245"/>
                  <a:pt x="261938" y="176212"/>
                </a:cubicBezTo>
                <a:lnTo>
                  <a:pt x="233363" y="195262"/>
                </a:lnTo>
                <a:cubicBezTo>
                  <a:pt x="228600" y="198437"/>
                  <a:pt x="224505" y="202977"/>
                  <a:pt x="219075" y="204787"/>
                </a:cubicBezTo>
                <a:cubicBezTo>
                  <a:pt x="214313" y="206375"/>
                  <a:pt x="209278" y="207305"/>
                  <a:pt x="204788" y="209550"/>
                </a:cubicBezTo>
                <a:cubicBezTo>
                  <a:pt x="167867" y="228011"/>
                  <a:pt x="212116" y="211870"/>
                  <a:pt x="176213" y="223837"/>
                </a:cubicBezTo>
                <a:cubicBezTo>
                  <a:pt x="171450" y="222250"/>
                  <a:pt x="166313" y="221513"/>
                  <a:pt x="161925" y="219075"/>
                </a:cubicBezTo>
                <a:cubicBezTo>
                  <a:pt x="133170" y="203100"/>
                  <a:pt x="140037" y="200795"/>
                  <a:pt x="114300" y="190500"/>
                </a:cubicBezTo>
                <a:cubicBezTo>
                  <a:pt x="104978" y="186771"/>
                  <a:pt x="85725" y="180975"/>
                  <a:pt x="85725" y="180975"/>
                </a:cubicBezTo>
                <a:cubicBezTo>
                  <a:pt x="84138" y="185737"/>
                  <a:pt x="83208" y="190772"/>
                  <a:pt x="80963" y="195262"/>
                </a:cubicBezTo>
                <a:cubicBezTo>
                  <a:pt x="66963" y="223262"/>
                  <a:pt x="64940" y="208900"/>
                  <a:pt x="23813" y="204787"/>
                </a:cubicBezTo>
                <a:lnTo>
                  <a:pt x="14288" y="176212"/>
                </a:lnTo>
                <a:cubicBezTo>
                  <a:pt x="12700" y="171450"/>
                  <a:pt x="12310" y="166102"/>
                  <a:pt x="9525" y="161925"/>
                </a:cubicBezTo>
                <a:lnTo>
                  <a:pt x="0" y="147637"/>
                </a:lnTo>
                <a:cubicBezTo>
                  <a:pt x="1588" y="141287"/>
                  <a:pt x="2882" y="134856"/>
                  <a:pt x="4763" y="128587"/>
                </a:cubicBezTo>
                <a:cubicBezTo>
                  <a:pt x="14790" y="95165"/>
                  <a:pt x="14288" y="110580"/>
                  <a:pt x="4763" y="80962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7F7B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" name="Овал 439"/>
          <p:cNvSpPr/>
          <p:nvPr/>
        </p:nvSpPr>
        <p:spPr>
          <a:xfrm>
            <a:off x="6328768" y="2200016"/>
            <a:ext cx="113700" cy="109477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Полилиния 440"/>
          <p:cNvSpPr/>
          <p:nvPr/>
        </p:nvSpPr>
        <p:spPr>
          <a:xfrm>
            <a:off x="8328483" y="3351442"/>
            <a:ext cx="366738" cy="285750"/>
          </a:xfrm>
          <a:custGeom>
            <a:avLst/>
            <a:gdLst>
              <a:gd name="connsiteX0" fmla="*/ 26 w 366738"/>
              <a:gd name="connsiteY0" fmla="*/ 61913 h 285750"/>
              <a:gd name="connsiteX1" fmla="*/ 23838 w 366738"/>
              <a:gd name="connsiteY1" fmla="*/ 71438 h 285750"/>
              <a:gd name="connsiteX2" fmla="*/ 28601 w 366738"/>
              <a:gd name="connsiteY2" fmla="*/ 85725 h 285750"/>
              <a:gd name="connsiteX3" fmla="*/ 42888 w 366738"/>
              <a:gd name="connsiteY3" fmla="*/ 95250 h 285750"/>
              <a:gd name="connsiteX4" fmla="*/ 61938 w 366738"/>
              <a:gd name="connsiteY4" fmla="*/ 123825 h 285750"/>
              <a:gd name="connsiteX5" fmla="*/ 66701 w 366738"/>
              <a:gd name="connsiteY5" fmla="*/ 138113 h 285750"/>
              <a:gd name="connsiteX6" fmla="*/ 80988 w 366738"/>
              <a:gd name="connsiteY6" fmla="*/ 147638 h 285750"/>
              <a:gd name="connsiteX7" fmla="*/ 90513 w 366738"/>
              <a:gd name="connsiteY7" fmla="*/ 161925 h 285750"/>
              <a:gd name="connsiteX8" fmla="*/ 95276 w 366738"/>
              <a:gd name="connsiteY8" fmla="*/ 214313 h 285750"/>
              <a:gd name="connsiteX9" fmla="*/ 100038 w 366738"/>
              <a:gd name="connsiteY9" fmla="*/ 228600 h 285750"/>
              <a:gd name="connsiteX10" fmla="*/ 114326 w 366738"/>
              <a:gd name="connsiteY10" fmla="*/ 233363 h 285750"/>
              <a:gd name="connsiteX11" fmla="*/ 138138 w 366738"/>
              <a:gd name="connsiteY11" fmla="*/ 252413 h 285750"/>
              <a:gd name="connsiteX12" fmla="*/ 147663 w 366738"/>
              <a:gd name="connsiteY12" fmla="*/ 266700 h 285750"/>
              <a:gd name="connsiteX13" fmla="*/ 176238 w 366738"/>
              <a:gd name="connsiteY13" fmla="*/ 276225 h 285750"/>
              <a:gd name="connsiteX14" fmla="*/ 209576 w 366738"/>
              <a:gd name="connsiteY14" fmla="*/ 285750 h 285750"/>
              <a:gd name="connsiteX15" fmla="*/ 238151 w 366738"/>
              <a:gd name="connsiteY15" fmla="*/ 280988 h 285750"/>
              <a:gd name="connsiteX16" fmla="*/ 252438 w 366738"/>
              <a:gd name="connsiteY16" fmla="*/ 271463 h 285750"/>
              <a:gd name="connsiteX17" fmla="*/ 266726 w 366738"/>
              <a:gd name="connsiteY17" fmla="*/ 266700 h 285750"/>
              <a:gd name="connsiteX18" fmla="*/ 295301 w 366738"/>
              <a:gd name="connsiteY18" fmla="*/ 271463 h 285750"/>
              <a:gd name="connsiteX19" fmla="*/ 309588 w 366738"/>
              <a:gd name="connsiteY19" fmla="*/ 276225 h 285750"/>
              <a:gd name="connsiteX20" fmla="*/ 338163 w 366738"/>
              <a:gd name="connsiteY20" fmla="*/ 266700 h 285750"/>
              <a:gd name="connsiteX21" fmla="*/ 352451 w 366738"/>
              <a:gd name="connsiteY21" fmla="*/ 261938 h 285750"/>
              <a:gd name="connsiteX22" fmla="*/ 361976 w 366738"/>
              <a:gd name="connsiteY22" fmla="*/ 228600 h 285750"/>
              <a:gd name="connsiteX23" fmla="*/ 366738 w 366738"/>
              <a:gd name="connsiteY23" fmla="*/ 214313 h 285750"/>
              <a:gd name="connsiteX24" fmla="*/ 361976 w 366738"/>
              <a:gd name="connsiteY24" fmla="*/ 176213 h 285750"/>
              <a:gd name="connsiteX25" fmla="*/ 333401 w 366738"/>
              <a:gd name="connsiteY25" fmla="*/ 152400 h 285750"/>
              <a:gd name="connsiteX26" fmla="*/ 309588 w 366738"/>
              <a:gd name="connsiteY26" fmla="*/ 123825 h 285750"/>
              <a:gd name="connsiteX27" fmla="*/ 304826 w 366738"/>
              <a:gd name="connsiteY27" fmla="*/ 109538 h 285750"/>
              <a:gd name="connsiteX28" fmla="*/ 290538 w 366738"/>
              <a:gd name="connsiteY28" fmla="*/ 100013 h 285750"/>
              <a:gd name="connsiteX29" fmla="*/ 281013 w 366738"/>
              <a:gd name="connsiteY29" fmla="*/ 85725 h 285750"/>
              <a:gd name="connsiteX30" fmla="*/ 276251 w 366738"/>
              <a:gd name="connsiteY30" fmla="*/ 42863 h 285750"/>
              <a:gd name="connsiteX31" fmla="*/ 261963 w 366738"/>
              <a:gd name="connsiteY31" fmla="*/ 33338 h 285750"/>
              <a:gd name="connsiteX32" fmla="*/ 238151 w 366738"/>
              <a:gd name="connsiteY32" fmla="*/ 0 h 285750"/>
              <a:gd name="connsiteX33" fmla="*/ 190526 w 366738"/>
              <a:gd name="connsiteY33" fmla="*/ 4763 h 285750"/>
              <a:gd name="connsiteX34" fmla="*/ 161951 w 366738"/>
              <a:gd name="connsiteY34" fmla="*/ 19050 h 285750"/>
              <a:gd name="connsiteX35" fmla="*/ 33363 w 366738"/>
              <a:gd name="connsiteY35" fmla="*/ 23813 h 285750"/>
              <a:gd name="connsiteX36" fmla="*/ 23838 w 366738"/>
              <a:gd name="connsiteY36" fmla="*/ 38100 h 285750"/>
              <a:gd name="connsiteX37" fmla="*/ 19076 w 366738"/>
              <a:gd name="connsiteY37" fmla="*/ 52388 h 285750"/>
              <a:gd name="connsiteX38" fmla="*/ 26 w 366738"/>
              <a:gd name="connsiteY38" fmla="*/ 6191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6738" h="285750">
                <a:moveTo>
                  <a:pt x="26" y="61913"/>
                </a:moveTo>
                <a:cubicBezTo>
                  <a:pt x="820" y="65088"/>
                  <a:pt x="17271" y="65965"/>
                  <a:pt x="23838" y="71438"/>
                </a:cubicBezTo>
                <a:cubicBezTo>
                  <a:pt x="27695" y="74652"/>
                  <a:pt x="25465" y="81805"/>
                  <a:pt x="28601" y="85725"/>
                </a:cubicBezTo>
                <a:cubicBezTo>
                  <a:pt x="32177" y="90194"/>
                  <a:pt x="38126" y="92075"/>
                  <a:pt x="42888" y="95250"/>
                </a:cubicBezTo>
                <a:cubicBezTo>
                  <a:pt x="49238" y="104775"/>
                  <a:pt x="58318" y="112965"/>
                  <a:pt x="61938" y="123825"/>
                </a:cubicBezTo>
                <a:cubicBezTo>
                  <a:pt x="63526" y="128588"/>
                  <a:pt x="63565" y="134193"/>
                  <a:pt x="66701" y="138113"/>
                </a:cubicBezTo>
                <a:cubicBezTo>
                  <a:pt x="70277" y="142582"/>
                  <a:pt x="76226" y="144463"/>
                  <a:pt x="80988" y="147638"/>
                </a:cubicBezTo>
                <a:cubicBezTo>
                  <a:pt x="84163" y="152400"/>
                  <a:pt x="89314" y="156328"/>
                  <a:pt x="90513" y="161925"/>
                </a:cubicBezTo>
                <a:cubicBezTo>
                  <a:pt x="94187" y="179070"/>
                  <a:pt x="92796" y="196955"/>
                  <a:pt x="95276" y="214313"/>
                </a:cubicBezTo>
                <a:cubicBezTo>
                  <a:pt x="95986" y="219282"/>
                  <a:pt x="96488" y="225050"/>
                  <a:pt x="100038" y="228600"/>
                </a:cubicBezTo>
                <a:cubicBezTo>
                  <a:pt x="103588" y="232150"/>
                  <a:pt x="109563" y="231775"/>
                  <a:pt x="114326" y="233363"/>
                </a:cubicBezTo>
                <a:cubicBezTo>
                  <a:pt x="141623" y="274307"/>
                  <a:pt x="105276" y="226123"/>
                  <a:pt x="138138" y="252413"/>
                </a:cubicBezTo>
                <a:cubicBezTo>
                  <a:pt x="142607" y="255989"/>
                  <a:pt x="142809" y="263667"/>
                  <a:pt x="147663" y="266700"/>
                </a:cubicBezTo>
                <a:cubicBezTo>
                  <a:pt x="156177" y="272021"/>
                  <a:pt x="166713" y="273050"/>
                  <a:pt x="176238" y="276225"/>
                </a:cubicBezTo>
                <a:cubicBezTo>
                  <a:pt x="196739" y="283059"/>
                  <a:pt x="185651" y="279769"/>
                  <a:pt x="209576" y="285750"/>
                </a:cubicBezTo>
                <a:cubicBezTo>
                  <a:pt x="219101" y="284163"/>
                  <a:pt x="228990" y="284042"/>
                  <a:pt x="238151" y="280988"/>
                </a:cubicBezTo>
                <a:cubicBezTo>
                  <a:pt x="243581" y="279178"/>
                  <a:pt x="247319" y="274023"/>
                  <a:pt x="252438" y="271463"/>
                </a:cubicBezTo>
                <a:cubicBezTo>
                  <a:pt x="256928" y="269218"/>
                  <a:pt x="261963" y="268288"/>
                  <a:pt x="266726" y="266700"/>
                </a:cubicBezTo>
                <a:cubicBezTo>
                  <a:pt x="276251" y="268288"/>
                  <a:pt x="285875" y="269368"/>
                  <a:pt x="295301" y="271463"/>
                </a:cubicBezTo>
                <a:cubicBezTo>
                  <a:pt x="300201" y="272552"/>
                  <a:pt x="304599" y="276779"/>
                  <a:pt x="309588" y="276225"/>
                </a:cubicBezTo>
                <a:cubicBezTo>
                  <a:pt x="319567" y="275116"/>
                  <a:pt x="328638" y="269875"/>
                  <a:pt x="338163" y="266700"/>
                </a:cubicBezTo>
                <a:lnTo>
                  <a:pt x="352451" y="261938"/>
                </a:lnTo>
                <a:cubicBezTo>
                  <a:pt x="363871" y="227674"/>
                  <a:pt x="350013" y="270469"/>
                  <a:pt x="361976" y="228600"/>
                </a:cubicBezTo>
                <a:cubicBezTo>
                  <a:pt x="363355" y="223773"/>
                  <a:pt x="365151" y="219075"/>
                  <a:pt x="366738" y="214313"/>
                </a:cubicBezTo>
                <a:cubicBezTo>
                  <a:pt x="365151" y="201613"/>
                  <a:pt x="366350" y="188241"/>
                  <a:pt x="361976" y="176213"/>
                </a:cubicBezTo>
                <a:cubicBezTo>
                  <a:pt x="358347" y="166232"/>
                  <a:pt x="340795" y="158562"/>
                  <a:pt x="333401" y="152400"/>
                </a:cubicBezTo>
                <a:cubicBezTo>
                  <a:pt x="319647" y="140939"/>
                  <a:pt x="318955" y="137876"/>
                  <a:pt x="309588" y="123825"/>
                </a:cubicBezTo>
                <a:cubicBezTo>
                  <a:pt x="308001" y="119063"/>
                  <a:pt x="307962" y="113458"/>
                  <a:pt x="304826" y="109538"/>
                </a:cubicBezTo>
                <a:cubicBezTo>
                  <a:pt x="301250" y="105068"/>
                  <a:pt x="294585" y="104060"/>
                  <a:pt x="290538" y="100013"/>
                </a:cubicBezTo>
                <a:cubicBezTo>
                  <a:pt x="286491" y="95966"/>
                  <a:pt x="284188" y="90488"/>
                  <a:pt x="281013" y="85725"/>
                </a:cubicBezTo>
                <a:cubicBezTo>
                  <a:pt x="279426" y="71438"/>
                  <a:pt x="281164" y="56373"/>
                  <a:pt x="276251" y="42863"/>
                </a:cubicBezTo>
                <a:cubicBezTo>
                  <a:pt x="274295" y="37484"/>
                  <a:pt x="264997" y="38192"/>
                  <a:pt x="261963" y="33338"/>
                </a:cubicBezTo>
                <a:cubicBezTo>
                  <a:pt x="238567" y="-4094"/>
                  <a:pt x="268104" y="9986"/>
                  <a:pt x="238151" y="0"/>
                </a:cubicBezTo>
                <a:cubicBezTo>
                  <a:pt x="222276" y="1588"/>
                  <a:pt x="206072" y="1175"/>
                  <a:pt x="190526" y="4763"/>
                </a:cubicBezTo>
                <a:cubicBezTo>
                  <a:pt x="159549" y="11912"/>
                  <a:pt x="192642" y="17004"/>
                  <a:pt x="161951" y="19050"/>
                </a:cubicBezTo>
                <a:cubicBezTo>
                  <a:pt x="119154" y="21903"/>
                  <a:pt x="76226" y="22225"/>
                  <a:pt x="33363" y="23813"/>
                </a:cubicBezTo>
                <a:cubicBezTo>
                  <a:pt x="30188" y="28575"/>
                  <a:pt x="26398" y="32981"/>
                  <a:pt x="23838" y="38100"/>
                </a:cubicBezTo>
                <a:cubicBezTo>
                  <a:pt x="21593" y="42590"/>
                  <a:pt x="21659" y="48083"/>
                  <a:pt x="19076" y="52388"/>
                </a:cubicBezTo>
                <a:cubicBezTo>
                  <a:pt x="16766" y="56238"/>
                  <a:pt x="-768" y="58738"/>
                  <a:pt x="26" y="61913"/>
                </a:cubicBezTo>
                <a:close/>
              </a:path>
            </a:pathLst>
          </a:custGeom>
          <a:solidFill>
            <a:srgbClr val="B5E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Полилиния 441"/>
          <p:cNvSpPr/>
          <p:nvPr/>
        </p:nvSpPr>
        <p:spPr>
          <a:xfrm>
            <a:off x="8318108" y="3579078"/>
            <a:ext cx="248670" cy="241523"/>
          </a:xfrm>
          <a:custGeom>
            <a:avLst/>
            <a:gdLst>
              <a:gd name="connsiteX0" fmla="*/ 180975 w 248670"/>
              <a:gd name="connsiteY0" fmla="*/ 138113 h 214716"/>
              <a:gd name="connsiteX1" fmla="*/ 138113 w 248670"/>
              <a:gd name="connsiteY1" fmla="*/ 142875 h 214716"/>
              <a:gd name="connsiteX2" fmla="*/ 123825 w 248670"/>
              <a:gd name="connsiteY2" fmla="*/ 152400 h 214716"/>
              <a:gd name="connsiteX3" fmla="*/ 109538 w 248670"/>
              <a:gd name="connsiteY3" fmla="*/ 157163 h 214716"/>
              <a:gd name="connsiteX4" fmla="*/ 95250 w 248670"/>
              <a:gd name="connsiteY4" fmla="*/ 171450 h 214716"/>
              <a:gd name="connsiteX5" fmla="*/ 90488 w 248670"/>
              <a:gd name="connsiteY5" fmla="*/ 185738 h 214716"/>
              <a:gd name="connsiteX6" fmla="*/ 85725 w 248670"/>
              <a:gd name="connsiteY6" fmla="*/ 209550 h 214716"/>
              <a:gd name="connsiteX7" fmla="*/ 71438 w 248670"/>
              <a:gd name="connsiteY7" fmla="*/ 214313 h 214716"/>
              <a:gd name="connsiteX8" fmla="*/ 28575 w 248670"/>
              <a:gd name="connsiteY8" fmla="*/ 209550 h 214716"/>
              <a:gd name="connsiteX9" fmla="*/ 23813 w 248670"/>
              <a:gd name="connsiteY9" fmla="*/ 176213 h 214716"/>
              <a:gd name="connsiteX10" fmla="*/ 19050 w 248670"/>
              <a:gd name="connsiteY10" fmla="*/ 161925 h 214716"/>
              <a:gd name="connsiteX11" fmla="*/ 19050 w 248670"/>
              <a:gd name="connsiteY11" fmla="*/ 85725 h 214716"/>
              <a:gd name="connsiteX12" fmla="*/ 0 w 248670"/>
              <a:gd name="connsiteY12" fmla="*/ 57150 h 214716"/>
              <a:gd name="connsiteX13" fmla="*/ 19050 w 248670"/>
              <a:gd name="connsiteY13" fmla="*/ 38100 h 214716"/>
              <a:gd name="connsiteX14" fmla="*/ 33338 w 248670"/>
              <a:gd name="connsiteY14" fmla="*/ 23813 h 214716"/>
              <a:gd name="connsiteX15" fmla="*/ 47625 w 248670"/>
              <a:gd name="connsiteY15" fmla="*/ 19050 h 214716"/>
              <a:gd name="connsiteX16" fmla="*/ 61913 w 248670"/>
              <a:gd name="connsiteY16" fmla="*/ 9525 h 214716"/>
              <a:gd name="connsiteX17" fmla="*/ 114300 w 248670"/>
              <a:gd name="connsiteY17" fmla="*/ 0 h 214716"/>
              <a:gd name="connsiteX18" fmla="*/ 157163 w 248670"/>
              <a:gd name="connsiteY18" fmla="*/ 9525 h 214716"/>
              <a:gd name="connsiteX19" fmla="*/ 171450 w 248670"/>
              <a:gd name="connsiteY19" fmla="*/ 19050 h 214716"/>
              <a:gd name="connsiteX20" fmla="*/ 185738 w 248670"/>
              <a:gd name="connsiteY20" fmla="*/ 23813 h 214716"/>
              <a:gd name="connsiteX21" fmla="*/ 200025 w 248670"/>
              <a:gd name="connsiteY21" fmla="*/ 33338 h 214716"/>
              <a:gd name="connsiteX22" fmla="*/ 228600 w 248670"/>
              <a:gd name="connsiteY22" fmla="*/ 42863 h 214716"/>
              <a:gd name="connsiteX23" fmla="*/ 242888 w 248670"/>
              <a:gd name="connsiteY23" fmla="*/ 47625 h 214716"/>
              <a:gd name="connsiteX24" fmla="*/ 247650 w 248670"/>
              <a:gd name="connsiteY24" fmla="*/ 61913 h 214716"/>
              <a:gd name="connsiteX25" fmla="*/ 219075 w 248670"/>
              <a:gd name="connsiteY25" fmla="*/ 71438 h 214716"/>
              <a:gd name="connsiteX26" fmla="*/ 195263 w 248670"/>
              <a:gd name="connsiteY26" fmla="*/ 114300 h 214716"/>
              <a:gd name="connsiteX27" fmla="*/ 176213 w 248670"/>
              <a:gd name="connsiteY27" fmla="*/ 119063 h 214716"/>
              <a:gd name="connsiteX28" fmla="*/ 180975 w 248670"/>
              <a:gd name="connsiteY28" fmla="*/ 138113 h 21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670" h="214716">
                <a:moveTo>
                  <a:pt x="180975" y="138113"/>
                </a:moveTo>
                <a:cubicBezTo>
                  <a:pt x="174625" y="142082"/>
                  <a:pt x="152059" y="139389"/>
                  <a:pt x="138113" y="142875"/>
                </a:cubicBezTo>
                <a:cubicBezTo>
                  <a:pt x="132560" y="144263"/>
                  <a:pt x="128945" y="149840"/>
                  <a:pt x="123825" y="152400"/>
                </a:cubicBezTo>
                <a:cubicBezTo>
                  <a:pt x="119335" y="154645"/>
                  <a:pt x="114300" y="155575"/>
                  <a:pt x="109538" y="157163"/>
                </a:cubicBezTo>
                <a:cubicBezTo>
                  <a:pt x="104775" y="161925"/>
                  <a:pt x="98986" y="165846"/>
                  <a:pt x="95250" y="171450"/>
                </a:cubicBezTo>
                <a:cubicBezTo>
                  <a:pt x="92465" y="175627"/>
                  <a:pt x="91706" y="180868"/>
                  <a:pt x="90488" y="185738"/>
                </a:cubicBezTo>
                <a:cubicBezTo>
                  <a:pt x="88525" y="193591"/>
                  <a:pt x="90215" y="202815"/>
                  <a:pt x="85725" y="209550"/>
                </a:cubicBezTo>
                <a:cubicBezTo>
                  <a:pt x="82940" y="213727"/>
                  <a:pt x="76200" y="212725"/>
                  <a:pt x="71438" y="214313"/>
                </a:cubicBezTo>
                <a:cubicBezTo>
                  <a:pt x="57150" y="212725"/>
                  <a:pt x="39800" y="218530"/>
                  <a:pt x="28575" y="209550"/>
                </a:cubicBezTo>
                <a:cubicBezTo>
                  <a:pt x="19810" y="202538"/>
                  <a:pt x="26014" y="187220"/>
                  <a:pt x="23813" y="176213"/>
                </a:cubicBezTo>
                <a:cubicBezTo>
                  <a:pt x="22828" y="171290"/>
                  <a:pt x="20638" y="166688"/>
                  <a:pt x="19050" y="161925"/>
                </a:cubicBezTo>
                <a:cubicBezTo>
                  <a:pt x="26442" y="132362"/>
                  <a:pt x="30221" y="125941"/>
                  <a:pt x="19050" y="85725"/>
                </a:cubicBezTo>
                <a:cubicBezTo>
                  <a:pt x="15986" y="74695"/>
                  <a:pt x="0" y="57150"/>
                  <a:pt x="0" y="57150"/>
                </a:cubicBezTo>
                <a:cubicBezTo>
                  <a:pt x="9072" y="29937"/>
                  <a:pt x="-2721" y="52614"/>
                  <a:pt x="19050" y="38100"/>
                </a:cubicBezTo>
                <a:cubicBezTo>
                  <a:pt x="24654" y="34364"/>
                  <a:pt x="27734" y="27549"/>
                  <a:pt x="33338" y="23813"/>
                </a:cubicBezTo>
                <a:cubicBezTo>
                  <a:pt x="37515" y="21028"/>
                  <a:pt x="43135" y="21295"/>
                  <a:pt x="47625" y="19050"/>
                </a:cubicBezTo>
                <a:cubicBezTo>
                  <a:pt x="52745" y="16490"/>
                  <a:pt x="56793" y="12085"/>
                  <a:pt x="61913" y="9525"/>
                </a:cubicBezTo>
                <a:cubicBezTo>
                  <a:pt x="76594" y="2185"/>
                  <a:pt x="101171" y="1641"/>
                  <a:pt x="114300" y="0"/>
                </a:cubicBezTo>
                <a:cubicBezTo>
                  <a:pt x="125268" y="1828"/>
                  <a:pt x="145442" y="3665"/>
                  <a:pt x="157163" y="9525"/>
                </a:cubicBezTo>
                <a:cubicBezTo>
                  <a:pt x="162282" y="12085"/>
                  <a:pt x="166331" y="16490"/>
                  <a:pt x="171450" y="19050"/>
                </a:cubicBezTo>
                <a:cubicBezTo>
                  <a:pt x="175940" y="21295"/>
                  <a:pt x="181248" y="21568"/>
                  <a:pt x="185738" y="23813"/>
                </a:cubicBezTo>
                <a:cubicBezTo>
                  <a:pt x="190857" y="26373"/>
                  <a:pt x="194795" y="31013"/>
                  <a:pt x="200025" y="33338"/>
                </a:cubicBezTo>
                <a:cubicBezTo>
                  <a:pt x="209200" y="37416"/>
                  <a:pt x="219075" y="39688"/>
                  <a:pt x="228600" y="42863"/>
                </a:cubicBezTo>
                <a:lnTo>
                  <a:pt x="242888" y="47625"/>
                </a:lnTo>
                <a:cubicBezTo>
                  <a:pt x="244475" y="52388"/>
                  <a:pt x="251200" y="58363"/>
                  <a:pt x="247650" y="61913"/>
                </a:cubicBezTo>
                <a:cubicBezTo>
                  <a:pt x="240550" y="69013"/>
                  <a:pt x="219075" y="71438"/>
                  <a:pt x="219075" y="71438"/>
                </a:cubicBezTo>
                <a:cubicBezTo>
                  <a:pt x="215045" y="83529"/>
                  <a:pt x="207174" y="111322"/>
                  <a:pt x="195263" y="114300"/>
                </a:cubicBezTo>
                <a:lnTo>
                  <a:pt x="176213" y="119063"/>
                </a:lnTo>
                <a:cubicBezTo>
                  <a:pt x="160057" y="129833"/>
                  <a:pt x="187325" y="134144"/>
                  <a:pt x="180975" y="13811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Овал 442"/>
          <p:cNvSpPr/>
          <p:nvPr/>
        </p:nvSpPr>
        <p:spPr>
          <a:xfrm>
            <a:off x="7070342" y="4290415"/>
            <a:ext cx="113700" cy="10947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Овал 443"/>
          <p:cNvSpPr/>
          <p:nvPr/>
        </p:nvSpPr>
        <p:spPr>
          <a:xfrm>
            <a:off x="7895738" y="4699545"/>
            <a:ext cx="113700" cy="10947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Овал 444"/>
          <p:cNvSpPr/>
          <p:nvPr/>
        </p:nvSpPr>
        <p:spPr>
          <a:xfrm>
            <a:off x="7641215" y="4369711"/>
            <a:ext cx="113700" cy="109477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олилиния 447"/>
          <p:cNvSpPr/>
          <p:nvPr/>
        </p:nvSpPr>
        <p:spPr>
          <a:xfrm>
            <a:off x="2177490" y="3702002"/>
            <a:ext cx="233011" cy="349664"/>
          </a:xfrm>
          <a:custGeom>
            <a:avLst/>
            <a:gdLst>
              <a:gd name="connsiteX0" fmla="*/ 0 w 217830"/>
              <a:gd name="connsiteY0" fmla="*/ 76200 h 349664"/>
              <a:gd name="connsiteX1" fmla="*/ 25400 w 217830"/>
              <a:gd name="connsiteY1" fmla="*/ 44450 h 349664"/>
              <a:gd name="connsiteX2" fmla="*/ 44450 w 217830"/>
              <a:gd name="connsiteY2" fmla="*/ 38100 h 349664"/>
              <a:gd name="connsiteX3" fmla="*/ 63500 w 217830"/>
              <a:gd name="connsiteY3" fmla="*/ 0 h 349664"/>
              <a:gd name="connsiteX4" fmla="*/ 101600 w 217830"/>
              <a:gd name="connsiteY4" fmla="*/ 25400 h 349664"/>
              <a:gd name="connsiteX5" fmla="*/ 196850 w 217830"/>
              <a:gd name="connsiteY5" fmla="*/ 38100 h 349664"/>
              <a:gd name="connsiteX6" fmla="*/ 215900 w 217830"/>
              <a:gd name="connsiteY6" fmla="*/ 44450 h 349664"/>
              <a:gd name="connsiteX7" fmla="*/ 190500 w 217830"/>
              <a:gd name="connsiteY7" fmla="*/ 82550 h 349664"/>
              <a:gd name="connsiteX8" fmla="*/ 177800 w 217830"/>
              <a:gd name="connsiteY8" fmla="*/ 101600 h 349664"/>
              <a:gd name="connsiteX9" fmla="*/ 165100 w 217830"/>
              <a:gd name="connsiteY9" fmla="*/ 139700 h 349664"/>
              <a:gd name="connsiteX10" fmla="*/ 171450 w 217830"/>
              <a:gd name="connsiteY10" fmla="*/ 215900 h 349664"/>
              <a:gd name="connsiteX11" fmla="*/ 177800 w 217830"/>
              <a:gd name="connsiteY11" fmla="*/ 234950 h 349664"/>
              <a:gd name="connsiteX12" fmla="*/ 158750 w 217830"/>
              <a:gd name="connsiteY12" fmla="*/ 323850 h 349664"/>
              <a:gd name="connsiteX13" fmla="*/ 139700 w 217830"/>
              <a:gd name="connsiteY13" fmla="*/ 330200 h 349664"/>
              <a:gd name="connsiteX14" fmla="*/ 120650 w 217830"/>
              <a:gd name="connsiteY14" fmla="*/ 330200 h 349664"/>
              <a:gd name="connsiteX15" fmla="*/ 95250 w 217830"/>
              <a:gd name="connsiteY15" fmla="*/ 323850 h 349664"/>
              <a:gd name="connsiteX16" fmla="*/ 82550 w 217830"/>
              <a:gd name="connsiteY16" fmla="*/ 304800 h 349664"/>
              <a:gd name="connsiteX17" fmla="*/ 38100 w 217830"/>
              <a:gd name="connsiteY17" fmla="*/ 285750 h 349664"/>
              <a:gd name="connsiteX18" fmla="*/ 31750 w 217830"/>
              <a:gd name="connsiteY18" fmla="*/ 203200 h 349664"/>
              <a:gd name="connsiteX19" fmla="*/ 25400 w 217830"/>
              <a:gd name="connsiteY19" fmla="*/ 177800 h 349664"/>
              <a:gd name="connsiteX20" fmla="*/ 0 w 217830"/>
              <a:gd name="connsiteY20" fmla="*/ 76200 h 3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830" h="349664">
                <a:moveTo>
                  <a:pt x="0" y="76200"/>
                </a:moveTo>
                <a:cubicBezTo>
                  <a:pt x="0" y="53975"/>
                  <a:pt x="15110" y="53270"/>
                  <a:pt x="25400" y="44450"/>
                </a:cubicBezTo>
                <a:cubicBezTo>
                  <a:pt x="30482" y="40094"/>
                  <a:pt x="39223" y="42281"/>
                  <a:pt x="44450" y="38100"/>
                </a:cubicBezTo>
                <a:cubicBezTo>
                  <a:pt x="55641" y="29148"/>
                  <a:pt x="59317" y="12549"/>
                  <a:pt x="63500" y="0"/>
                </a:cubicBezTo>
                <a:cubicBezTo>
                  <a:pt x="76200" y="8467"/>
                  <a:pt x="86544" y="22891"/>
                  <a:pt x="101600" y="25400"/>
                </a:cubicBezTo>
                <a:cubicBezTo>
                  <a:pt x="158606" y="34901"/>
                  <a:pt x="126904" y="30328"/>
                  <a:pt x="196850" y="38100"/>
                </a:cubicBezTo>
                <a:cubicBezTo>
                  <a:pt x="203200" y="40217"/>
                  <a:pt x="213414" y="38235"/>
                  <a:pt x="215900" y="44450"/>
                </a:cubicBezTo>
                <a:cubicBezTo>
                  <a:pt x="224533" y="66032"/>
                  <a:pt x="202091" y="74823"/>
                  <a:pt x="190500" y="82550"/>
                </a:cubicBezTo>
                <a:cubicBezTo>
                  <a:pt x="186267" y="88900"/>
                  <a:pt x="180900" y="94626"/>
                  <a:pt x="177800" y="101600"/>
                </a:cubicBezTo>
                <a:cubicBezTo>
                  <a:pt x="172363" y="113833"/>
                  <a:pt x="165100" y="139700"/>
                  <a:pt x="165100" y="139700"/>
                </a:cubicBezTo>
                <a:cubicBezTo>
                  <a:pt x="167217" y="165100"/>
                  <a:pt x="168081" y="190636"/>
                  <a:pt x="171450" y="215900"/>
                </a:cubicBezTo>
                <a:cubicBezTo>
                  <a:pt x="172335" y="222535"/>
                  <a:pt x="177800" y="228257"/>
                  <a:pt x="177800" y="234950"/>
                </a:cubicBezTo>
                <a:cubicBezTo>
                  <a:pt x="177800" y="251724"/>
                  <a:pt x="182120" y="305154"/>
                  <a:pt x="158750" y="323850"/>
                </a:cubicBezTo>
                <a:cubicBezTo>
                  <a:pt x="153523" y="328031"/>
                  <a:pt x="146050" y="328083"/>
                  <a:pt x="139700" y="330200"/>
                </a:cubicBezTo>
                <a:cubicBezTo>
                  <a:pt x="127665" y="366305"/>
                  <a:pt x="140793" y="343629"/>
                  <a:pt x="120650" y="330200"/>
                </a:cubicBezTo>
                <a:cubicBezTo>
                  <a:pt x="113388" y="325359"/>
                  <a:pt x="103717" y="325967"/>
                  <a:pt x="95250" y="323850"/>
                </a:cubicBezTo>
                <a:cubicBezTo>
                  <a:pt x="91017" y="317500"/>
                  <a:pt x="87946" y="310196"/>
                  <a:pt x="82550" y="304800"/>
                </a:cubicBezTo>
                <a:cubicBezTo>
                  <a:pt x="67932" y="290182"/>
                  <a:pt x="57531" y="290608"/>
                  <a:pt x="38100" y="285750"/>
                </a:cubicBezTo>
                <a:cubicBezTo>
                  <a:pt x="35983" y="258233"/>
                  <a:pt x="34975" y="230609"/>
                  <a:pt x="31750" y="203200"/>
                </a:cubicBezTo>
                <a:cubicBezTo>
                  <a:pt x="30730" y="194533"/>
                  <a:pt x="26553" y="186451"/>
                  <a:pt x="25400" y="177800"/>
                </a:cubicBezTo>
                <a:cubicBezTo>
                  <a:pt x="18858" y="128738"/>
                  <a:pt x="0" y="98425"/>
                  <a:pt x="0" y="76200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олилиния 448"/>
          <p:cNvSpPr/>
          <p:nvPr/>
        </p:nvSpPr>
        <p:spPr>
          <a:xfrm>
            <a:off x="5885389" y="2676758"/>
            <a:ext cx="241300" cy="363322"/>
          </a:xfrm>
          <a:custGeom>
            <a:avLst/>
            <a:gdLst>
              <a:gd name="connsiteX0" fmla="*/ 63500 w 241300"/>
              <a:gd name="connsiteY0" fmla="*/ 39472 h 363322"/>
              <a:gd name="connsiteX1" fmla="*/ 76200 w 241300"/>
              <a:gd name="connsiteY1" fmla="*/ 7722 h 363322"/>
              <a:gd name="connsiteX2" fmla="*/ 95250 w 241300"/>
              <a:gd name="connsiteY2" fmla="*/ 1372 h 363322"/>
              <a:gd name="connsiteX3" fmla="*/ 120650 w 241300"/>
              <a:gd name="connsiteY3" fmla="*/ 39472 h 363322"/>
              <a:gd name="connsiteX4" fmla="*/ 127000 w 241300"/>
              <a:gd name="connsiteY4" fmla="*/ 58522 h 363322"/>
              <a:gd name="connsiteX5" fmla="*/ 146050 w 241300"/>
              <a:gd name="connsiteY5" fmla="*/ 64872 h 363322"/>
              <a:gd name="connsiteX6" fmla="*/ 152400 w 241300"/>
              <a:gd name="connsiteY6" fmla="*/ 83922 h 363322"/>
              <a:gd name="connsiteX7" fmla="*/ 184150 w 241300"/>
              <a:gd name="connsiteY7" fmla="*/ 115672 h 363322"/>
              <a:gd name="connsiteX8" fmla="*/ 222250 w 241300"/>
              <a:gd name="connsiteY8" fmla="*/ 128372 h 363322"/>
              <a:gd name="connsiteX9" fmla="*/ 234950 w 241300"/>
              <a:gd name="connsiteY9" fmla="*/ 166472 h 363322"/>
              <a:gd name="connsiteX10" fmla="*/ 222250 w 241300"/>
              <a:gd name="connsiteY10" fmla="*/ 204572 h 363322"/>
              <a:gd name="connsiteX11" fmla="*/ 228600 w 241300"/>
              <a:gd name="connsiteY11" fmla="*/ 299822 h 363322"/>
              <a:gd name="connsiteX12" fmla="*/ 241300 w 241300"/>
              <a:gd name="connsiteY12" fmla="*/ 337922 h 363322"/>
              <a:gd name="connsiteX13" fmla="*/ 222250 w 241300"/>
              <a:gd name="connsiteY13" fmla="*/ 344272 h 363322"/>
              <a:gd name="connsiteX14" fmla="*/ 203200 w 241300"/>
              <a:gd name="connsiteY14" fmla="*/ 331572 h 363322"/>
              <a:gd name="connsiteX15" fmla="*/ 184150 w 241300"/>
              <a:gd name="connsiteY15" fmla="*/ 325222 h 363322"/>
              <a:gd name="connsiteX16" fmla="*/ 165100 w 241300"/>
              <a:gd name="connsiteY16" fmla="*/ 331572 h 363322"/>
              <a:gd name="connsiteX17" fmla="*/ 146050 w 241300"/>
              <a:gd name="connsiteY17" fmla="*/ 350622 h 363322"/>
              <a:gd name="connsiteX18" fmla="*/ 127000 w 241300"/>
              <a:gd name="connsiteY18" fmla="*/ 363322 h 363322"/>
              <a:gd name="connsiteX19" fmla="*/ 101600 w 241300"/>
              <a:gd name="connsiteY19" fmla="*/ 350622 h 363322"/>
              <a:gd name="connsiteX20" fmla="*/ 76200 w 241300"/>
              <a:gd name="connsiteY20" fmla="*/ 325222 h 363322"/>
              <a:gd name="connsiteX21" fmla="*/ 31750 w 241300"/>
              <a:gd name="connsiteY21" fmla="*/ 331572 h 363322"/>
              <a:gd name="connsiteX22" fmla="*/ 0 w 241300"/>
              <a:gd name="connsiteY22" fmla="*/ 293472 h 363322"/>
              <a:gd name="connsiteX23" fmla="*/ 6350 w 241300"/>
              <a:gd name="connsiteY23" fmla="*/ 210922 h 363322"/>
              <a:gd name="connsiteX24" fmla="*/ 25400 w 241300"/>
              <a:gd name="connsiteY24" fmla="*/ 166472 h 363322"/>
              <a:gd name="connsiteX25" fmla="*/ 50800 w 241300"/>
              <a:gd name="connsiteY25" fmla="*/ 128372 h 363322"/>
              <a:gd name="connsiteX26" fmla="*/ 69850 w 241300"/>
              <a:gd name="connsiteY26" fmla="*/ 71222 h 363322"/>
              <a:gd name="connsiteX27" fmla="*/ 63500 w 241300"/>
              <a:gd name="connsiteY27" fmla="*/ 39472 h 3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300" h="363322">
                <a:moveTo>
                  <a:pt x="63500" y="39472"/>
                </a:moveTo>
                <a:cubicBezTo>
                  <a:pt x="67733" y="28889"/>
                  <a:pt x="68903" y="16479"/>
                  <a:pt x="76200" y="7722"/>
                </a:cubicBezTo>
                <a:cubicBezTo>
                  <a:pt x="80485" y="2580"/>
                  <a:pt x="89803" y="-2519"/>
                  <a:pt x="95250" y="1372"/>
                </a:cubicBezTo>
                <a:cubicBezTo>
                  <a:pt x="107670" y="10244"/>
                  <a:pt x="115823" y="24992"/>
                  <a:pt x="120650" y="39472"/>
                </a:cubicBezTo>
                <a:cubicBezTo>
                  <a:pt x="122767" y="45822"/>
                  <a:pt x="122267" y="53789"/>
                  <a:pt x="127000" y="58522"/>
                </a:cubicBezTo>
                <a:cubicBezTo>
                  <a:pt x="131733" y="63255"/>
                  <a:pt x="139700" y="62755"/>
                  <a:pt x="146050" y="64872"/>
                </a:cubicBezTo>
                <a:cubicBezTo>
                  <a:pt x="148167" y="71222"/>
                  <a:pt x="149407" y="77935"/>
                  <a:pt x="152400" y="83922"/>
                </a:cubicBezTo>
                <a:cubicBezTo>
                  <a:pt x="160262" y="99646"/>
                  <a:pt x="167821" y="108415"/>
                  <a:pt x="184150" y="115672"/>
                </a:cubicBezTo>
                <a:cubicBezTo>
                  <a:pt x="196383" y="121109"/>
                  <a:pt x="222250" y="128372"/>
                  <a:pt x="222250" y="128372"/>
                </a:cubicBezTo>
                <a:cubicBezTo>
                  <a:pt x="226483" y="141072"/>
                  <a:pt x="239183" y="153772"/>
                  <a:pt x="234950" y="166472"/>
                </a:cubicBezTo>
                <a:lnTo>
                  <a:pt x="222250" y="204572"/>
                </a:lnTo>
                <a:cubicBezTo>
                  <a:pt x="224367" y="236322"/>
                  <a:pt x="224100" y="268321"/>
                  <a:pt x="228600" y="299822"/>
                </a:cubicBezTo>
                <a:cubicBezTo>
                  <a:pt x="230493" y="313074"/>
                  <a:pt x="241300" y="337922"/>
                  <a:pt x="241300" y="337922"/>
                </a:cubicBezTo>
                <a:cubicBezTo>
                  <a:pt x="234950" y="340039"/>
                  <a:pt x="228852" y="345372"/>
                  <a:pt x="222250" y="344272"/>
                </a:cubicBezTo>
                <a:cubicBezTo>
                  <a:pt x="214722" y="343017"/>
                  <a:pt x="210026" y="334985"/>
                  <a:pt x="203200" y="331572"/>
                </a:cubicBezTo>
                <a:cubicBezTo>
                  <a:pt x="197213" y="328579"/>
                  <a:pt x="190500" y="327339"/>
                  <a:pt x="184150" y="325222"/>
                </a:cubicBezTo>
                <a:cubicBezTo>
                  <a:pt x="177800" y="327339"/>
                  <a:pt x="170669" y="327859"/>
                  <a:pt x="165100" y="331572"/>
                </a:cubicBezTo>
                <a:cubicBezTo>
                  <a:pt x="157628" y="336553"/>
                  <a:pt x="152949" y="344873"/>
                  <a:pt x="146050" y="350622"/>
                </a:cubicBezTo>
                <a:cubicBezTo>
                  <a:pt x="140187" y="355508"/>
                  <a:pt x="133350" y="359089"/>
                  <a:pt x="127000" y="363322"/>
                </a:cubicBezTo>
                <a:cubicBezTo>
                  <a:pt x="118533" y="359089"/>
                  <a:pt x="108293" y="357315"/>
                  <a:pt x="101600" y="350622"/>
                </a:cubicBezTo>
                <a:cubicBezTo>
                  <a:pt x="67733" y="316755"/>
                  <a:pt x="127000" y="342155"/>
                  <a:pt x="76200" y="325222"/>
                </a:cubicBezTo>
                <a:cubicBezTo>
                  <a:pt x="61383" y="327339"/>
                  <a:pt x="46426" y="334507"/>
                  <a:pt x="31750" y="331572"/>
                </a:cubicBezTo>
                <a:cubicBezTo>
                  <a:pt x="22348" y="329692"/>
                  <a:pt x="4896" y="300817"/>
                  <a:pt x="0" y="293472"/>
                </a:cubicBezTo>
                <a:cubicBezTo>
                  <a:pt x="2117" y="265955"/>
                  <a:pt x="2927" y="238307"/>
                  <a:pt x="6350" y="210922"/>
                </a:cubicBezTo>
                <a:cubicBezTo>
                  <a:pt x="7733" y="199858"/>
                  <a:pt x="20964" y="173865"/>
                  <a:pt x="25400" y="166472"/>
                </a:cubicBezTo>
                <a:cubicBezTo>
                  <a:pt x="33253" y="153384"/>
                  <a:pt x="45973" y="142852"/>
                  <a:pt x="50800" y="128372"/>
                </a:cubicBezTo>
                <a:lnTo>
                  <a:pt x="69850" y="71222"/>
                </a:lnTo>
                <a:lnTo>
                  <a:pt x="63500" y="39472"/>
                </a:ln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Полилиния 449"/>
          <p:cNvSpPr/>
          <p:nvPr/>
        </p:nvSpPr>
        <p:spPr>
          <a:xfrm>
            <a:off x="5298283" y="2806637"/>
            <a:ext cx="281505" cy="291375"/>
          </a:xfrm>
          <a:custGeom>
            <a:avLst/>
            <a:gdLst>
              <a:gd name="connsiteX0" fmla="*/ 363 w 281505"/>
              <a:gd name="connsiteY0" fmla="*/ 171450 h 247650"/>
              <a:gd name="connsiteX1" fmla="*/ 13063 w 281505"/>
              <a:gd name="connsiteY1" fmla="*/ 139700 h 247650"/>
              <a:gd name="connsiteX2" fmla="*/ 32113 w 281505"/>
              <a:gd name="connsiteY2" fmla="*/ 133350 h 247650"/>
              <a:gd name="connsiteX3" fmla="*/ 51163 w 281505"/>
              <a:gd name="connsiteY3" fmla="*/ 120650 h 247650"/>
              <a:gd name="connsiteX4" fmla="*/ 63863 w 281505"/>
              <a:gd name="connsiteY4" fmla="*/ 101600 h 247650"/>
              <a:gd name="connsiteX5" fmla="*/ 70213 w 281505"/>
              <a:gd name="connsiteY5" fmla="*/ 82550 h 247650"/>
              <a:gd name="connsiteX6" fmla="*/ 89263 w 281505"/>
              <a:gd name="connsiteY6" fmla="*/ 76200 h 247650"/>
              <a:gd name="connsiteX7" fmla="*/ 95613 w 281505"/>
              <a:gd name="connsiteY7" fmla="*/ 57150 h 247650"/>
              <a:gd name="connsiteX8" fmla="*/ 101963 w 281505"/>
              <a:gd name="connsiteY8" fmla="*/ 19050 h 247650"/>
              <a:gd name="connsiteX9" fmla="*/ 140063 w 281505"/>
              <a:gd name="connsiteY9" fmla="*/ 6350 h 247650"/>
              <a:gd name="connsiteX10" fmla="*/ 159113 w 281505"/>
              <a:gd name="connsiteY10" fmla="*/ 0 h 247650"/>
              <a:gd name="connsiteX11" fmla="*/ 203563 w 281505"/>
              <a:gd name="connsiteY11" fmla="*/ 6350 h 247650"/>
              <a:gd name="connsiteX12" fmla="*/ 222613 w 281505"/>
              <a:gd name="connsiteY12" fmla="*/ 44450 h 247650"/>
              <a:gd name="connsiteX13" fmla="*/ 235313 w 281505"/>
              <a:gd name="connsiteY13" fmla="*/ 63500 h 247650"/>
              <a:gd name="connsiteX14" fmla="*/ 241663 w 281505"/>
              <a:gd name="connsiteY14" fmla="*/ 82550 h 247650"/>
              <a:gd name="connsiteX15" fmla="*/ 260713 w 281505"/>
              <a:gd name="connsiteY15" fmla="*/ 88900 h 247650"/>
              <a:gd name="connsiteX16" fmla="*/ 267063 w 281505"/>
              <a:gd name="connsiteY16" fmla="*/ 107950 h 247650"/>
              <a:gd name="connsiteX17" fmla="*/ 273413 w 281505"/>
              <a:gd name="connsiteY17" fmla="*/ 146050 h 247650"/>
              <a:gd name="connsiteX18" fmla="*/ 235313 w 281505"/>
              <a:gd name="connsiteY18" fmla="*/ 152400 h 247650"/>
              <a:gd name="connsiteX19" fmla="*/ 209913 w 281505"/>
              <a:gd name="connsiteY19" fmla="*/ 190500 h 247650"/>
              <a:gd name="connsiteX20" fmla="*/ 203563 w 281505"/>
              <a:gd name="connsiteY20" fmla="*/ 209550 h 247650"/>
              <a:gd name="connsiteX21" fmla="*/ 159113 w 281505"/>
              <a:gd name="connsiteY21" fmla="*/ 222250 h 247650"/>
              <a:gd name="connsiteX22" fmla="*/ 140063 w 281505"/>
              <a:gd name="connsiteY22" fmla="*/ 234950 h 247650"/>
              <a:gd name="connsiteX23" fmla="*/ 82913 w 281505"/>
              <a:gd name="connsiteY23" fmla="*/ 247650 h 247650"/>
              <a:gd name="connsiteX24" fmla="*/ 38463 w 281505"/>
              <a:gd name="connsiteY24" fmla="*/ 234950 h 247650"/>
              <a:gd name="connsiteX25" fmla="*/ 25763 w 281505"/>
              <a:gd name="connsiteY25" fmla="*/ 215900 h 247650"/>
              <a:gd name="connsiteX26" fmla="*/ 363 w 281505"/>
              <a:gd name="connsiteY26" fmla="*/ 1714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1505" h="247650">
                <a:moveTo>
                  <a:pt x="363" y="171450"/>
                </a:moveTo>
                <a:cubicBezTo>
                  <a:pt x="-1754" y="158750"/>
                  <a:pt x="5766" y="148457"/>
                  <a:pt x="13063" y="139700"/>
                </a:cubicBezTo>
                <a:cubicBezTo>
                  <a:pt x="17348" y="134558"/>
                  <a:pt x="26126" y="136343"/>
                  <a:pt x="32113" y="133350"/>
                </a:cubicBezTo>
                <a:cubicBezTo>
                  <a:pt x="38939" y="129937"/>
                  <a:pt x="44813" y="124883"/>
                  <a:pt x="51163" y="120650"/>
                </a:cubicBezTo>
                <a:cubicBezTo>
                  <a:pt x="55396" y="114300"/>
                  <a:pt x="60450" y="108426"/>
                  <a:pt x="63863" y="101600"/>
                </a:cubicBezTo>
                <a:cubicBezTo>
                  <a:pt x="66856" y="95613"/>
                  <a:pt x="65480" y="87283"/>
                  <a:pt x="70213" y="82550"/>
                </a:cubicBezTo>
                <a:cubicBezTo>
                  <a:pt x="74946" y="77817"/>
                  <a:pt x="82913" y="78317"/>
                  <a:pt x="89263" y="76200"/>
                </a:cubicBezTo>
                <a:cubicBezTo>
                  <a:pt x="91380" y="69850"/>
                  <a:pt x="94161" y="63684"/>
                  <a:pt x="95613" y="57150"/>
                </a:cubicBezTo>
                <a:cubicBezTo>
                  <a:pt x="98406" y="44581"/>
                  <a:pt x="93485" y="28740"/>
                  <a:pt x="101963" y="19050"/>
                </a:cubicBezTo>
                <a:cubicBezTo>
                  <a:pt x="110778" y="8975"/>
                  <a:pt x="127363" y="10583"/>
                  <a:pt x="140063" y="6350"/>
                </a:cubicBezTo>
                <a:lnTo>
                  <a:pt x="159113" y="0"/>
                </a:lnTo>
                <a:cubicBezTo>
                  <a:pt x="173930" y="2117"/>
                  <a:pt x="189886" y="271"/>
                  <a:pt x="203563" y="6350"/>
                </a:cubicBezTo>
                <a:cubicBezTo>
                  <a:pt x="215262" y="11549"/>
                  <a:pt x="217984" y="35192"/>
                  <a:pt x="222613" y="44450"/>
                </a:cubicBezTo>
                <a:cubicBezTo>
                  <a:pt x="226026" y="51276"/>
                  <a:pt x="231900" y="56674"/>
                  <a:pt x="235313" y="63500"/>
                </a:cubicBezTo>
                <a:cubicBezTo>
                  <a:pt x="238306" y="69487"/>
                  <a:pt x="236930" y="77817"/>
                  <a:pt x="241663" y="82550"/>
                </a:cubicBezTo>
                <a:cubicBezTo>
                  <a:pt x="246396" y="87283"/>
                  <a:pt x="254363" y="86783"/>
                  <a:pt x="260713" y="88900"/>
                </a:cubicBezTo>
                <a:cubicBezTo>
                  <a:pt x="262830" y="95250"/>
                  <a:pt x="264070" y="101963"/>
                  <a:pt x="267063" y="107950"/>
                </a:cubicBezTo>
                <a:cubicBezTo>
                  <a:pt x="270848" y="115520"/>
                  <a:pt x="293252" y="134713"/>
                  <a:pt x="273413" y="146050"/>
                </a:cubicBezTo>
                <a:cubicBezTo>
                  <a:pt x="262234" y="152438"/>
                  <a:pt x="248013" y="150283"/>
                  <a:pt x="235313" y="152400"/>
                </a:cubicBezTo>
                <a:cubicBezTo>
                  <a:pt x="226846" y="165100"/>
                  <a:pt x="214740" y="176020"/>
                  <a:pt x="209913" y="190500"/>
                </a:cubicBezTo>
                <a:cubicBezTo>
                  <a:pt x="207796" y="196850"/>
                  <a:pt x="208296" y="204817"/>
                  <a:pt x="203563" y="209550"/>
                </a:cubicBezTo>
                <a:cubicBezTo>
                  <a:pt x="200526" y="212587"/>
                  <a:pt x="159333" y="222195"/>
                  <a:pt x="159113" y="222250"/>
                </a:cubicBezTo>
                <a:cubicBezTo>
                  <a:pt x="152763" y="226483"/>
                  <a:pt x="146889" y="231537"/>
                  <a:pt x="140063" y="234950"/>
                </a:cubicBezTo>
                <a:cubicBezTo>
                  <a:pt x="124431" y="242766"/>
                  <a:pt x="97546" y="245211"/>
                  <a:pt x="82913" y="247650"/>
                </a:cubicBezTo>
                <a:cubicBezTo>
                  <a:pt x="81254" y="247235"/>
                  <a:pt x="42604" y="238263"/>
                  <a:pt x="38463" y="234950"/>
                </a:cubicBezTo>
                <a:cubicBezTo>
                  <a:pt x="32504" y="230182"/>
                  <a:pt x="31159" y="221296"/>
                  <a:pt x="25763" y="215900"/>
                </a:cubicBezTo>
                <a:cubicBezTo>
                  <a:pt x="11889" y="202026"/>
                  <a:pt x="2480" y="184150"/>
                  <a:pt x="363" y="17145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олилиния 450"/>
          <p:cNvSpPr/>
          <p:nvPr/>
        </p:nvSpPr>
        <p:spPr>
          <a:xfrm>
            <a:off x="5267634" y="3282603"/>
            <a:ext cx="195802" cy="179271"/>
          </a:xfrm>
          <a:custGeom>
            <a:avLst/>
            <a:gdLst>
              <a:gd name="connsiteX0" fmla="*/ 74 w 180073"/>
              <a:gd name="connsiteY0" fmla="*/ 20521 h 179271"/>
              <a:gd name="connsiteX1" fmla="*/ 12774 w 180073"/>
              <a:gd name="connsiteY1" fmla="*/ 52271 h 179271"/>
              <a:gd name="connsiteX2" fmla="*/ 19124 w 180073"/>
              <a:gd name="connsiteY2" fmla="*/ 84021 h 179271"/>
              <a:gd name="connsiteX3" fmla="*/ 44524 w 180073"/>
              <a:gd name="connsiteY3" fmla="*/ 141171 h 179271"/>
              <a:gd name="connsiteX4" fmla="*/ 82624 w 180073"/>
              <a:gd name="connsiteY4" fmla="*/ 160221 h 179271"/>
              <a:gd name="connsiteX5" fmla="*/ 127074 w 180073"/>
              <a:gd name="connsiteY5" fmla="*/ 166571 h 179271"/>
              <a:gd name="connsiteX6" fmla="*/ 171524 w 180073"/>
              <a:gd name="connsiteY6" fmla="*/ 179271 h 179271"/>
              <a:gd name="connsiteX7" fmla="*/ 171524 w 180073"/>
              <a:gd name="connsiteY7" fmla="*/ 90371 h 179271"/>
              <a:gd name="connsiteX8" fmla="*/ 165174 w 180073"/>
              <a:gd name="connsiteY8" fmla="*/ 71321 h 179271"/>
              <a:gd name="connsiteX9" fmla="*/ 146124 w 180073"/>
              <a:gd name="connsiteY9" fmla="*/ 58621 h 179271"/>
              <a:gd name="connsiteX10" fmla="*/ 139774 w 180073"/>
              <a:gd name="connsiteY10" fmla="*/ 26871 h 179271"/>
              <a:gd name="connsiteX11" fmla="*/ 19124 w 180073"/>
              <a:gd name="connsiteY11" fmla="*/ 14171 h 179271"/>
              <a:gd name="connsiteX12" fmla="*/ 74 w 180073"/>
              <a:gd name="connsiteY12" fmla="*/ 20521 h 1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73" h="179271">
                <a:moveTo>
                  <a:pt x="74" y="20521"/>
                </a:moveTo>
                <a:cubicBezTo>
                  <a:pt x="-984" y="26871"/>
                  <a:pt x="9499" y="41353"/>
                  <a:pt x="12774" y="52271"/>
                </a:cubicBezTo>
                <a:cubicBezTo>
                  <a:pt x="15875" y="62609"/>
                  <a:pt x="16284" y="73608"/>
                  <a:pt x="19124" y="84021"/>
                </a:cubicBezTo>
                <a:cubicBezTo>
                  <a:pt x="23840" y="101312"/>
                  <a:pt x="30326" y="126973"/>
                  <a:pt x="44524" y="141171"/>
                </a:cubicBezTo>
                <a:cubicBezTo>
                  <a:pt x="53889" y="150536"/>
                  <a:pt x="69712" y="157639"/>
                  <a:pt x="82624" y="160221"/>
                </a:cubicBezTo>
                <a:cubicBezTo>
                  <a:pt x="97300" y="163156"/>
                  <a:pt x="112348" y="163894"/>
                  <a:pt x="127074" y="166571"/>
                </a:cubicBezTo>
                <a:cubicBezTo>
                  <a:pt x="144616" y="169760"/>
                  <a:pt x="155202" y="173830"/>
                  <a:pt x="171524" y="179271"/>
                </a:cubicBezTo>
                <a:cubicBezTo>
                  <a:pt x="184471" y="140431"/>
                  <a:pt x="181262" y="158540"/>
                  <a:pt x="171524" y="90371"/>
                </a:cubicBezTo>
                <a:cubicBezTo>
                  <a:pt x="170577" y="83745"/>
                  <a:pt x="169355" y="76548"/>
                  <a:pt x="165174" y="71321"/>
                </a:cubicBezTo>
                <a:cubicBezTo>
                  <a:pt x="160406" y="65362"/>
                  <a:pt x="152474" y="62854"/>
                  <a:pt x="146124" y="58621"/>
                </a:cubicBezTo>
                <a:cubicBezTo>
                  <a:pt x="144007" y="48038"/>
                  <a:pt x="143564" y="36977"/>
                  <a:pt x="139774" y="26871"/>
                </a:cubicBezTo>
                <a:cubicBezTo>
                  <a:pt x="121075" y="-22994"/>
                  <a:pt x="68592" y="11261"/>
                  <a:pt x="19124" y="14171"/>
                </a:cubicBezTo>
                <a:cubicBezTo>
                  <a:pt x="12105" y="35229"/>
                  <a:pt x="1132" y="14171"/>
                  <a:pt x="74" y="20521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олилиния 451"/>
          <p:cNvSpPr/>
          <p:nvPr/>
        </p:nvSpPr>
        <p:spPr>
          <a:xfrm>
            <a:off x="6140393" y="2681913"/>
            <a:ext cx="389647" cy="229196"/>
          </a:xfrm>
          <a:custGeom>
            <a:avLst/>
            <a:gdLst>
              <a:gd name="connsiteX0" fmla="*/ 3536 w 365486"/>
              <a:gd name="connsiteY0" fmla="*/ 69850 h 209550"/>
              <a:gd name="connsiteX1" fmla="*/ 47986 w 365486"/>
              <a:gd name="connsiteY1" fmla="*/ 50800 h 209550"/>
              <a:gd name="connsiteX2" fmla="*/ 73386 w 365486"/>
              <a:gd name="connsiteY2" fmla="*/ 12700 h 209550"/>
              <a:gd name="connsiteX3" fmla="*/ 92436 w 365486"/>
              <a:gd name="connsiteY3" fmla="*/ 0 h 209550"/>
              <a:gd name="connsiteX4" fmla="*/ 117836 w 365486"/>
              <a:gd name="connsiteY4" fmla="*/ 38100 h 209550"/>
              <a:gd name="connsiteX5" fmla="*/ 213086 w 365486"/>
              <a:gd name="connsiteY5" fmla="*/ 69850 h 209550"/>
              <a:gd name="connsiteX6" fmla="*/ 232136 w 365486"/>
              <a:gd name="connsiteY6" fmla="*/ 76200 h 209550"/>
              <a:gd name="connsiteX7" fmla="*/ 251186 w 365486"/>
              <a:gd name="connsiteY7" fmla="*/ 82550 h 209550"/>
              <a:gd name="connsiteX8" fmla="*/ 333736 w 365486"/>
              <a:gd name="connsiteY8" fmla="*/ 95250 h 209550"/>
              <a:gd name="connsiteX9" fmla="*/ 352786 w 365486"/>
              <a:gd name="connsiteY9" fmla="*/ 101600 h 209550"/>
              <a:gd name="connsiteX10" fmla="*/ 365486 w 365486"/>
              <a:gd name="connsiteY10" fmla="*/ 139700 h 209550"/>
              <a:gd name="connsiteX11" fmla="*/ 308336 w 365486"/>
              <a:gd name="connsiteY11" fmla="*/ 165100 h 209550"/>
              <a:gd name="connsiteX12" fmla="*/ 295636 w 365486"/>
              <a:gd name="connsiteY12" fmla="*/ 184150 h 209550"/>
              <a:gd name="connsiteX13" fmla="*/ 257536 w 365486"/>
              <a:gd name="connsiteY13" fmla="*/ 209550 h 209550"/>
              <a:gd name="connsiteX14" fmla="*/ 130536 w 365486"/>
              <a:gd name="connsiteY14" fmla="*/ 203200 h 209550"/>
              <a:gd name="connsiteX15" fmla="*/ 111486 w 365486"/>
              <a:gd name="connsiteY15" fmla="*/ 196850 h 209550"/>
              <a:gd name="connsiteX16" fmla="*/ 86086 w 365486"/>
              <a:gd name="connsiteY16" fmla="*/ 190500 h 209550"/>
              <a:gd name="connsiteX17" fmla="*/ 54336 w 365486"/>
              <a:gd name="connsiteY17" fmla="*/ 139700 h 209550"/>
              <a:gd name="connsiteX18" fmla="*/ 22586 w 365486"/>
              <a:gd name="connsiteY18" fmla="*/ 133350 h 209550"/>
              <a:gd name="connsiteX19" fmla="*/ 3536 w 365486"/>
              <a:gd name="connsiteY19" fmla="*/ 95250 h 209550"/>
              <a:gd name="connsiteX20" fmla="*/ 3536 w 365486"/>
              <a:gd name="connsiteY20" fmla="*/ 698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5486" h="209550">
                <a:moveTo>
                  <a:pt x="3536" y="69850"/>
                </a:moveTo>
                <a:cubicBezTo>
                  <a:pt x="10944" y="62442"/>
                  <a:pt x="35510" y="61008"/>
                  <a:pt x="47986" y="50800"/>
                </a:cubicBezTo>
                <a:cubicBezTo>
                  <a:pt x="59799" y="41135"/>
                  <a:pt x="60686" y="21167"/>
                  <a:pt x="73386" y="12700"/>
                </a:cubicBezTo>
                <a:lnTo>
                  <a:pt x="92436" y="0"/>
                </a:lnTo>
                <a:cubicBezTo>
                  <a:pt x="100903" y="12700"/>
                  <a:pt x="103356" y="33273"/>
                  <a:pt x="117836" y="38100"/>
                </a:cubicBezTo>
                <a:lnTo>
                  <a:pt x="213086" y="69850"/>
                </a:lnTo>
                <a:lnTo>
                  <a:pt x="232136" y="76200"/>
                </a:lnTo>
                <a:cubicBezTo>
                  <a:pt x="238486" y="78317"/>
                  <a:pt x="244584" y="81450"/>
                  <a:pt x="251186" y="82550"/>
                </a:cubicBezTo>
                <a:cubicBezTo>
                  <a:pt x="304049" y="91361"/>
                  <a:pt x="276540" y="87079"/>
                  <a:pt x="333736" y="95250"/>
                </a:cubicBezTo>
                <a:cubicBezTo>
                  <a:pt x="340086" y="97367"/>
                  <a:pt x="348895" y="96153"/>
                  <a:pt x="352786" y="101600"/>
                </a:cubicBezTo>
                <a:cubicBezTo>
                  <a:pt x="360567" y="112493"/>
                  <a:pt x="365486" y="139700"/>
                  <a:pt x="365486" y="139700"/>
                </a:cubicBezTo>
                <a:cubicBezTo>
                  <a:pt x="320146" y="154813"/>
                  <a:pt x="338525" y="144974"/>
                  <a:pt x="308336" y="165100"/>
                </a:cubicBezTo>
                <a:cubicBezTo>
                  <a:pt x="304103" y="171450"/>
                  <a:pt x="301379" y="179124"/>
                  <a:pt x="295636" y="184150"/>
                </a:cubicBezTo>
                <a:cubicBezTo>
                  <a:pt x="284149" y="194201"/>
                  <a:pt x="257536" y="209550"/>
                  <a:pt x="257536" y="209550"/>
                </a:cubicBezTo>
                <a:cubicBezTo>
                  <a:pt x="215203" y="207433"/>
                  <a:pt x="172763" y="206872"/>
                  <a:pt x="130536" y="203200"/>
                </a:cubicBezTo>
                <a:cubicBezTo>
                  <a:pt x="123868" y="202620"/>
                  <a:pt x="117922" y="198689"/>
                  <a:pt x="111486" y="196850"/>
                </a:cubicBezTo>
                <a:cubicBezTo>
                  <a:pt x="103095" y="194452"/>
                  <a:pt x="94553" y="192617"/>
                  <a:pt x="86086" y="190500"/>
                </a:cubicBezTo>
                <a:cubicBezTo>
                  <a:pt x="76856" y="162811"/>
                  <a:pt x="81170" y="149763"/>
                  <a:pt x="54336" y="139700"/>
                </a:cubicBezTo>
                <a:cubicBezTo>
                  <a:pt x="44230" y="135910"/>
                  <a:pt x="33169" y="135467"/>
                  <a:pt x="22586" y="133350"/>
                </a:cubicBezTo>
                <a:cubicBezTo>
                  <a:pt x="12834" y="118722"/>
                  <a:pt x="6457" y="112777"/>
                  <a:pt x="3536" y="95250"/>
                </a:cubicBezTo>
                <a:cubicBezTo>
                  <a:pt x="2492" y="88986"/>
                  <a:pt x="-3872" y="77258"/>
                  <a:pt x="3536" y="69850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олилиния 452"/>
          <p:cNvSpPr/>
          <p:nvPr/>
        </p:nvSpPr>
        <p:spPr>
          <a:xfrm>
            <a:off x="5939662" y="3322943"/>
            <a:ext cx="314928" cy="266700"/>
          </a:xfrm>
          <a:custGeom>
            <a:avLst/>
            <a:gdLst>
              <a:gd name="connsiteX0" fmla="*/ 0 w 298450"/>
              <a:gd name="connsiteY0" fmla="*/ 171450 h 266700"/>
              <a:gd name="connsiteX1" fmla="*/ 31750 w 298450"/>
              <a:gd name="connsiteY1" fmla="*/ 165100 h 266700"/>
              <a:gd name="connsiteX2" fmla="*/ 44450 w 298450"/>
              <a:gd name="connsiteY2" fmla="*/ 146050 h 266700"/>
              <a:gd name="connsiteX3" fmla="*/ 82550 w 298450"/>
              <a:gd name="connsiteY3" fmla="*/ 127000 h 266700"/>
              <a:gd name="connsiteX4" fmla="*/ 101600 w 298450"/>
              <a:gd name="connsiteY4" fmla="*/ 107950 h 266700"/>
              <a:gd name="connsiteX5" fmla="*/ 107950 w 298450"/>
              <a:gd name="connsiteY5" fmla="*/ 88900 h 266700"/>
              <a:gd name="connsiteX6" fmla="*/ 127000 w 298450"/>
              <a:gd name="connsiteY6" fmla="*/ 82550 h 266700"/>
              <a:gd name="connsiteX7" fmla="*/ 139700 w 298450"/>
              <a:gd name="connsiteY7" fmla="*/ 31750 h 266700"/>
              <a:gd name="connsiteX8" fmla="*/ 177800 w 298450"/>
              <a:gd name="connsiteY8" fmla="*/ 12700 h 266700"/>
              <a:gd name="connsiteX9" fmla="*/ 215900 w 298450"/>
              <a:gd name="connsiteY9" fmla="*/ 0 h 266700"/>
              <a:gd name="connsiteX10" fmla="*/ 273050 w 298450"/>
              <a:gd name="connsiteY10" fmla="*/ 25400 h 266700"/>
              <a:gd name="connsiteX11" fmla="*/ 298450 w 298450"/>
              <a:gd name="connsiteY11" fmla="*/ 82550 h 266700"/>
              <a:gd name="connsiteX12" fmla="*/ 292100 w 298450"/>
              <a:gd name="connsiteY12" fmla="*/ 152400 h 266700"/>
              <a:gd name="connsiteX13" fmla="*/ 285750 w 298450"/>
              <a:gd name="connsiteY13" fmla="*/ 177800 h 266700"/>
              <a:gd name="connsiteX14" fmla="*/ 266700 w 298450"/>
              <a:gd name="connsiteY14" fmla="*/ 184150 h 266700"/>
              <a:gd name="connsiteX15" fmla="*/ 273050 w 298450"/>
              <a:gd name="connsiteY15" fmla="*/ 209550 h 266700"/>
              <a:gd name="connsiteX16" fmla="*/ 279400 w 298450"/>
              <a:gd name="connsiteY16" fmla="*/ 228600 h 266700"/>
              <a:gd name="connsiteX17" fmla="*/ 254000 w 298450"/>
              <a:gd name="connsiteY17" fmla="*/ 247650 h 266700"/>
              <a:gd name="connsiteX18" fmla="*/ 215900 w 298450"/>
              <a:gd name="connsiteY18" fmla="*/ 266700 h 266700"/>
              <a:gd name="connsiteX19" fmla="*/ 209550 w 298450"/>
              <a:gd name="connsiteY19" fmla="*/ 247650 h 266700"/>
              <a:gd name="connsiteX20" fmla="*/ 88900 w 298450"/>
              <a:gd name="connsiteY20" fmla="*/ 228600 h 266700"/>
              <a:gd name="connsiteX21" fmla="*/ 69850 w 298450"/>
              <a:gd name="connsiteY21" fmla="*/ 222250 h 266700"/>
              <a:gd name="connsiteX22" fmla="*/ 31750 w 298450"/>
              <a:gd name="connsiteY22" fmla="*/ 203200 h 266700"/>
              <a:gd name="connsiteX23" fmla="*/ 38100 w 298450"/>
              <a:gd name="connsiteY23" fmla="*/ 165100 h 266700"/>
              <a:gd name="connsiteX24" fmla="*/ 76200 w 298450"/>
              <a:gd name="connsiteY24" fmla="*/ 139700 h 266700"/>
              <a:gd name="connsiteX25" fmla="*/ 69850 w 298450"/>
              <a:gd name="connsiteY25" fmla="*/ 1079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8450" h="266700">
                <a:moveTo>
                  <a:pt x="0" y="171450"/>
                </a:moveTo>
                <a:cubicBezTo>
                  <a:pt x="10583" y="169333"/>
                  <a:pt x="22379" y="170455"/>
                  <a:pt x="31750" y="165100"/>
                </a:cubicBezTo>
                <a:cubicBezTo>
                  <a:pt x="38376" y="161314"/>
                  <a:pt x="39054" y="151446"/>
                  <a:pt x="44450" y="146050"/>
                </a:cubicBezTo>
                <a:cubicBezTo>
                  <a:pt x="56760" y="133740"/>
                  <a:pt x="67056" y="132165"/>
                  <a:pt x="82550" y="127000"/>
                </a:cubicBezTo>
                <a:cubicBezTo>
                  <a:pt x="88900" y="120650"/>
                  <a:pt x="96619" y="115422"/>
                  <a:pt x="101600" y="107950"/>
                </a:cubicBezTo>
                <a:cubicBezTo>
                  <a:pt x="105313" y="102381"/>
                  <a:pt x="103217" y="93633"/>
                  <a:pt x="107950" y="88900"/>
                </a:cubicBezTo>
                <a:cubicBezTo>
                  <a:pt x="112683" y="84167"/>
                  <a:pt x="120650" y="84667"/>
                  <a:pt x="127000" y="82550"/>
                </a:cubicBezTo>
                <a:cubicBezTo>
                  <a:pt x="131233" y="65617"/>
                  <a:pt x="123141" y="37270"/>
                  <a:pt x="139700" y="31750"/>
                </a:cubicBezTo>
                <a:cubicBezTo>
                  <a:pt x="209175" y="8592"/>
                  <a:pt x="103942" y="45526"/>
                  <a:pt x="177800" y="12700"/>
                </a:cubicBezTo>
                <a:cubicBezTo>
                  <a:pt x="190033" y="7263"/>
                  <a:pt x="215900" y="0"/>
                  <a:pt x="215900" y="0"/>
                </a:cubicBezTo>
                <a:cubicBezTo>
                  <a:pt x="261240" y="15113"/>
                  <a:pt x="242861" y="5274"/>
                  <a:pt x="273050" y="25400"/>
                </a:cubicBezTo>
                <a:cubicBezTo>
                  <a:pt x="288163" y="70740"/>
                  <a:pt x="278324" y="52361"/>
                  <a:pt x="298450" y="82550"/>
                </a:cubicBezTo>
                <a:cubicBezTo>
                  <a:pt x="296333" y="105833"/>
                  <a:pt x="295190" y="129226"/>
                  <a:pt x="292100" y="152400"/>
                </a:cubicBezTo>
                <a:cubicBezTo>
                  <a:pt x="290947" y="161051"/>
                  <a:pt x="291202" y="170985"/>
                  <a:pt x="285750" y="177800"/>
                </a:cubicBezTo>
                <a:cubicBezTo>
                  <a:pt x="281569" y="183027"/>
                  <a:pt x="273050" y="182033"/>
                  <a:pt x="266700" y="184150"/>
                </a:cubicBezTo>
                <a:cubicBezTo>
                  <a:pt x="268817" y="192617"/>
                  <a:pt x="270652" y="201159"/>
                  <a:pt x="273050" y="209550"/>
                </a:cubicBezTo>
                <a:cubicBezTo>
                  <a:pt x="274889" y="215986"/>
                  <a:pt x="282393" y="222613"/>
                  <a:pt x="279400" y="228600"/>
                </a:cubicBezTo>
                <a:cubicBezTo>
                  <a:pt x="274667" y="238066"/>
                  <a:pt x="262612" y="241499"/>
                  <a:pt x="254000" y="247650"/>
                </a:cubicBezTo>
                <a:cubicBezTo>
                  <a:pt x="232458" y="263037"/>
                  <a:pt x="239491" y="258836"/>
                  <a:pt x="215900" y="266700"/>
                </a:cubicBezTo>
                <a:cubicBezTo>
                  <a:pt x="213783" y="260350"/>
                  <a:pt x="214997" y="251541"/>
                  <a:pt x="209550" y="247650"/>
                </a:cubicBezTo>
                <a:cubicBezTo>
                  <a:pt x="183690" y="229178"/>
                  <a:pt x="105590" y="229884"/>
                  <a:pt x="88900" y="228600"/>
                </a:cubicBezTo>
                <a:cubicBezTo>
                  <a:pt x="82550" y="226483"/>
                  <a:pt x="75837" y="225243"/>
                  <a:pt x="69850" y="222250"/>
                </a:cubicBezTo>
                <a:cubicBezTo>
                  <a:pt x="20611" y="197631"/>
                  <a:pt x="79633" y="219161"/>
                  <a:pt x="31750" y="203200"/>
                </a:cubicBezTo>
                <a:cubicBezTo>
                  <a:pt x="25308" y="183875"/>
                  <a:pt x="19040" y="181778"/>
                  <a:pt x="38100" y="165100"/>
                </a:cubicBezTo>
                <a:cubicBezTo>
                  <a:pt x="49587" y="155049"/>
                  <a:pt x="76200" y="139700"/>
                  <a:pt x="76200" y="139700"/>
                </a:cubicBezTo>
                <a:cubicBezTo>
                  <a:pt x="68511" y="116634"/>
                  <a:pt x="69850" y="127343"/>
                  <a:pt x="69850" y="107950"/>
                </a:cubicBezTo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Полилиния 456"/>
          <p:cNvSpPr/>
          <p:nvPr/>
        </p:nvSpPr>
        <p:spPr>
          <a:xfrm>
            <a:off x="5743012" y="2399960"/>
            <a:ext cx="255495" cy="291722"/>
          </a:xfrm>
          <a:custGeom>
            <a:avLst/>
            <a:gdLst>
              <a:gd name="connsiteX0" fmla="*/ 30156 w 254000"/>
              <a:gd name="connsiteY0" fmla="*/ 95250 h 224168"/>
              <a:gd name="connsiteX1" fmla="*/ 6343 w 254000"/>
              <a:gd name="connsiteY1" fmla="*/ 85725 h 224168"/>
              <a:gd name="connsiteX2" fmla="*/ 30156 w 254000"/>
              <a:gd name="connsiteY2" fmla="*/ 38100 h 224168"/>
              <a:gd name="connsiteX3" fmla="*/ 44443 w 254000"/>
              <a:gd name="connsiteY3" fmla="*/ 28575 h 224168"/>
              <a:gd name="connsiteX4" fmla="*/ 53968 w 254000"/>
              <a:gd name="connsiteY4" fmla="*/ 0 h 224168"/>
              <a:gd name="connsiteX5" fmla="*/ 92068 w 254000"/>
              <a:gd name="connsiteY5" fmla="*/ 9525 h 224168"/>
              <a:gd name="connsiteX6" fmla="*/ 106356 w 254000"/>
              <a:gd name="connsiteY6" fmla="*/ 19050 h 224168"/>
              <a:gd name="connsiteX7" fmla="*/ 173031 w 254000"/>
              <a:gd name="connsiteY7" fmla="*/ 23813 h 224168"/>
              <a:gd name="connsiteX8" fmla="*/ 173031 w 254000"/>
              <a:gd name="connsiteY8" fmla="*/ 52388 h 224168"/>
              <a:gd name="connsiteX9" fmla="*/ 177793 w 254000"/>
              <a:gd name="connsiteY9" fmla="*/ 85725 h 224168"/>
              <a:gd name="connsiteX10" fmla="*/ 182556 w 254000"/>
              <a:gd name="connsiteY10" fmla="*/ 100013 h 224168"/>
              <a:gd name="connsiteX11" fmla="*/ 196843 w 254000"/>
              <a:gd name="connsiteY11" fmla="*/ 104775 h 224168"/>
              <a:gd name="connsiteX12" fmla="*/ 215893 w 254000"/>
              <a:gd name="connsiteY12" fmla="*/ 133350 h 224168"/>
              <a:gd name="connsiteX13" fmla="*/ 220656 w 254000"/>
              <a:gd name="connsiteY13" fmla="*/ 147638 h 224168"/>
              <a:gd name="connsiteX14" fmla="*/ 249231 w 254000"/>
              <a:gd name="connsiteY14" fmla="*/ 166688 h 224168"/>
              <a:gd name="connsiteX15" fmla="*/ 249231 w 254000"/>
              <a:gd name="connsiteY15" fmla="*/ 204788 h 224168"/>
              <a:gd name="connsiteX16" fmla="*/ 234943 w 254000"/>
              <a:gd name="connsiteY16" fmla="*/ 209550 h 224168"/>
              <a:gd name="connsiteX17" fmla="*/ 220656 w 254000"/>
              <a:gd name="connsiteY17" fmla="*/ 219075 h 224168"/>
              <a:gd name="connsiteX18" fmla="*/ 168268 w 254000"/>
              <a:gd name="connsiteY18" fmla="*/ 219075 h 224168"/>
              <a:gd name="connsiteX19" fmla="*/ 125406 w 254000"/>
              <a:gd name="connsiteY19" fmla="*/ 204788 h 224168"/>
              <a:gd name="connsiteX20" fmla="*/ 111118 w 254000"/>
              <a:gd name="connsiteY20" fmla="*/ 200025 h 224168"/>
              <a:gd name="connsiteX21" fmla="*/ 96831 w 254000"/>
              <a:gd name="connsiteY21" fmla="*/ 190500 h 224168"/>
              <a:gd name="connsiteX22" fmla="*/ 68256 w 254000"/>
              <a:gd name="connsiteY22" fmla="*/ 185738 h 224168"/>
              <a:gd name="connsiteX23" fmla="*/ 53968 w 254000"/>
              <a:gd name="connsiteY23" fmla="*/ 180975 h 224168"/>
              <a:gd name="connsiteX24" fmla="*/ 30156 w 254000"/>
              <a:gd name="connsiteY24" fmla="*/ 152400 h 224168"/>
              <a:gd name="connsiteX25" fmla="*/ 34918 w 254000"/>
              <a:gd name="connsiteY25" fmla="*/ 138113 h 224168"/>
              <a:gd name="connsiteX26" fmla="*/ 20631 w 254000"/>
              <a:gd name="connsiteY26" fmla="*/ 104775 h 224168"/>
              <a:gd name="connsiteX27" fmla="*/ 30156 w 254000"/>
              <a:gd name="connsiteY27" fmla="*/ 95250 h 22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4000" h="224168">
                <a:moveTo>
                  <a:pt x="30156" y="95250"/>
                </a:moveTo>
                <a:cubicBezTo>
                  <a:pt x="27775" y="92075"/>
                  <a:pt x="9265" y="93759"/>
                  <a:pt x="6343" y="85725"/>
                </a:cubicBezTo>
                <a:cubicBezTo>
                  <a:pt x="-9656" y="41729"/>
                  <a:pt x="6943" y="43904"/>
                  <a:pt x="30156" y="38100"/>
                </a:cubicBezTo>
                <a:cubicBezTo>
                  <a:pt x="34918" y="34925"/>
                  <a:pt x="41410" y="33429"/>
                  <a:pt x="44443" y="28575"/>
                </a:cubicBezTo>
                <a:cubicBezTo>
                  <a:pt x="49764" y="20061"/>
                  <a:pt x="53968" y="0"/>
                  <a:pt x="53968" y="0"/>
                </a:cubicBezTo>
                <a:cubicBezTo>
                  <a:pt x="63021" y="1811"/>
                  <a:pt x="82307" y="4645"/>
                  <a:pt x="92068" y="9525"/>
                </a:cubicBezTo>
                <a:cubicBezTo>
                  <a:pt x="97188" y="12085"/>
                  <a:pt x="100719" y="18055"/>
                  <a:pt x="106356" y="19050"/>
                </a:cubicBezTo>
                <a:cubicBezTo>
                  <a:pt x="128299" y="22922"/>
                  <a:pt x="150806" y="22225"/>
                  <a:pt x="173031" y="23813"/>
                </a:cubicBezTo>
                <a:cubicBezTo>
                  <a:pt x="185729" y="61910"/>
                  <a:pt x="173031" y="14289"/>
                  <a:pt x="173031" y="52388"/>
                </a:cubicBezTo>
                <a:cubicBezTo>
                  <a:pt x="173031" y="63613"/>
                  <a:pt x="175592" y="74718"/>
                  <a:pt x="177793" y="85725"/>
                </a:cubicBezTo>
                <a:cubicBezTo>
                  <a:pt x="178778" y="90648"/>
                  <a:pt x="179006" y="96463"/>
                  <a:pt x="182556" y="100013"/>
                </a:cubicBezTo>
                <a:cubicBezTo>
                  <a:pt x="186106" y="103563"/>
                  <a:pt x="192081" y="103188"/>
                  <a:pt x="196843" y="104775"/>
                </a:cubicBezTo>
                <a:cubicBezTo>
                  <a:pt x="203193" y="114300"/>
                  <a:pt x="212273" y="122490"/>
                  <a:pt x="215893" y="133350"/>
                </a:cubicBezTo>
                <a:cubicBezTo>
                  <a:pt x="217481" y="138113"/>
                  <a:pt x="217106" y="144088"/>
                  <a:pt x="220656" y="147638"/>
                </a:cubicBezTo>
                <a:cubicBezTo>
                  <a:pt x="228751" y="155733"/>
                  <a:pt x="249231" y="166688"/>
                  <a:pt x="249231" y="166688"/>
                </a:cubicBezTo>
                <a:cubicBezTo>
                  <a:pt x="251042" y="175744"/>
                  <a:pt x="258993" y="195026"/>
                  <a:pt x="249231" y="204788"/>
                </a:cubicBezTo>
                <a:cubicBezTo>
                  <a:pt x="245681" y="208338"/>
                  <a:pt x="239706" y="207963"/>
                  <a:pt x="234943" y="209550"/>
                </a:cubicBezTo>
                <a:cubicBezTo>
                  <a:pt x="230181" y="212725"/>
                  <a:pt x="225775" y="216515"/>
                  <a:pt x="220656" y="219075"/>
                </a:cubicBezTo>
                <a:cubicBezTo>
                  <a:pt x="201273" y="228767"/>
                  <a:pt x="193383" y="222215"/>
                  <a:pt x="168268" y="219075"/>
                </a:cubicBezTo>
                <a:lnTo>
                  <a:pt x="125406" y="204788"/>
                </a:lnTo>
                <a:cubicBezTo>
                  <a:pt x="120643" y="203200"/>
                  <a:pt x="115295" y="202810"/>
                  <a:pt x="111118" y="200025"/>
                </a:cubicBezTo>
                <a:cubicBezTo>
                  <a:pt x="106356" y="196850"/>
                  <a:pt x="102261" y="192310"/>
                  <a:pt x="96831" y="190500"/>
                </a:cubicBezTo>
                <a:cubicBezTo>
                  <a:pt x="87670" y="187446"/>
                  <a:pt x="77781" y="187325"/>
                  <a:pt x="68256" y="185738"/>
                </a:cubicBezTo>
                <a:cubicBezTo>
                  <a:pt x="63493" y="184150"/>
                  <a:pt x="58145" y="183760"/>
                  <a:pt x="53968" y="180975"/>
                </a:cubicBezTo>
                <a:cubicBezTo>
                  <a:pt x="42967" y="173641"/>
                  <a:pt x="37184" y="162943"/>
                  <a:pt x="30156" y="152400"/>
                </a:cubicBezTo>
                <a:cubicBezTo>
                  <a:pt x="31743" y="147638"/>
                  <a:pt x="34918" y="143133"/>
                  <a:pt x="34918" y="138113"/>
                </a:cubicBezTo>
                <a:cubicBezTo>
                  <a:pt x="34918" y="109396"/>
                  <a:pt x="28408" y="128107"/>
                  <a:pt x="20631" y="104775"/>
                </a:cubicBezTo>
                <a:cubicBezTo>
                  <a:pt x="19125" y="100257"/>
                  <a:pt x="32537" y="98425"/>
                  <a:pt x="30156" y="9525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Овал 457"/>
          <p:cNvSpPr/>
          <p:nvPr/>
        </p:nvSpPr>
        <p:spPr>
          <a:xfrm>
            <a:off x="4840454" y="3144876"/>
            <a:ext cx="78580" cy="81115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олилиния 458"/>
          <p:cNvSpPr/>
          <p:nvPr/>
        </p:nvSpPr>
        <p:spPr>
          <a:xfrm>
            <a:off x="5108119" y="3081152"/>
            <a:ext cx="343840" cy="224787"/>
          </a:xfrm>
          <a:custGeom>
            <a:avLst/>
            <a:gdLst>
              <a:gd name="connsiteX0" fmla="*/ 14738 w 325962"/>
              <a:gd name="connsiteY0" fmla="*/ 96610 h 198210"/>
              <a:gd name="connsiteX1" fmla="*/ 46488 w 325962"/>
              <a:gd name="connsiteY1" fmla="*/ 90260 h 198210"/>
              <a:gd name="connsiteX2" fmla="*/ 71888 w 325962"/>
              <a:gd name="connsiteY2" fmla="*/ 83910 h 198210"/>
              <a:gd name="connsiteX3" fmla="*/ 141738 w 325962"/>
              <a:gd name="connsiteY3" fmla="*/ 77560 h 198210"/>
              <a:gd name="connsiteX4" fmla="*/ 179838 w 325962"/>
              <a:gd name="connsiteY4" fmla="*/ 58510 h 198210"/>
              <a:gd name="connsiteX5" fmla="*/ 198888 w 325962"/>
              <a:gd name="connsiteY5" fmla="*/ 52160 h 198210"/>
              <a:gd name="connsiteX6" fmla="*/ 211588 w 325962"/>
              <a:gd name="connsiteY6" fmla="*/ 33110 h 198210"/>
              <a:gd name="connsiteX7" fmla="*/ 217938 w 325962"/>
              <a:gd name="connsiteY7" fmla="*/ 1360 h 198210"/>
              <a:gd name="connsiteX8" fmla="*/ 236988 w 325962"/>
              <a:gd name="connsiteY8" fmla="*/ 7710 h 198210"/>
              <a:gd name="connsiteX9" fmla="*/ 256038 w 325962"/>
              <a:gd name="connsiteY9" fmla="*/ 52160 h 198210"/>
              <a:gd name="connsiteX10" fmla="*/ 262388 w 325962"/>
              <a:gd name="connsiteY10" fmla="*/ 71210 h 198210"/>
              <a:gd name="connsiteX11" fmla="*/ 300488 w 325962"/>
              <a:gd name="connsiteY11" fmla="*/ 83910 h 198210"/>
              <a:gd name="connsiteX12" fmla="*/ 319538 w 325962"/>
              <a:gd name="connsiteY12" fmla="*/ 90260 h 198210"/>
              <a:gd name="connsiteX13" fmla="*/ 325888 w 325962"/>
              <a:gd name="connsiteY13" fmla="*/ 109310 h 198210"/>
              <a:gd name="connsiteX14" fmla="*/ 281438 w 325962"/>
              <a:gd name="connsiteY14" fmla="*/ 153760 h 198210"/>
              <a:gd name="connsiteX15" fmla="*/ 224288 w 325962"/>
              <a:gd name="connsiteY15" fmla="*/ 172810 h 198210"/>
              <a:gd name="connsiteX16" fmla="*/ 205238 w 325962"/>
              <a:gd name="connsiteY16" fmla="*/ 179160 h 198210"/>
              <a:gd name="connsiteX17" fmla="*/ 148088 w 325962"/>
              <a:gd name="connsiteY17" fmla="*/ 185510 h 198210"/>
              <a:gd name="connsiteX18" fmla="*/ 122688 w 325962"/>
              <a:gd name="connsiteY18" fmla="*/ 153760 h 198210"/>
              <a:gd name="connsiteX19" fmla="*/ 103638 w 325962"/>
              <a:gd name="connsiteY19" fmla="*/ 147410 h 198210"/>
              <a:gd name="connsiteX20" fmla="*/ 84588 w 325962"/>
              <a:gd name="connsiteY20" fmla="*/ 134710 h 198210"/>
              <a:gd name="connsiteX21" fmla="*/ 46488 w 325962"/>
              <a:gd name="connsiteY21" fmla="*/ 122010 h 198210"/>
              <a:gd name="connsiteX22" fmla="*/ 2038 w 325962"/>
              <a:gd name="connsiteY22" fmla="*/ 115660 h 198210"/>
              <a:gd name="connsiteX23" fmla="*/ 14738 w 325962"/>
              <a:gd name="connsiteY23" fmla="*/ 96610 h 19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5962" h="198210">
                <a:moveTo>
                  <a:pt x="14738" y="96610"/>
                </a:moveTo>
                <a:cubicBezTo>
                  <a:pt x="22146" y="92377"/>
                  <a:pt x="35952" y="92601"/>
                  <a:pt x="46488" y="90260"/>
                </a:cubicBezTo>
                <a:cubicBezTo>
                  <a:pt x="55007" y="88367"/>
                  <a:pt x="63237" y="85063"/>
                  <a:pt x="71888" y="83910"/>
                </a:cubicBezTo>
                <a:cubicBezTo>
                  <a:pt x="95062" y="80820"/>
                  <a:pt x="118455" y="79677"/>
                  <a:pt x="141738" y="77560"/>
                </a:cubicBezTo>
                <a:cubicBezTo>
                  <a:pt x="189621" y="61599"/>
                  <a:pt x="130599" y="83129"/>
                  <a:pt x="179838" y="58510"/>
                </a:cubicBezTo>
                <a:cubicBezTo>
                  <a:pt x="185825" y="55517"/>
                  <a:pt x="192538" y="54277"/>
                  <a:pt x="198888" y="52160"/>
                </a:cubicBezTo>
                <a:cubicBezTo>
                  <a:pt x="203121" y="45810"/>
                  <a:pt x="208908" y="40256"/>
                  <a:pt x="211588" y="33110"/>
                </a:cubicBezTo>
                <a:cubicBezTo>
                  <a:pt x="215378" y="23004"/>
                  <a:pt x="210306" y="8992"/>
                  <a:pt x="217938" y="1360"/>
                </a:cubicBezTo>
                <a:cubicBezTo>
                  <a:pt x="222671" y="-3373"/>
                  <a:pt x="230638" y="5593"/>
                  <a:pt x="236988" y="7710"/>
                </a:cubicBezTo>
                <a:cubicBezTo>
                  <a:pt x="256322" y="36711"/>
                  <a:pt x="245787" y="16281"/>
                  <a:pt x="256038" y="52160"/>
                </a:cubicBezTo>
                <a:cubicBezTo>
                  <a:pt x="257877" y="58596"/>
                  <a:pt x="256941" y="67319"/>
                  <a:pt x="262388" y="71210"/>
                </a:cubicBezTo>
                <a:cubicBezTo>
                  <a:pt x="273281" y="78991"/>
                  <a:pt x="287788" y="79677"/>
                  <a:pt x="300488" y="83910"/>
                </a:cubicBezTo>
                <a:lnTo>
                  <a:pt x="319538" y="90260"/>
                </a:lnTo>
                <a:cubicBezTo>
                  <a:pt x="321655" y="96610"/>
                  <a:pt x="326627" y="102657"/>
                  <a:pt x="325888" y="109310"/>
                </a:cubicBezTo>
                <a:cubicBezTo>
                  <a:pt x="320389" y="158803"/>
                  <a:pt x="317758" y="143855"/>
                  <a:pt x="281438" y="153760"/>
                </a:cubicBezTo>
                <a:lnTo>
                  <a:pt x="224288" y="172810"/>
                </a:lnTo>
                <a:cubicBezTo>
                  <a:pt x="217938" y="174927"/>
                  <a:pt x="211891" y="178421"/>
                  <a:pt x="205238" y="179160"/>
                </a:cubicBezTo>
                <a:lnTo>
                  <a:pt x="148088" y="185510"/>
                </a:lnTo>
                <a:cubicBezTo>
                  <a:pt x="109482" y="211248"/>
                  <a:pt x="144047" y="196478"/>
                  <a:pt x="122688" y="153760"/>
                </a:cubicBezTo>
                <a:cubicBezTo>
                  <a:pt x="119695" y="147773"/>
                  <a:pt x="109625" y="150403"/>
                  <a:pt x="103638" y="147410"/>
                </a:cubicBezTo>
                <a:cubicBezTo>
                  <a:pt x="96812" y="143997"/>
                  <a:pt x="91562" y="137810"/>
                  <a:pt x="84588" y="134710"/>
                </a:cubicBezTo>
                <a:cubicBezTo>
                  <a:pt x="72355" y="129273"/>
                  <a:pt x="59740" y="123903"/>
                  <a:pt x="46488" y="122010"/>
                </a:cubicBezTo>
                <a:cubicBezTo>
                  <a:pt x="31671" y="119893"/>
                  <a:pt x="14217" y="124359"/>
                  <a:pt x="2038" y="115660"/>
                </a:cubicBezTo>
                <a:cubicBezTo>
                  <a:pt x="-4852" y="110739"/>
                  <a:pt x="7330" y="100843"/>
                  <a:pt x="14738" y="9661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олилиния 459"/>
          <p:cNvSpPr/>
          <p:nvPr/>
        </p:nvSpPr>
        <p:spPr>
          <a:xfrm>
            <a:off x="8581385" y="2638655"/>
            <a:ext cx="336886" cy="280375"/>
          </a:xfrm>
          <a:custGeom>
            <a:avLst/>
            <a:gdLst>
              <a:gd name="connsiteX0" fmla="*/ 50800 w 336550"/>
              <a:gd name="connsiteY0" fmla="*/ 975 h 280375"/>
              <a:gd name="connsiteX1" fmla="*/ 57150 w 336550"/>
              <a:gd name="connsiteY1" fmla="*/ 32725 h 280375"/>
              <a:gd name="connsiteX2" fmla="*/ 44450 w 336550"/>
              <a:gd name="connsiteY2" fmla="*/ 70825 h 280375"/>
              <a:gd name="connsiteX3" fmla="*/ 38100 w 336550"/>
              <a:gd name="connsiteY3" fmla="*/ 89875 h 280375"/>
              <a:gd name="connsiteX4" fmla="*/ 31750 w 336550"/>
              <a:gd name="connsiteY4" fmla="*/ 108925 h 280375"/>
              <a:gd name="connsiteX5" fmla="*/ 0 w 336550"/>
              <a:gd name="connsiteY5" fmla="*/ 115275 h 280375"/>
              <a:gd name="connsiteX6" fmla="*/ 6350 w 336550"/>
              <a:gd name="connsiteY6" fmla="*/ 204175 h 280375"/>
              <a:gd name="connsiteX7" fmla="*/ 12700 w 336550"/>
              <a:gd name="connsiteY7" fmla="*/ 223225 h 280375"/>
              <a:gd name="connsiteX8" fmla="*/ 31750 w 336550"/>
              <a:gd name="connsiteY8" fmla="*/ 229575 h 280375"/>
              <a:gd name="connsiteX9" fmla="*/ 38100 w 336550"/>
              <a:gd name="connsiteY9" fmla="*/ 248625 h 280375"/>
              <a:gd name="connsiteX10" fmla="*/ 57150 w 336550"/>
              <a:gd name="connsiteY10" fmla="*/ 261325 h 280375"/>
              <a:gd name="connsiteX11" fmla="*/ 76200 w 336550"/>
              <a:gd name="connsiteY11" fmla="*/ 280375 h 280375"/>
              <a:gd name="connsiteX12" fmla="*/ 184150 w 336550"/>
              <a:gd name="connsiteY12" fmla="*/ 274025 h 280375"/>
              <a:gd name="connsiteX13" fmla="*/ 203200 w 336550"/>
              <a:gd name="connsiteY13" fmla="*/ 261325 h 280375"/>
              <a:gd name="connsiteX14" fmla="*/ 247650 w 336550"/>
              <a:gd name="connsiteY14" fmla="*/ 274025 h 280375"/>
              <a:gd name="connsiteX15" fmla="*/ 279400 w 336550"/>
              <a:gd name="connsiteY15" fmla="*/ 267675 h 280375"/>
              <a:gd name="connsiteX16" fmla="*/ 317500 w 336550"/>
              <a:gd name="connsiteY16" fmla="*/ 261325 h 280375"/>
              <a:gd name="connsiteX17" fmla="*/ 336550 w 336550"/>
              <a:gd name="connsiteY17" fmla="*/ 223225 h 280375"/>
              <a:gd name="connsiteX18" fmla="*/ 330200 w 336550"/>
              <a:gd name="connsiteY18" fmla="*/ 191475 h 280375"/>
              <a:gd name="connsiteX19" fmla="*/ 323850 w 336550"/>
              <a:gd name="connsiteY19" fmla="*/ 166075 h 280375"/>
              <a:gd name="connsiteX20" fmla="*/ 304800 w 336550"/>
              <a:gd name="connsiteY20" fmla="*/ 159725 h 280375"/>
              <a:gd name="connsiteX21" fmla="*/ 298450 w 336550"/>
              <a:gd name="connsiteY21" fmla="*/ 140675 h 280375"/>
              <a:gd name="connsiteX22" fmla="*/ 285750 w 336550"/>
              <a:gd name="connsiteY22" fmla="*/ 121625 h 280375"/>
              <a:gd name="connsiteX23" fmla="*/ 292100 w 336550"/>
              <a:gd name="connsiteY23" fmla="*/ 102575 h 280375"/>
              <a:gd name="connsiteX24" fmla="*/ 285750 w 336550"/>
              <a:gd name="connsiteY24" fmla="*/ 58125 h 280375"/>
              <a:gd name="connsiteX25" fmla="*/ 260350 w 336550"/>
              <a:gd name="connsiteY25" fmla="*/ 64475 h 280375"/>
              <a:gd name="connsiteX26" fmla="*/ 215900 w 336550"/>
              <a:gd name="connsiteY26" fmla="*/ 70825 h 280375"/>
              <a:gd name="connsiteX27" fmla="*/ 184150 w 336550"/>
              <a:gd name="connsiteY27" fmla="*/ 64475 h 280375"/>
              <a:gd name="connsiteX28" fmla="*/ 133350 w 336550"/>
              <a:gd name="connsiteY28" fmla="*/ 32725 h 280375"/>
              <a:gd name="connsiteX29" fmla="*/ 101600 w 336550"/>
              <a:gd name="connsiteY29" fmla="*/ 975 h 280375"/>
              <a:gd name="connsiteX30" fmla="*/ 57150 w 336550"/>
              <a:gd name="connsiteY30" fmla="*/ 7325 h 280375"/>
              <a:gd name="connsiteX31" fmla="*/ 50800 w 336550"/>
              <a:gd name="connsiteY31" fmla="*/ 975 h 28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550" h="280375">
                <a:moveTo>
                  <a:pt x="50800" y="975"/>
                </a:moveTo>
                <a:cubicBezTo>
                  <a:pt x="50800" y="5208"/>
                  <a:pt x="58127" y="21976"/>
                  <a:pt x="57150" y="32725"/>
                </a:cubicBezTo>
                <a:cubicBezTo>
                  <a:pt x="55938" y="46057"/>
                  <a:pt x="48683" y="58125"/>
                  <a:pt x="44450" y="70825"/>
                </a:cubicBezTo>
                <a:lnTo>
                  <a:pt x="38100" y="89875"/>
                </a:lnTo>
                <a:cubicBezTo>
                  <a:pt x="35983" y="96225"/>
                  <a:pt x="38314" y="107612"/>
                  <a:pt x="31750" y="108925"/>
                </a:cubicBezTo>
                <a:lnTo>
                  <a:pt x="0" y="115275"/>
                </a:lnTo>
                <a:cubicBezTo>
                  <a:pt x="2117" y="144908"/>
                  <a:pt x="2879" y="174670"/>
                  <a:pt x="6350" y="204175"/>
                </a:cubicBezTo>
                <a:cubicBezTo>
                  <a:pt x="7132" y="210823"/>
                  <a:pt x="7967" y="218492"/>
                  <a:pt x="12700" y="223225"/>
                </a:cubicBezTo>
                <a:cubicBezTo>
                  <a:pt x="17433" y="227958"/>
                  <a:pt x="25400" y="227458"/>
                  <a:pt x="31750" y="229575"/>
                </a:cubicBezTo>
                <a:cubicBezTo>
                  <a:pt x="33867" y="235925"/>
                  <a:pt x="33919" y="243398"/>
                  <a:pt x="38100" y="248625"/>
                </a:cubicBezTo>
                <a:cubicBezTo>
                  <a:pt x="42868" y="254584"/>
                  <a:pt x="51287" y="256439"/>
                  <a:pt x="57150" y="261325"/>
                </a:cubicBezTo>
                <a:cubicBezTo>
                  <a:pt x="64049" y="267074"/>
                  <a:pt x="69850" y="274025"/>
                  <a:pt x="76200" y="280375"/>
                </a:cubicBezTo>
                <a:cubicBezTo>
                  <a:pt x="112183" y="278258"/>
                  <a:pt x="148503" y="279372"/>
                  <a:pt x="184150" y="274025"/>
                </a:cubicBezTo>
                <a:cubicBezTo>
                  <a:pt x="191697" y="272893"/>
                  <a:pt x="195645" y="262404"/>
                  <a:pt x="203200" y="261325"/>
                </a:cubicBezTo>
                <a:cubicBezTo>
                  <a:pt x="208781" y="260528"/>
                  <a:pt x="240501" y="271642"/>
                  <a:pt x="247650" y="274025"/>
                </a:cubicBezTo>
                <a:lnTo>
                  <a:pt x="279400" y="267675"/>
                </a:lnTo>
                <a:cubicBezTo>
                  <a:pt x="292068" y="265372"/>
                  <a:pt x="305984" y="267083"/>
                  <a:pt x="317500" y="261325"/>
                </a:cubicBezTo>
                <a:cubicBezTo>
                  <a:pt x="327348" y="256401"/>
                  <a:pt x="333545" y="232241"/>
                  <a:pt x="336550" y="223225"/>
                </a:cubicBezTo>
                <a:cubicBezTo>
                  <a:pt x="334433" y="212642"/>
                  <a:pt x="332541" y="202011"/>
                  <a:pt x="330200" y="191475"/>
                </a:cubicBezTo>
                <a:cubicBezTo>
                  <a:pt x="328307" y="182956"/>
                  <a:pt x="329302" y="172890"/>
                  <a:pt x="323850" y="166075"/>
                </a:cubicBezTo>
                <a:cubicBezTo>
                  <a:pt x="319669" y="160848"/>
                  <a:pt x="311150" y="161842"/>
                  <a:pt x="304800" y="159725"/>
                </a:cubicBezTo>
                <a:cubicBezTo>
                  <a:pt x="302683" y="153375"/>
                  <a:pt x="301443" y="146662"/>
                  <a:pt x="298450" y="140675"/>
                </a:cubicBezTo>
                <a:cubicBezTo>
                  <a:pt x="295037" y="133849"/>
                  <a:pt x="287005" y="129153"/>
                  <a:pt x="285750" y="121625"/>
                </a:cubicBezTo>
                <a:cubicBezTo>
                  <a:pt x="284650" y="115023"/>
                  <a:pt x="289983" y="108925"/>
                  <a:pt x="292100" y="102575"/>
                </a:cubicBezTo>
                <a:cubicBezTo>
                  <a:pt x="289983" y="87758"/>
                  <a:pt x="295332" y="69623"/>
                  <a:pt x="285750" y="58125"/>
                </a:cubicBezTo>
                <a:cubicBezTo>
                  <a:pt x="280163" y="51421"/>
                  <a:pt x="268936" y="62914"/>
                  <a:pt x="260350" y="64475"/>
                </a:cubicBezTo>
                <a:cubicBezTo>
                  <a:pt x="245624" y="67152"/>
                  <a:pt x="230717" y="68708"/>
                  <a:pt x="215900" y="70825"/>
                </a:cubicBezTo>
                <a:cubicBezTo>
                  <a:pt x="205317" y="68708"/>
                  <a:pt x="194171" y="68483"/>
                  <a:pt x="184150" y="64475"/>
                </a:cubicBezTo>
                <a:cubicBezTo>
                  <a:pt x="174576" y="60646"/>
                  <a:pt x="144910" y="40432"/>
                  <a:pt x="133350" y="32725"/>
                </a:cubicBezTo>
                <a:cubicBezTo>
                  <a:pt x="126698" y="22746"/>
                  <a:pt x="116719" y="2487"/>
                  <a:pt x="101600" y="975"/>
                </a:cubicBezTo>
                <a:cubicBezTo>
                  <a:pt x="86707" y="-514"/>
                  <a:pt x="71913" y="4864"/>
                  <a:pt x="57150" y="7325"/>
                </a:cubicBezTo>
                <a:cubicBezTo>
                  <a:pt x="55062" y="7673"/>
                  <a:pt x="50800" y="-3258"/>
                  <a:pt x="50800" y="975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олилиния 460"/>
          <p:cNvSpPr/>
          <p:nvPr/>
        </p:nvSpPr>
        <p:spPr>
          <a:xfrm>
            <a:off x="8300666" y="4431601"/>
            <a:ext cx="376304" cy="219075"/>
          </a:xfrm>
          <a:custGeom>
            <a:avLst/>
            <a:gdLst>
              <a:gd name="connsiteX0" fmla="*/ 66 w 376304"/>
              <a:gd name="connsiteY0" fmla="*/ 33338 h 219075"/>
              <a:gd name="connsiteX1" fmla="*/ 33404 w 376304"/>
              <a:gd name="connsiteY1" fmla="*/ 28575 h 219075"/>
              <a:gd name="connsiteX2" fmla="*/ 47691 w 376304"/>
              <a:gd name="connsiteY2" fmla="*/ 23813 h 219075"/>
              <a:gd name="connsiteX3" fmla="*/ 61979 w 376304"/>
              <a:gd name="connsiteY3" fmla="*/ 28575 h 219075"/>
              <a:gd name="connsiteX4" fmla="*/ 90554 w 376304"/>
              <a:gd name="connsiteY4" fmla="*/ 42863 h 219075"/>
              <a:gd name="connsiteX5" fmla="*/ 104841 w 376304"/>
              <a:gd name="connsiteY5" fmla="*/ 52388 h 219075"/>
              <a:gd name="connsiteX6" fmla="*/ 133416 w 376304"/>
              <a:gd name="connsiteY6" fmla="*/ 61913 h 219075"/>
              <a:gd name="connsiteX7" fmla="*/ 190566 w 376304"/>
              <a:gd name="connsiteY7" fmla="*/ 57150 h 219075"/>
              <a:gd name="connsiteX8" fmla="*/ 214379 w 376304"/>
              <a:gd name="connsiteY8" fmla="*/ 38100 h 219075"/>
              <a:gd name="connsiteX9" fmla="*/ 228666 w 376304"/>
              <a:gd name="connsiteY9" fmla="*/ 33338 h 219075"/>
              <a:gd name="connsiteX10" fmla="*/ 266766 w 376304"/>
              <a:gd name="connsiteY10" fmla="*/ 23813 h 219075"/>
              <a:gd name="connsiteX11" fmla="*/ 300104 w 376304"/>
              <a:gd name="connsiteY11" fmla="*/ 9525 h 219075"/>
              <a:gd name="connsiteX12" fmla="*/ 328679 w 376304"/>
              <a:gd name="connsiteY12" fmla="*/ 0 h 219075"/>
              <a:gd name="connsiteX13" fmla="*/ 357254 w 376304"/>
              <a:gd name="connsiteY13" fmla="*/ 4763 h 219075"/>
              <a:gd name="connsiteX14" fmla="*/ 362016 w 376304"/>
              <a:gd name="connsiteY14" fmla="*/ 19050 h 219075"/>
              <a:gd name="connsiteX15" fmla="*/ 376304 w 376304"/>
              <a:gd name="connsiteY15" fmla="*/ 52388 h 219075"/>
              <a:gd name="connsiteX16" fmla="*/ 357254 w 376304"/>
              <a:gd name="connsiteY16" fmla="*/ 66675 h 219075"/>
              <a:gd name="connsiteX17" fmla="*/ 352491 w 376304"/>
              <a:gd name="connsiteY17" fmla="*/ 80963 h 219075"/>
              <a:gd name="connsiteX18" fmla="*/ 323916 w 376304"/>
              <a:gd name="connsiteY18" fmla="*/ 90488 h 219075"/>
              <a:gd name="connsiteX19" fmla="*/ 309629 w 376304"/>
              <a:gd name="connsiteY19" fmla="*/ 95250 h 219075"/>
              <a:gd name="connsiteX20" fmla="*/ 295341 w 376304"/>
              <a:gd name="connsiteY20" fmla="*/ 104775 h 219075"/>
              <a:gd name="connsiteX21" fmla="*/ 285816 w 376304"/>
              <a:gd name="connsiteY21" fmla="*/ 133350 h 219075"/>
              <a:gd name="connsiteX22" fmla="*/ 276291 w 376304"/>
              <a:gd name="connsiteY22" fmla="*/ 161925 h 219075"/>
              <a:gd name="connsiteX23" fmla="*/ 266766 w 376304"/>
              <a:gd name="connsiteY23" fmla="*/ 176213 h 219075"/>
              <a:gd name="connsiteX24" fmla="*/ 238191 w 376304"/>
              <a:gd name="connsiteY24" fmla="*/ 200025 h 219075"/>
              <a:gd name="connsiteX25" fmla="*/ 209616 w 376304"/>
              <a:gd name="connsiteY25" fmla="*/ 209550 h 219075"/>
              <a:gd name="connsiteX26" fmla="*/ 190566 w 376304"/>
              <a:gd name="connsiteY26" fmla="*/ 204788 h 219075"/>
              <a:gd name="connsiteX27" fmla="*/ 176279 w 376304"/>
              <a:gd name="connsiteY27" fmla="*/ 200025 h 219075"/>
              <a:gd name="connsiteX28" fmla="*/ 123891 w 376304"/>
              <a:gd name="connsiteY28" fmla="*/ 195263 h 219075"/>
              <a:gd name="connsiteX29" fmla="*/ 119129 w 376304"/>
              <a:gd name="connsiteY29" fmla="*/ 209550 h 219075"/>
              <a:gd name="connsiteX30" fmla="*/ 90554 w 376304"/>
              <a:gd name="connsiteY30" fmla="*/ 219075 h 219075"/>
              <a:gd name="connsiteX31" fmla="*/ 95316 w 376304"/>
              <a:gd name="connsiteY31" fmla="*/ 204788 h 219075"/>
              <a:gd name="connsiteX32" fmla="*/ 100079 w 376304"/>
              <a:gd name="connsiteY32" fmla="*/ 185738 h 219075"/>
              <a:gd name="connsiteX33" fmla="*/ 114366 w 376304"/>
              <a:gd name="connsiteY33" fmla="*/ 176213 h 219075"/>
              <a:gd name="connsiteX34" fmla="*/ 119129 w 376304"/>
              <a:gd name="connsiteY34" fmla="*/ 128588 h 219075"/>
              <a:gd name="connsiteX35" fmla="*/ 61979 w 376304"/>
              <a:gd name="connsiteY35" fmla="*/ 128588 h 219075"/>
              <a:gd name="connsiteX36" fmla="*/ 47691 w 376304"/>
              <a:gd name="connsiteY36" fmla="*/ 119063 h 219075"/>
              <a:gd name="connsiteX37" fmla="*/ 38166 w 376304"/>
              <a:gd name="connsiteY37" fmla="*/ 80963 h 219075"/>
              <a:gd name="connsiteX38" fmla="*/ 33404 w 376304"/>
              <a:gd name="connsiteY38" fmla="*/ 66675 h 219075"/>
              <a:gd name="connsiteX39" fmla="*/ 19116 w 376304"/>
              <a:gd name="connsiteY39" fmla="*/ 52388 h 219075"/>
              <a:gd name="connsiteX40" fmla="*/ 23879 w 376304"/>
              <a:gd name="connsiteY40" fmla="*/ 28575 h 219075"/>
              <a:gd name="connsiteX41" fmla="*/ 66 w 376304"/>
              <a:gd name="connsiteY41" fmla="*/ 33338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6304" h="219075">
                <a:moveTo>
                  <a:pt x="66" y="33338"/>
                </a:moveTo>
                <a:cubicBezTo>
                  <a:pt x="1653" y="33338"/>
                  <a:pt x="22396" y="30777"/>
                  <a:pt x="33404" y="28575"/>
                </a:cubicBezTo>
                <a:cubicBezTo>
                  <a:pt x="38326" y="27591"/>
                  <a:pt x="42671" y="23813"/>
                  <a:pt x="47691" y="23813"/>
                </a:cubicBezTo>
                <a:cubicBezTo>
                  <a:pt x="52711" y="23813"/>
                  <a:pt x="57216" y="26988"/>
                  <a:pt x="61979" y="28575"/>
                </a:cubicBezTo>
                <a:cubicBezTo>
                  <a:pt x="102922" y="55871"/>
                  <a:pt x="51120" y="23145"/>
                  <a:pt x="90554" y="42863"/>
                </a:cubicBezTo>
                <a:cubicBezTo>
                  <a:pt x="95673" y="45423"/>
                  <a:pt x="99611" y="50063"/>
                  <a:pt x="104841" y="52388"/>
                </a:cubicBezTo>
                <a:cubicBezTo>
                  <a:pt x="114016" y="56466"/>
                  <a:pt x="133416" y="61913"/>
                  <a:pt x="133416" y="61913"/>
                </a:cubicBezTo>
                <a:cubicBezTo>
                  <a:pt x="152466" y="60325"/>
                  <a:pt x="171618" y="59676"/>
                  <a:pt x="190566" y="57150"/>
                </a:cubicBezTo>
                <a:cubicBezTo>
                  <a:pt x="215707" y="53798"/>
                  <a:pt x="195887" y="52894"/>
                  <a:pt x="214379" y="38100"/>
                </a:cubicBezTo>
                <a:cubicBezTo>
                  <a:pt x="218299" y="34964"/>
                  <a:pt x="223823" y="34659"/>
                  <a:pt x="228666" y="33338"/>
                </a:cubicBezTo>
                <a:cubicBezTo>
                  <a:pt x="241296" y="29894"/>
                  <a:pt x="254347" y="27953"/>
                  <a:pt x="266766" y="23813"/>
                </a:cubicBezTo>
                <a:cubicBezTo>
                  <a:pt x="312767" y="8478"/>
                  <a:pt x="241241" y="33070"/>
                  <a:pt x="300104" y="9525"/>
                </a:cubicBezTo>
                <a:cubicBezTo>
                  <a:pt x="309426" y="5796"/>
                  <a:pt x="328679" y="0"/>
                  <a:pt x="328679" y="0"/>
                </a:cubicBezTo>
                <a:cubicBezTo>
                  <a:pt x="338204" y="1588"/>
                  <a:pt x="348870" y="-28"/>
                  <a:pt x="357254" y="4763"/>
                </a:cubicBezTo>
                <a:cubicBezTo>
                  <a:pt x="361612" y="7254"/>
                  <a:pt x="360637" y="14223"/>
                  <a:pt x="362016" y="19050"/>
                </a:cubicBezTo>
                <a:cubicBezTo>
                  <a:pt x="369704" y="45958"/>
                  <a:pt x="361804" y="30638"/>
                  <a:pt x="376304" y="52388"/>
                </a:cubicBezTo>
                <a:cubicBezTo>
                  <a:pt x="369954" y="57150"/>
                  <a:pt x="362335" y="60577"/>
                  <a:pt x="357254" y="66675"/>
                </a:cubicBezTo>
                <a:cubicBezTo>
                  <a:pt x="354040" y="70532"/>
                  <a:pt x="356576" y="78045"/>
                  <a:pt x="352491" y="80963"/>
                </a:cubicBezTo>
                <a:cubicBezTo>
                  <a:pt x="344321" y="86799"/>
                  <a:pt x="333441" y="87313"/>
                  <a:pt x="323916" y="90488"/>
                </a:cubicBezTo>
                <a:lnTo>
                  <a:pt x="309629" y="95250"/>
                </a:lnTo>
                <a:cubicBezTo>
                  <a:pt x="304866" y="98425"/>
                  <a:pt x="298375" y="99921"/>
                  <a:pt x="295341" y="104775"/>
                </a:cubicBezTo>
                <a:cubicBezTo>
                  <a:pt x="290020" y="113289"/>
                  <a:pt x="288991" y="123825"/>
                  <a:pt x="285816" y="133350"/>
                </a:cubicBezTo>
                <a:cubicBezTo>
                  <a:pt x="285814" y="133355"/>
                  <a:pt x="276295" y="161920"/>
                  <a:pt x="276291" y="161925"/>
                </a:cubicBezTo>
                <a:cubicBezTo>
                  <a:pt x="273116" y="166688"/>
                  <a:pt x="270430" y="171816"/>
                  <a:pt x="266766" y="176213"/>
                </a:cubicBezTo>
                <a:cubicBezTo>
                  <a:pt x="260168" y="184130"/>
                  <a:pt x="248108" y="195618"/>
                  <a:pt x="238191" y="200025"/>
                </a:cubicBezTo>
                <a:cubicBezTo>
                  <a:pt x="229016" y="204103"/>
                  <a:pt x="209616" y="209550"/>
                  <a:pt x="209616" y="209550"/>
                </a:cubicBezTo>
                <a:cubicBezTo>
                  <a:pt x="203266" y="207963"/>
                  <a:pt x="196860" y="206586"/>
                  <a:pt x="190566" y="204788"/>
                </a:cubicBezTo>
                <a:cubicBezTo>
                  <a:pt x="185739" y="203409"/>
                  <a:pt x="181249" y="200735"/>
                  <a:pt x="176279" y="200025"/>
                </a:cubicBezTo>
                <a:cubicBezTo>
                  <a:pt x="158921" y="197545"/>
                  <a:pt x="141354" y="196850"/>
                  <a:pt x="123891" y="195263"/>
                </a:cubicBezTo>
                <a:cubicBezTo>
                  <a:pt x="122304" y="200025"/>
                  <a:pt x="123214" y="206632"/>
                  <a:pt x="119129" y="209550"/>
                </a:cubicBezTo>
                <a:cubicBezTo>
                  <a:pt x="110959" y="215386"/>
                  <a:pt x="90554" y="219075"/>
                  <a:pt x="90554" y="219075"/>
                </a:cubicBezTo>
                <a:cubicBezTo>
                  <a:pt x="92141" y="214313"/>
                  <a:pt x="93937" y="209615"/>
                  <a:pt x="95316" y="204788"/>
                </a:cubicBezTo>
                <a:cubicBezTo>
                  <a:pt x="97114" y="198494"/>
                  <a:pt x="96448" y="191184"/>
                  <a:pt x="100079" y="185738"/>
                </a:cubicBezTo>
                <a:cubicBezTo>
                  <a:pt x="103254" y="180976"/>
                  <a:pt x="109604" y="179388"/>
                  <a:pt x="114366" y="176213"/>
                </a:cubicBezTo>
                <a:cubicBezTo>
                  <a:pt x="125961" y="141428"/>
                  <a:pt x="126326" y="157379"/>
                  <a:pt x="119129" y="128588"/>
                </a:cubicBezTo>
                <a:cubicBezTo>
                  <a:pt x="94384" y="131681"/>
                  <a:pt x="83294" y="137723"/>
                  <a:pt x="61979" y="128588"/>
                </a:cubicBezTo>
                <a:cubicBezTo>
                  <a:pt x="56718" y="126333"/>
                  <a:pt x="52454" y="122238"/>
                  <a:pt x="47691" y="119063"/>
                </a:cubicBezTo>
                <a:cubicBezTo>
                  <a:pt x="44516" y="106363"/>
                  <a:pt x="42305" y="93382"/>
                  <a:pt x="38166" y="80963"/>
                </a:cubicBezTo>
                <a:cubicBezTo>
                  <a:pt x="36579" y="76200"/>
                  <a:pt x="36189" y="70852"/>
                  <a:pt x="33404" y="66675"/>
                </a:cubicBezTo>
                <a:cubicBezTo>
                  <a:pt x="29668" y="61071"/>
                  <a:pt x="23879" y="57150"/>
                  <a:pt x="19116" y="52388"/>
                </a:cubicBezTo>
                <a:cubicBezTo>
                  <a:pt x="20704" y="44450"/>
                  <a:pt x="21037" y="36154"/>
                  <a:pt x="23879" y="28575"/>
                </a:cubicBezTo>
                <a:cubicBezTo>
                  <a:pt x="25889" y="23216"/>
                  <a:pt x="-1521" y="33338"/>
                  <a:pt x="66" y="33338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олилиния 461"/>
          <p:cNvSpPr/>
          <p:nvPr/>
        </p:nvSpPr>
        <p:spPr>
          <a:xfrm>
            <a:off x="4509199" y="3609929"/>
            <a:ext cx="304908" cy="266700"/>
          </a:xfrm>
          <a:custGeom>
            <a:avLst/>
            <a:gdLst>
              <a:gd name="connsiteX0" fmla="*/ 14395 w 304908"/>
              <a:gd name="connsiteY0" fmla="*/ 180975 h 266700"/>
              <a:gd name="connsiteX1" fmla="*/ 108 w 304908"/>
              <a:gd name="connsiteY1" fmla="*/ 157162 h 266700"/>
              <a:gd name="connsiteX2" fmla="*/ 19158 w 304908"/>
              <a:gd name="connsiteY2" fmla="*/ 152400 h 266700"/>
              <a:gd name="connsiteX3" fmla="*/ 4870 w 304908"/>
              <a:gd name="connsiteY3" fmla="*/ 119062 h 266700"/>
              <a:gd name="connsiteX4" fmla="*/ 9633 w 304908"/>
              <a:gd name="connsiteY4" fmla="*/ 85725 h 266700"/>
              <a:gd name="connsiteX5" fmla="*/ 38208 w 304908"/>
              <a:gd name="connsiteY5" fmla="*/ 76200 h 266700"/>
              <a:gd name="connsiteX6" fmla="*/ 52495 w 304908"/>
              <a:gd name="connsiteY6" fmla="*/ 71437 h 266700"/>
              <a:gd name="connsiteX7" fmla="*/ 66783 w 304908"/>
              <a:gd name="connsiteY7" fmla="*/ 66675 h 266700"/>
              <a:gd name="connsiteX8" fmla="*/ 95358 w 304908"/>
              <a:gd name="connsiteY8" fmla="*/ 47625 h 266700"/>
              <a:gd name="connsiteX9" fmla="*/ 109645 w 304908"/>
              <a:gd name="connsiteY9" fmla="*/ 38100 h 266700"/>
              <a:gd name="connsiteX10" fmla="*/ 114408 w 304908"/>
              <a:gd name="connsiteY10" fmla="*/ 23812 h 266700"/>
              <a:gd name="connsiteX11" fmla="*/ 195370 w 304908"/>
              <a:gd name="connsiteY11" fmla="*/ 19050 h 266700"/>
              <a:gd name="connsiteX12" fmla="*/ 214420 w 304908"/>
              <a:gd name="connsiteY12" fmla="*/ 14287 h 266700"/>
              <a:gd name="connsiteX13" fmla="*/ 238233 w 304908"/>
              <a:gd name="connsiteY13" fmla="*/ 9525 h 266700"/>
              <a:gd name="connsiteX14" fmla="*/ 271570 w 304908"/>
              <a:gd name="connsiteY14" fmla="*/ 0 h 266700"/>
              <a:gd name="connsiteX15" fmla="*/ 285858 w 304908"/>
              <a:gd name="connsiteY15" fmla="*/ 9525 h 266700"/>
              <a:gd name="connsiteX16" fmla="*/ 300145 w 304908"/>
              <a:gd name="connsiteY16" fmla="*/ 14287 h 266700"/>
              <a:gd name="connsiteX17" fmla="*/ 304908 w 304908"/>
              <a:gd name="connsiteY17" fmla="*/ 28575 h 266700"/>
              <a:gd name="connsiteX18" fmla="*/ 300145 w 304908"/>
              <a:gd name="connsiteY18" fmla="*/ 52387 h 266700"/>
              <a:gd name="connsiteX19" fmla="*/ 271570 w 304908"/>
              <a:gd name="connsiteY19" fmla="*/ 66675 h 266700"/>
              <a:gd name="connsiteX20" fmla="*/ 257283 w 304908"/>
              <a:gd name="connsiteY20" fmla="*/ 76200 h 266700"/>
              <a:gd name="connsiteX21" fmla="*/ 238233 w 304908"/>
              <a:gd name="connsiteY21" fmla="*/ 104775 h 266700"/>
              <a:gd name="connsiteX22" fmla="*/ 223945 w 304908"/>
              <a:gd name="connsiteY22" fmla="*/ 133350 h 266700"/>
              <a:gd name="connsiteX23" fmla="*/ 209658 w 304908"/>
              <a:gd name="connsiteY23" fmla="*/ 142875 h 266700"/>
              <a:gd name="connsiteX24" fmla="*/ 204895 w 304908"/>
              <a:gd name="connsiteY24" fmla="*/ 161925 h 266700"/>
              <a:gd name="connsiteX25" fmla="*/ 200133 w 304908"/>
              <a:gd name="connsiteY25" fmla="*/ 200025 h 266700"/>
              <a:gd name="connsiteX26" fmla="*/ 190608 w 304908"/>
              <a:gd name="connsiteY26" fmla="*/ 228600 h 266700"/>
              <a:gd name="connsiteX27" fmla="*/ 185845 w 304908"/>
              <a:gd name="connsiteY27" fmla="*/ 242887 h 266700"/>
              <a:gd name="connsiteX28" fmla="*/ 147745 w 304908"/>
              <a:gd name="connsiteY28" fmla="*/ 257175 h 266700"/>
              <a:gd name="connsiteX29" fmla="*/ 119170 w 304908"/>
              <a:gd name="connsiteY29" fmla="*/ 266700 h 266700"/>
              <a:gd name="connsiteX30" fmla="*/ 109645 w 304908"/>
              <a:gd name="connsiteY30" fmla="*/ 252412 h 266700"/>
              <a:gd name="connsiteX31" fmla="*/ 95358 w 304908"/>
              <a:gd name="connsiteY31" fmla="*/ 247650 h 266700"/>
              <a:gd name="connsiteX32" fmla="*/ 81070 w 304908"/>
              <a:gd name="connsiteY32" fmla="*/ 219075 h 266700"/>
              <a:gd name="connsiteX33" fmla="*/ 62020 w 304908"/>
              <a:gd name="connsiteY33" fmla="*/ 214312 h 266700"/>
              <a:gd name="connsiteX34" fmla="*/ 33445 w 304908"/>
              <a:gd name="connsiteY34" fmla="*/ 204787 h 266700"/>
              <a:gd name="connsiteX35" fmla="*/ 19158 w 304908"/>
              <a:gd name="connsiteY35" fmla="*/ 200025 h 266700"/>
              <a:gd name="connsiteX36" fmla="*/ 14395 w 304908"/>
              <a:gd name="connsiteY36" fmla="*/ 185737 h 266700"/>
              <a:gd name="connsiteX37" fmla="*/ 4870 w 304908"/>
              <a:gd name="connsiteY37" fmla="*/ 171450 h 266700"/>
              <a:gd name="connsiteX38" fmla="*/ 14395 w 304908"/>
              <a:gd name="connsiteY38" fmla="*/ 1809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908" h="266700">
                <a:moveTo>
                  <a:pt x="14395" y="180975"/>
                </a:moveTo>
                <a:cubicBezTo>
                  <a:pt x="13601" y="178594"/>
                  <a:pt x="-1414" y="166293"/>
                  <a:pt x="108" y="157162"/>
                </a:cubicBezTo>
                <a:cubicBezTo>
                  <a:pt x="1184" y="150706"/>
                  <a:pt x="15790" y="158013"/>
                  <a:pt x="19158" y="152400"/>
                </a:cubicBezTo>
                <a:cubicBezTo>
                  <a:pt x="24013" y="144308"/>
                  <a:pt x="8400" y="124358"/>
                  <a:pt x="4870" y="119062"/>
                </a:cubicBezTo>
                <a:cubicBezTo>
                  <a:pt x="6458" y="107950"/>
                  <a:pt x="2741" y="94586"/>
                  <a:pt x="9633" y="85725"/>
                </a:cubicBezTo>
                <a:cubicBezTo>
                  <a:pt x="15797" y="77800"/>
                  <a:pt x="28683" y="79375"/>
                  <a:pt x="38208" y="76200"/>
                </a:cubicBezTo>
                <a:lnTo>
                  <a:pt x="52495" y="71437"/>
                </a:lnTo>
                <a:lnTo>
                  <a:pt x="66783" y="66675"/>
                </a:lnTo>
                <a:lnTo>
                  <a:pt x="95358" y="47625"/>
                </a:lnTo>
                <a:lnTo>
                  <a:pt x="109645" y="38100"/>
                </a:lnTo>
                <a:cubicBezTo>
                  <a:pt x="111233" y="33337"/>
                  <a:pt x="109507" y="24901"/>
                  <a:pt x="114408" y="23812"/>
                </a:cubicBezTo>
                <a:cubicBezTo>
                  <a:pt x="140798" y="17948"/>
                  <a:pt x="168458" y="21613"/>
                  <a:pt x="195370" y="19050"/>
                </a:cubicBezTo>
                <a:cubicBezTo>
                  <a:pt x="201886" y="18429"/>
                  <a:pt x="208030" y="15707"/>
                  <a:pt x="214420" y="14287"/>
                </a:cubicBezTo>
                <a:cubicBezTo>
                  <a:pt x="222322" y="12531"/>
                  <a:pt x="230331" y="11281"/>
                  <a:pt x="238233" y="9525"/>
                </a:cubicBezTo>
                <a:cubicBezTo>
                  <a:pt x="256166" y="5540"/>
                  <a:pt x="255665" y="5301"/>
                  <a:pt x="271570" y="0"/>
                </a:cubicBezTo>
                <a:cubicBezTo>
                  <a:pt x="276333" y="3175"/>
                  <a:pt x="280738" y="6965"/>
                  <a:pt x="285858" y="9525"/>
                </a:cubicBezTo>
                <a:cubicBezTo>
                  <a:pt x="290348" y="11770"/>
                  <a:pt x="296595" y="10737"/>
                  <a:pt x="300145" y="14287"/>
                </a:cubicBezTo>
                <a:cubicBezTo>
                  <a:pt x="303695" y="17837"/>
                  <a:pt x="303320" y="23812"/>
                  <a:pt x="304908" y="28575"/>
                </a:cubicBezTo>
                <a:cubicBezTo>
                  <a:pt x="303320" y="36512"/>
                  <a:pt x="304161" y="45359"/>
                  <a:pt x="300145" y="52387"/>
                </a:cubicBezTo>
                <a:cubicBezTo>
                  <a:pt x="294686" y="61941"/>
                  <a:pt x="279881" y="62519"/>
                  <a:pt x="271570" y="66675"/>
                </a:cubicBezTo>
                <a:cubicBezTo>
                  <a:pt x="266451" y="69235"/>
                  <a:pt x="262045" y="73025"/>
                  <a:pt x="257283" y="76200"/>
                </a:cubicBezTo>
                <a:cubicBezTo>
                  <a:pt x="250933" y="85725"/>
                  <a:pt x="241854" y="93915"/>
                  <a:pt x="238233" y="104775"/>
                </a:cubicBezTo>
                <a:cubicBezTo>
                  <a:pt x="234359" y="116394"/>
                  <a:pt x="233176" y="124118"/>
                  <a:pt x="223945" y="133350"/>
                </a:cubicBezTo>
                <a:cubicBezTo>
                  <a:pt x="219898" y="137397"/>
                  <a:pt x="214420" y="139700"/>
                  <a:pt x="209658" y="142875"/>
                </a:cubicBezTo>
                <a:cubicBezTo>
                  <a:pt x="208070" y="149225"/>
                  <a:pt x="205971" y="155469"/>
                  <a:pt x="204895" y="161925"/>
                </a:cubicBezTo>
                <a:cubicBezTo>
                  <a:pt x="202791" y="174550"/>
                  <a:pt x="202815" y="187510"/>
                  <a:pt x="200133" y="200025"/>
                </a:cubicBezTo>
                <a:cubicBezTo>
                  <a:pt x="198029" y="209842"/>
                  <a:pt x="193783" y="219075"/>
                  <a:pt x="190608" y="228600"/>
                </a:cubicBezTo>
                <a:cubicBezTo>
                  <a:pt x="189020" y="233362"/>
                  <a:pt x="190715" y="241669"/>
                  <a:pt x="185845" y="242887"/>
                </a:cubicBezTo>
                <a:cubicBezTo>
                  <a:pt x="144598" y="253200"/>
                  <a:pt x="189255" y="240571"/>
                  <a:pt x="147745" y="257175"/>
                </a:cubicBezTo>
                <a:cubicBezTo>
                  <a:pt x="138423" y="260904"/>
                  <a:pt x="119170" y="266700"/>
                  <a:pt x="119170" y="266700"/>
                </a:cubicBezTo>
                <a:cubicBezTo>
                  <a:pt x="115995" y="261937"/>
                  <a:pt x="114115" y="255988"/>
                  <a:pt x="109645" y="252412"/>
                </a:cubicBezTo>
                <a:cubicBezTo>
                  <a:pt x="105725" y="249276"/>
                  <a:pt x="98908" y="251200"/>
                  <a:pt x="95358" y="247650"/>
                </a:cubicBezTo>
                <a:cubicBezTo>
                  <a:pt x="76342" y="228634"/>
                  <a:pt x="107566" y="236739"/>
                  <a:pt x="81070" y="219075"/>
                </a:cubicBezTo>
                <a:cubicBezTo>
                  <a:pt x="75624" y="215444"/>
                  <a:pt x="68289" y="216193"/>
                  <a:pt x="62020" y="214312"/>
                </a:cubicBezTo>
                <a:cubicBezTo>
                  <a:pt x="52403" y="211427"/>
                  <a:pt x="42970" y="207962"/>
                  <a:pt x="33445" y="204787"/>
                </a:cubicBezTo>
                <a:lnTo>
                  <a:pt x="19158" y="200025"/>
                </a:lnTo>
                <a:cubicBezTo>
                  <a:pt x="17570" y="195262"/>
                  <a:pt x="16640" y="190227"/>
                  <a:pt x="14395" y="185737"/>
                </a:cubicBezTo>
                <a:cubicBezTo>
                  <a:pt x="11835" y="180618"/>
                  <a:pt x="4870" y="177174"/>
                  <a:pt x="4870" y="171450"/>
                </a:cubicBezTo>
                <a:cubicBezTo>
                  <a:pt x="4870" y="167900"/>
                  <a:pt x="15189" y="183356"/>
                  <a:pt x="14395" y="18097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олилиния 462"/>
          <p:cNvSpPr/>
          <p:nvPr/>
        </p:nvSpPr>
        <p:spPr>
          <a:xfrm>
            <a:off x="7580580" y="2167944"/>
            <a:ext cx="261620" cy="323767"/>
          </a:xfrm>
          <a:custGeom>
            <a:avLst/>
            <a:gdLst>
              <a:gd name="connsiteX0" fmla="*/ 243840 w 261620"/>
              <a:gd name="connsiteY0" fmla="*/ 135807 h 323767"/>
              <a:gd name="connsiteX1" fmla="*/ 254000 w 261620"/>
              <a:gd name="connsiteY1" fmla="*/ 115487 h 323767"/>
              <a:gd name="connsiteX2" fmla="*/ 261620 w 261620"/>
              <a:gd name="connsiteY2" fmla="*/ 110407 h 323767"/>
              <a:gd name="connsiteX3" fmla="*/ 259080 w 261620"/>
              <a:gd name="connsiteY3" fmla="*/ 85007 h 323767"/>
              <a:gd name="connsiteX4" fmla="*/ 256540 w 261620"/>
              <a:gd name="connsiteY4" fmla="*/ 77387 h 323767"/>
              <a:gd name="connsiteX5" fmla="*/ 248920 w 261620"/>
              <a:gd name="connsiteY5" fmla="*/ 74847 h 323767"/>
              <a:gd name="connsiteX6" fmla="*/ 236220 w 261620"/>
              <a:gd name="connsiteY6" fmla="*/ 72307 h 323767"/>
              <a:gd name="connsiteX7" fmla="*/ 220980 w 261620"/>
              <a:gd name="connsiteY7" fmla="*/ 67227 h 323767"/>
              <a:gd name="connsiteX8" fmla="*/ 205740 w 261620"/>
              <a:gd name="connsiteY8" fmla="*/ 59607 h 323767"/>
              <a:gd name="connsiteX9" fmla="*/ 200660 w 261620"/>
              <a:gd name="connsiteY9" fmla="*/ 51987 h 323767"/>
              <a:gd name="connsiteX10" fmla="*/ 195580 w 261620"/>
              <a:gd name="connsiteY10" fmla="*/ 36747 h 323767"/>
              <a:gd name="connsiteX11" fmla="*/ 187960 w 261620"/>
              <a:gd name="connsiteY11" fmla="*/ 31667 h 323767"/>
              <a:gd name="connsiteX12" fmla="*/ 175260 w 261620"/>
              <a:gd name="connsiteY12" fmla="*/ 18967 h 323767"/>
              <a:gd name="connsiteX13" fmla="*/ 162560 w 261620"/>
              <a:gd name="connsiteY13" fmla="*/ 8807 h 323767"/>
              <a:gd name="connsiteX14" fmla="*/ 149860 w 261620"/>
              <a:gd name="connsiteY14" fmla="*/ 3727 h 323767"/>
              <a:gd name="connsiteX15" fmla="*/ 144780 w 261620"/>
              <a:gd name="connsiteY15" fmla="*/ 11347 h 323767"/>
              <a:gd name="connsiteX16" fmla="*/ 139700 w 261620"/>
              <a:gd name="connsiteY16" fmla="*/ 26587 h 323767"/>
              <a:gd name="connsiteX17" fmla="*/ 142240 w 261620"/>
              <a:gd name="connsiteY17" fmla="*/ 51987 h 323767"/>
              <a:gd name="connsiteX18" fmla="*/ 144780 w 261620"/>
              <a:gd name="connsiteY18" fmla="*/ 59607 h 323767"/>
              <a:gd name="connsiteX19" fmla="*/ 142240 w 261620"/>
              <a:gd name="connsiteY19" fmla="*/ 95167 h 323767"/>
              <a:gd name="connsiteX20" fmla="*/ 129540 w 261620"/>
              <a:gd name="connsiteY20" fmla="*/ 118027 h 323767"/>
              <a:gd name="connsiteX21" fmla="*/ 121920 w 261620"/>
              <a:gd name="connsiteY21" fmla="*/ 120567 h 323767"/>
              <a:gd name="connsiteX22" fmla="*/ 109220 w 261620"/>
              <a:gd name="connsiteY22" fmla="*/ 140887 h 323767"/>
              <a:gd name="connsiteX23" fmla="*/ 93980 w 261620"/>
              <a:gd name="connsiteY23" fmla="*/ 171367 h 323767"/>
              <a:gd name="connsiteX24" fmla="*/ 88900 w 261620"/>
              <a:gd name="connsiteY24" fmla="*/ 178987 h 323767"/>
              <a:gd name="connsiteX25" fmla="*/ 81280 w 261620"/>
              <a:gd name="connsiteY25" fmla="*/ 184067 h 323767"/>
              <a:gd name="connsiteX26" fmla="*/ 76200 w 261620"/>
              <a:gd name="connsiteY26" fmla="*/ 191687 h 323767"/>
              <a:gd name="connsiteX27" fmla="*/ 68580 w 261620"/>
              <a:gd name="connsiteY27" fmla="*/ 196767 h 323767"/>
              <a:gd name="connsiteX28" fmla="*/ 58420 w 261620"/>
              <a:gd name="connsiteY28" fmla="*/ 206927 h 323767"/>
              <a:gd name="connsiteX29" fmla="*/ 50800 w 261620"/>
              <a:gd name="connsiteY29" fmla="*/ 214547 h 323767"/>
              <a:gd name="connsiteX30" fmla="*/ 43180 w 261620"/>
              <a:gd name="connsiteY30" fmla="*/ 219627 h 323767"/>
              <a:gd name="connsiteX31" fmla="*/ 33020 w 261620"/>
              <a:gd name="connsiteY31" fmla="*/ 234867 h 323767"/>
              <a:gd name="connsiteX32" fmla="*/ 30480 w 261620"/>
              <a:gd name="connsiteY32" fmla="*/ 242487 h 323767"/>
              <a:gd name="connsiteX33" fmla="*/ 20320 w 261620"/>
              <a:gd name="connsiteY33" fmla="*/ 245027 h 323767"/>
              <a:gd name="connsiteX34" fmla="*/ 12700 w 261620"/>
              <a:gd name="connsiteY34" fmla="*/ 250107 h 323767"/>
              <a:gd name="connsiteX35" fmla="*/ 7620 w 261620"/>
              <a:gd name="connsiteY35" fmla="*/ 267887 h 323767"/>
              <a:gd name="connsiteX36" fmla="*/ 0 w 261620"/>
              <a:gd name="connsiteY36" fmla="*/ 270427 h 323767"/>
              <a:gd name="connsiteX37" fmla="*/ 2540 w 261620"/>
              <a:gd name="connsiteY37" fmla="*/ 298367 h 323767"/>
              <a:gd name="connsiteX38" fmla="*/ 7620 w 261620"/>
              <a:gd name="connsiteY38" fmla="*/ 313607 h 323767"/>
              <a:gd name="connsiteX39" fmla="*/ 10160 w 261620"/>
              <a:gd name="connsiteY39" fmla="*/ 323767 h 323767"/>
              <a:gd name="connsiteX40" fmla="*/ 15240 w 261620"/>
              <a:gd name="connsiteY40" fmla="*/ 316147 h 323767"/>
              <a:gd name="connsiteX41" fmla="*/ 17780 w 261620"/>
              <a:gd name="connsiteY41" fmla="*/ 308527 h 323767"/>
              <a:gd name="connsiteX42" fmla="*/ 25400 w 261620"/>
              <a:gd name="connsiteY42" fmla="*/ 305987 h 323767"/>
              <a:gd name="connsiteX43" fmla="*/ 45720 w 261620"/>
              <a:gd name="connsiteY43" fmla="*/ 288207 h 323767"/>
              <a:gd name="connsiteX44" fmla="*/ 53340 w 261620"/>
              <a:gd name="connsiteY44" fmla="*/ 283127 h 323767"/>
              <a:gd name="connsiteX45" fmla="*/ 101600 w 261620"/>
              <a:gd name="connsiteY45" fmla="*/ 285667 h 323767"/>
              <a:gd name="connsiteX46" fmla="*/ 106680 w 261620"/>
              <a:gd name="connsiteY46" fmla="*/ 293287 h 323767"/>
              <a:gd name="connsiteX47" fmla="*/ 121920 w 261620"/>
              <a:gd name="connsiteY47" fmla="*/ 300907 h 323767"/>
              <a:gd name="connsiteX48" fmla="*/ 134620 w 261620"/>
              <a:gd name="connsiteY48" fmla="*/ 290747 h 323767"/>
              <a:gd name="connsiteX49" fmla="*/ 137160 w 261620"/>
              <a:gd name="connsiteY49" fmla="*/ 280587 h 323767"/>
              <a:gd name="connsiteX50" fmla="*/ 139700 w 261620"/>
              <a:gd name="connsiteY50" fmla="*/ 272967 h 323767"/>
              <a:gd name="connsiteX51" fmla="*/ 154940 w 261620"/>
              <a:gd name="connsiteY51" fmla="*/ 267887 h 323767"/>
              <a:gd name="connsiteX52" fmla="*/ 160020 w 261620"/>
              <a:gd name="connsiteY52" fmla="*/ 260267 h 323767"/>
              <a:gd name="connsiteX53" fmla="*/ 167640 w 261620"/>
              <a:gd name="connsiteY53" fmla="*/ 255187 h 323767"/>
              <a:gd name="connsiteX54" fmla="*/ 170180 w 261620"/>
              <a:gd name="connsiteY54" fmla="*/ 247567 h 323767"/>
              <a:gd name="connsiteX55" fmla="*/ 175260 w 261620"/>
              <a:gd name="connsiteY55" fmla="*/ 239947 h 323767"/>
              <a:gd name="connsiteX56" fmla="*/ 180340 w 261620"/>
              <a:gd name="connsiteY56" fmla="*/ 224707 h 323767"/>
              <a:gd name="connsiteX57" fmla="*/ 187960 w 261620"/>
              <a:gd name="connsiteY57" fmla="*/ 222167 h 323767"/>
              <a:gd name="connsiteX58" fmla="*/ 190500 w 261620"/>
              <a:gd name="connsiteY58" fmla="*/ 214547 h 323767"/>
              <a:gd name="connsiteX59" fmla="*/ 200660 w 261620"/>
              <a:gd name="connsiteY59" fmla="*/ 199307 h 323767"/>
              <a:gd name="connsiteX60" fmla="*/ 203200 w 261620"/>
              <a:gd name="connsiteY60" fmla="*/ 191687 h 323767"/>
              <a:gd name="connsiteX61" fmla="*/ 213360 w 261620"/>
              <a:gd name="connsiteY61" fmla="*/ 176447 h 323767"/>
              <a:gd name="connsiteX62" fmla="*/ 220980 w 261620"/>
              <a:gd name="connsiteY62" fmla="*/ 161207 h 323767"/>
              <a:gd name="connsiteX63" fmla="*/ 223520 w 261620"/>
              <a:gd name="connsiteY63" fmla="*/ 153587 h 323767"/>
              <a:gd name="connsiteX64" fmla="*/ 238760 w 261620"/>
              <a:gd name="connsiteY64" fmla="*/ 143427 h 323767"/>
              <a:gd name="connsiteX65" fmla="*/ 243840 w 261620"/>
              <a:gd name="connsiteY65" fmla="*/ 135807 h 32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1620" h="323767">
                <a:moveTo>
                  <a:pt x="243840" y="135807"/>
                </a:moveTo>
                <a:cubicBezTo>
                  <a:pt x="246265" y="129743"/>
                  <a:pt x="248927" y="120560"/>
                  <a:pt x="254000" y="115487"/>
                </a:cubicBezTo>
                <a:cubicBezTo>
                  <a:pt x="256159" y="113328"/>
                  <a:pt x="259080" y="112100"/>
                  <a:pt x="261620" y="110407"/>
                </a:cubicBezTo>
                <a:cubicBezTo>
                  <a:pt x="260773" y="101940"/>
                  <a:pt x="260374" y="93417"/>
                  <a:pt x="259080" y="85007"/>
                </a:cubicBezTo>
                <a:cubicBezTo>
                  <a:pt x="258673" y="82361"/>
                  <a:pt x="258433" y="79280"/>
                  <a:pt x="256540" y="77387"/>
                </a:cubicBezTo>
                <a:cubicBezTo>
                  <a:pt x="254647" y="75494"/>
                  <a:pt x="251517" y="75496"/>
                  <a:pt x="248920" y="74847"/>
                </a:cubicBezTo>
                <a:cubicBezTo>
                  <a:pt x="244732" y="73800"/>
                  <a:pt x="240385" y="73443"/>
                  <a:pt x="236220" y="72307"/>
                </a:cubicBezTo>
                <a:cubicBezTo>
                  <a:pt x="231054" y="70898"/>
                  <a:pt x="225435" y="70197"/>
                  <a:pt x="220980" y="67227"/>
                </a:cubicBezTo>
                <a:cubicBezTo>
                  <a:pt x="211132" y="60662"/>
                  <a:pt x="216256" y="63112"/>
                  <a:pt x="205740" y="59607"/>
                </a:cubicBezTo>
                <a:cubicBezTo>
                  <a:pt x="204047" y="57067"/>
                  <a:pt x="201900" y="54777"/>
                  <a:pt x="200660" y="51987"/>
                </a:cubicBezTo>
                <a:cubicBezTo>
                  <a:pt x="198485" y="47094"/>
                  <a:pt x="200035" y="39717"/>
                  <a:pt x="195580" y="36747"/>
                </a:cubicBezTo>
                <a:lnTo>
                  <a:pt x="187960" y="31667"/>
                </a:lnTo>
                <a:cubicBezTo>
                  <a:pt x="174413" y="11347"/>
                  <a:pt x="192193" y="35900"/>
                  <a:pt x="175260" y="18967"/>
                </a:cubicBezTo>
                <a:cubicBezTo>
                  <a:pt x="163771" y="7478"/>
                  <a:pt x="177395" y="13752"/>
                  <a:pt x="162560" y="8807"/>
                </a:cubicBezTo>
                <a:cubicBezTo>
                  <a:pt x="160028" y="1211"/>
                  <a:pt x="161168" y="-3811"/>
                  <a:pt x="149860" y="3727"/>
                </a:cubicBezTo>
                <a:cubicBezTo>
                  <a:pt x="147320" y="5420"/>
                  <a:pt x="146020" y="8557"/>
                  <a:pt x="144780" y="11347"/>
                </a:cubicBezTo>
                <a:cubicBezTo>
                  <a:pt x="142605" y="16240"/>
                  <a:pt x="139700" y="26587"/>
                  <a:pt x="139700" y="26587"/>
                </a:cubicBezTo>
                <a:cubicBezTo>
                  <a:pt x="140547" y="35054"/>
                  <a:pt x="140946" y="43577"/>
                  <a:pt x="142240" y="51987"/>
                </a:cubicBezTo>
                <a:cubicBezTo>
                  <a:pt x="142647" y="54633"/>
                  <a:pt x="144780" y="56930"/>
                  <a:pt x="144780" y="59607"/>
                </a:cubicBezTo>
                <a:cubicBezTo>
                  <a:pt x="144780" y="71491"/>
                  <a:pt x="143628" y="83365"/>
                  <a:pt x="142240" y="95167"/>
                </a:cubicBezTo>
                <a:cubicBezTo>
                  <a:pt x="141510" y="101374"/>
                  <a:pt x="132656" y="116988"/>
                  <a:pt x="129540" y="118027"/>
                </a:cubicBezTo>
                <a:lnTo>
                  <a:pt x="121920" y="120567"/>
                </a:lnTo>
                <a:cubicBezTo>
                  <a:pt x="115875" y="138703"/>
                  <a:pt x="121295" y="132837"/>
                  <a:pt x="109220" y="140887"/>
                </a:cubicBezTo>
                <a:cubicBezTo>
                  <a:pt x="102209" y="161919"/>
                  <a:pt x="107110" y="151672"/>
                  <a:pt x="93980" y="171367"/>
                </a:cubicBezTo>
                <a:cubicBezTo>
                  <a:pt x="92287" y="173907"/>
                  <a:pt x="91440" y="177294"/>
                  <a:pt x="88900" y="178987"/>
                </a:cubicBezTo>
                <a:lnTo>
                  <a:pt x="81280" y="184067"/>
                </a:lnTo>
                <a:cubicBezTo>
                  <a:pt x="79587" y="186607"/>
                  <a:pt x="78359" y="189528"/>
                  <a:pt x="76200" y="191687"/>
                </a:cubicBezTo>
                <a:cubicBezTo>
                  <a:pt x="74041" y="193846"/>
                  <a:pt x="70487" y="194383"/>
                  <a:pt x="68580" y="196767"/>
                </a:cubicBezTo>
                <a:cubicBezTo>
                  <a:pt x="58728" y="209082"/>
                  <a:pt x="75045" y="201385"/>
                  <a:pt x="58420" y="206927"/>
                </a:cubicBezTo>
                <a:cubicBezTo>
                  <a:pt x="55880" y="209467"/>
                  <a:pt x="53560" y="212247"/>
                  <a:pt x="50800" y="214547"/>
                </a:cubicBezTo>
                <a:cubicBezTo>
                  <a:pt x="48455" y="216501"/>
                  <a:pt x="45190" y="217330"/>
                  <a:pt x="43180" y="219627"/>
                </a:cubicBezTo>
                <a:cubicBezTo>
                  <a:pt x="39160" y="224222"/>
                  <a:pt x="34951" y="229075"/>
                  <a:pt x="33020" y="234867"/>
                </a:cubicBezTo>
                <a:cubicBezTo>
                  <a:pt x="32173" y="237407"/>
                  <a:pt x="32571" y="240814"/>
                  <a:pt x="30480" y="242487"/>
                </a:cubicBezTo>
                <a:cubicBezTo>
                  <a:pt x="27754" y="244668"/>
                  <a:pt x="23707" y="244180"/>
                  <a:pt x="20320" y="245027"/>
                </a:cubicBezTo>
                <a:cubicBezTo>
                  <a:pt x="17780" y="246720"/>
                  <a:pt x="14393" y="247567"/>
                  <a:pt x="12700" y="250107"/>
                </a:cubicBezTo>
                <a:cubicBezTo>
                  <a:pt x="12568" y="250305"/>
                  <a:pt x="8919" y="266588"/>
                  <a:pt x="7620" y="267887"/>
                </a:cubicBezTo>
                <a:cubicBezTo>
                  <a:pt x="5727" y="269780"/>
                  <a:pt x="2540" y="269580"/>
                  <a:pt x="0" y="270427"/>
                </a:cubicBezTo>
                <a:cubicBezTo>
                  <a:pt x="847" y="279740"/>
                  <a:pt x="915" y="289158"/>
                  <a:pt x="2540" y="298367"/>
                </a:cubicBezTo>
                <a:cubicBezTo>
                  <a:pt x="3471" y="303640"/>
                  <a:pt x="6321" y="308412"/>
                  <a:pt x="7620" y="313607"/>
                </a:cubicBezTo>
                <a:lnTo>
                  <a:pt x="10160" y="323767"/>
                </a:lnTo>
                <a:cubicBezTo>
                  <a:pt x="11853" y="321227"/>
                  <a:pt x="13875" y="318877"/>
                  <a:pt x="15240" y="316147"/>
                </a:cubicBezTo>
                <a:cubicBezTo>
                  <a:pt x="16437" y="313752"/>
                  <a:pt x="15887" y="310420"/>
                  <a:pt x="17780" y="308527"/>
                </a:cubicBezTo>
                <a:cubicBezTo>
                  <a:pt x="19673" y="306634"/>
                  <a:pt x="22860" y="306834"/>
                  <a:pt x="25400" y="305987"/>
                </a:cubicBezTo>
                <a:cubicBezTo>
                  <a:pt x="33867" y="293287"/>
                  <a:pt x="27940" y="300060"/>
                  <a:pt x="45720" y="288207"/>
                </a:cubicBezTo>
                <a:lnTo>
                  <a:pt x="53340" y="283127"/>
                </a:lnTo>
                <a:cubicBezTo>
                  <a:pt x="69427" y="283974"/>
                  <a:pt x="85776" y="282653"/>
                  <a:pt x="101600" y="285667"/>
                </a:cubicBezTo>
                <a:cubicBezTo>
                  <a:pt x="104599" y="286238"/>
                  <a:pt x="104521" y="291128"/>
                  <a:pt x="106680" y="293287"/>
                </a:cubicBezTo>
                <a:cubicBezTo>
                  <a:pt x="111604" y="298211"/>
                  <a:pt x="115722" y="298841"/>
                  <a:pt x="121920" y="300907"/>
                </a:cubicBezTo>
                <a:cubicBezTo>
                  <a:pt x="130037" y="298201"/>
                  <a:pt x="130790" y="299683"/>
                  <a:pt x="134620" y="290747"/>
                </a:cubicBezTo>
                <a:cubicBezTo>
                  <a:pt x="135995" y="287538"/>
                  <a:pt x="136201" y="283944"/>
                  <a:pt x="137160" y="280587"/>
                </a:cubicBezTo>
                <a:cubicBezTo>
                  <a:pt x="137896" y="278013"/>
                  <a:pt x="137521" y="274523"/>
                  <a:pt x="139700" y="272967"/>
                </a:cubicBezTo>
                <a:cubicBezTo>
                  <a:pt x="144057" y="269855"/>
                  <a:pt x="154940" y="267887"/>
                  <a:pt x="154940" y="267887"/>
                </a:cubicBezTo>
                <a:cubicBezTo>
                  <a:pt x="156633" y="265347"/>
                  <a:pt x="157861" y="262426"/>
                  <a:pt x="160020" y="260267"/>
                </a:cubicBezTo>
                <a:cubicBezTo>
                  <a:pt x="162179" y="258108"/>
                  <a:pt x="165733" y="257571"/>
                  <a:pt x="167640" y="255187"/>
                </a:cubicBezTo>
                <a:cubicBezTo>
                  <a:pt x="169313" y="253096"/>
                  <a:pt x="168983" y="249962"/>
                  <a:pt x="170180" y="247567"/>
                </a:cubicBezTo>
                <a:cubicBezTo>
                  <a:pt x="171545" y="244837"/>
                  <a:pt x="174020" y="242737"/>
                  <a:pt x="175260" y="239947"/>
                </a:cubicBezTo>
                <a:cubicBezTo>
                  <a:pt x="177435" y="235054"/>
                  <a:pt x="175260" y="226400"/>
                  <a:pt x="180340" y="224707"/>
                </a:cubicBezTo>
                <a:lnTo>
                  <a:pt x="187960" y="222167"/>
                </a:lnTo>
                <a:cubicBezTo>
                  <a:pt x="188807" y="219627"/>
                  <a:pt x="189200" y="216887"/>
                  <a:pt x="190500" y="214547"/>
                </a:cubicBezTo>
                <a:cubicBezTo>
                  <a:pt x="193465" y="209210"/>
                  <a:pt x="198729" y="205099"/>
                  <a:pt x="200660" y="199307"/>
                </a:cubicBezTo>
                <a:cubicBezTo>
                  <a:pt x="201507" y="196767"/>
                  <a:pt x="201900" y="194027"/>
                  <a:pt x="203200" y="191687"/>
                </a:cubicBezTo>
                <a:cubicBezTo>
                  <a:pt x="206165" y="186350"/>
                  <a:pt x="211429" y="182239"/>
                  <a:pt x="213360" y="176447"/>
                </a:cubicBezTo>
                <a:cubicBezTo>
                  <a:pt x="219744" y="157294"/>
                  <a:pt x="211132" y="180902"/>
                  <a:pt x="220980" y="161207"/>
                </a:cubicBezTo>
                <a:cubicBezTo>
                  <a:pt x="222177" y="158812"/>
                  <a:pt x="221627" y="155480"/>
                  <a:pt x="223520" y="153587"/>
                </a:cubicBezTo>
                <a:cubicBezTo>
                  <a:pt x="227837" y="149270"/>
                  <a:pt x="234443" y="147744"/>
                  <a:pt x="238760" y="143427"/>
                </a:cubicBezTo>
                <a:lnTo>
                  <a:pt x="243840" y="135807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олилиния 463"/>
          <p:cNvSpPr/>
          <p:nvPr/>
        </p:nvSpPr>
        <p:spPr>
          <a:xfrm>
            <a:off x="7801351" y="3173697"/>
            <a:ext cx="283623" cy="333233"/>
          </a:xfrm>
          <a:custGeom>
            <a:avLst/>
            <a:gdLst>
              <a:gd name="connsiteX0" fmla="*/ 6493 w 280813"/>
              <a:gd name="connsiteY0" fmla="*/ 167643 h 312423"/>
              <a:gd name="connsiteX1" fmla="*/ 59833 w 280813"/>
              <a:gd name="connsiteY1" fmla="*/ 160023 h 312423"/>
              <a:gd name="connsiteX2" fmla="*/ 90313 w 280813"/>
              <a:gd name="connsiteY2" fmla="*/ 114303 h 312423"/>
              <a:gd name="connsiteX3" fmla="*/ 136033 w 280813"/>
              <a:gd name="connsiteY3" fmla="*/ 83823 h 312423"/>
              <a:gd name="connsiteX4" fmla="*/ 166513 w 280813"/>
              <a:gd name="connsiteY4" fmla="*/ 68583 h 312423"/>
              <a:gd name="connsiteX5" fmla="*/ 189373 w 280813"/>
              <a:gd name="connsiteY5" fmla="*/ 60963 h 312423"/>
              <a:gd name="connsiteX6" fmla="*/ 212233 w 280813"/>
              <a:gd name="connsiteY6" fmla="*/ 45723 h 312423"/>
              <a:gd name="connsiteX7" fmla="*/ 273193 w 280813"/>
              <a:gd name="connsiteY7" fmla="*/ 7623 h 312423"/>
              <a:gd name="connsiteX8" fmla="*/ 257953 w 280813"/>
              <a:gd name="connsiteY8" fmla="*/ 91443 h 312423"/>
              <a:gd name="connsiteX9" fmla="*/ 242713 w 280813"/>
              <a:gd name="connsiteY9" fmla="*/ 114303 h 312423"/>
              <a:gd name="connsiteX10" fmla="*/ 265573 w 280813"/>
              <a:gd name="connsiteY10" fmla="*/ 190503 h 312423"/>
              <a:gd name="connsiteX11" fmla="*/ 273193 w 280813"/>
              <a:gd name="connsiteY11" fmla="*/ 213363 h 312423"/>
              <a:gd name="connsiteX12" fmla="*/ 280813 w 280813"/>
              <a:gd name="connsiteY12" fmla="*/ 236223 h 312423"/>
              <a:gd name="connsiteX13" fmla="*/ 136033 w 280813"/>
              <a:gd name="connsiteY13" fmla="*/ 274323 h 312423"/>
              <a:gd name="connsiteX14" fmla="*/ 128413 w 280813"/>
              <a:gd name="connsiteY14" fmla="*/ 297183 h 312423"/>
              <a:gd name="connsiteX15" fmla="*/ 82693 w 280813"/>
              <a:gd name="connsiteY15" fmla="*/ 312423 h 312423"/>
              <a:gd name="connsiteX16" fmla="*/ 82693 w 280813"/>
              <a:gd name="connsiteY16" fmla="*/ 266703 h 312423"/>
              <a:gd name="connsiteX17" fmla="*/ 52213 w 280813"/>
              <a:gd name="connsiteY17" fmla="*/ 251463 h 312423"/>
              <a:gd name="connsiteX18" fmla="*/ 6493 w 280813"/>
              <a:gd name="connsiteY18" fmla="*/ 236223 h 312423"/>
              <a:gd name="connsiteX19" fmla="*/ 6493 w 280813"/>
              <a:gd name="connsiteY19" fmla="*/ 167643 h 3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813" h="312423">
                <a:moveTo>
                  <a:pt x="6493" y="167643"/>
                </a:moveTo>
                <a:cubicBezTo>
                  <a:pt x="15383" y="154943"/>
                  <a:pt x="44680" y="169666"/>
                  <a:pt x="59833" y="160023"/>
                </a:cubicBezTo>
                <a:cubicBezTo>
                  <a:pt x="75286" y="150189"/>
                  <a:pt x="75073" y="124463"/>
                  <a:pt x="90313" y="114303"/>
                </a:cubicBezTo>
                <a:cubicBezTo>
                  <a:pt x="105553" y="104143"/>
                  <a:pt x="119650" y="92014"/>
                  <a:pt x="136033" y="83823"/>
                </a:cubicBezTo>
                <a:cubicBezTo>
                  <a:pt x="146193" y="78743"/>
                  <a:pt x="156072" y="73058"/>
                  <a:pt x="166513" y="68583"/>
                </a:cubicBezTo>
                <a:cubicBezTo>
                  <a:pt x="173896" y="65419"/>
                  <a:pt x="182189" y="64555"/>
                  <a:pt x="189373" y="60963"/>
                </a:cubicBezTo>
                <a:cubicBezTo>
                  <a:pt x="197564" y="56867"/>
                  <a:pt x="204613" y="50803"/>
                  <a:pt x="212233" y="45723"/>
                </a:cubicBezTo>
                <a:cubicBezTo>
                  <a:pt x="248522" y="-8711"/>
                  <a:pt x="224944" y="-4439"/>
                  <a:pt x="273193" y="7623"/>
                </a:cubicBezTo>
                <a:cubicBezTo>
                  <a:pt x="270566" y="28637"/>
                  <a:pt x="269699" y="67950"/>
                  <a:pt x="257953" y="91443"/>
                </a:cubicBezTo>
                <a:cubicBezTo>
                  <a:pt x="253857" y="99634"/>
                  <a:pt x="247793" y="106683"/>
                  <a:pt x="242713" y="114303"/>
                </a:cubicBezTo>
                <a:cubicBezTo>
                  <a:pt x="254229" y="160368"/>
                  <a:pt x="247021" y="134848"/>
                  <a:pt x="265573" y="190503"/>
                </a:cubicBezTo>
                <a:lnTo>
                  <a:pt x="273193" y="213363"/>
                </a:lnTo>
                <a:lnTo>
                  <a:pt x="280813" y="236223"/>
                </a:lnTo>
                <a:cubicBezTo>
                  <a:pt x="260707" y="316649"/>
                  <a:pt x="289686" y="241975"/>
                  <a:pt x="136033" y="274323"/>
                </a:cubicBezTo>
                <a:cubicBezTo>
                  <a:pt x="128173" y="275978"/>
                  <a:pt x="134949" y="292514"/>
                  <a:pt x="128413" y="297183"/>
                </a:cubicBezTo>
                <a:cubicBezTo>
                  <a:pt x="115341" y="306520"/>
                  <a:pt x="82693" y="312423"/>
                  <a:pt x="82693" y="312423"/>
                </a:cubicBezTo>
                <a:cubicBezTo>
                  <a:pt x="87773" y="297183"/>
                  <a:pt x="97933" y="281943"/>
                  <a:pt x="82693" y="266703"/>
                </a:cubicBezTo>
                <a:cubicBezTo>
                  <a:pt x="74661" y="258671"/>
                  <a:pt x="62760" y="255682"/>
                  <a:pt x="52213" y="251463"/>
                </a:cubicBezTo>
                <a:cubicBezTo>
                  <a:pt x="37298" y="245497"/>
                  <a:pt x="6493" y="236223"/>
                  <a:pt x="6493" y="236223"/>
                </a:cubicBezTo>
                <a:cubicBezTo>
                  <a:pt x="-1930" y="210953"/>
                  <a:pt x="-2397" y="180343"/>
                  <a:pt x="6493" y="16764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Полилиния 464"/>
          <p:cNvSpPr/>
          <p:nvPr/>
        </p:nvSpPr>
        <p:spPr>
          <a:xfrm>
            <a:off x="7687333" y="2832689"/>
            <a:ext cx="290616" cy="245732"/>
          </a:xfrm>
          <a:custGeom>
            <a:avLst/>
            <a:gdLst>
              <a:gd name="connsiteX0" fmla="*/ 835 w 290616"/>
              <a:gd name="connsiteY0" fmla="*/ 35719 h 245732"/>
              <a:gd name="connsiteX1" fmla="*/ 3216 w 290616"/>
              <a:gd name="connsiteY1" fmla="*/ 88106 h 245732"/>
              <a:gd name="connsiteX2" fmla="*/ 10360 w 290616"/>
              <a:gd name="connsiteY2" fmla="*/ 102394 h 245732"/>
              <a:gd name="connsiteX3" fmla="*/ 17504 w 290616"/>
              <a:gd name="connsiteY3" fmla="*/ 116681 h 245732"/>
              <a:gd name="connsiteX4" fmla="*/ 19885 w 290616"/>
              <a:gd name="connsiteY4" fmla="*/ 123825 h 245732"/>
              <a:gd name="connsiteX5" fmla="*/ 29410 w 290616"/>
              <a:gd name="connsiteY5" fmla="*/ 138112 h 245732"/>
              <a:gd name="connsiteX6" fmla="*/ 31791 w 290616"/>
              <a:gd name="connsiteY6" fmla="*/ 147637 h 245732"/>
              <a:gd name="connsiteX7" fmla="*/ 34173 w 290616"/>
              <a:gd name="connsiteY7" fmla="*/ 159544 h 245732"/>
              <a:gd name="connsiteX8" fmla="*/ 36554 w 290616"/>
              <a:gd name="connsiteY8" fmla="*/ 166687 h 245732"/>
              <a:gd name="connsiteX9" fmla="*/ 50841 w 290616"/>
              <a:gd name="connsiteY9" fmla="*/ 176212 h 245732"/>
              <a:gd name="connsiteX10" fmla="*/ 53223 w 290616"/>
              <a:gd name="connsiteY10" fmla="*/ 183356 h 245732"/>
              <a:gd name="connsiteX11" fmla="*/ 67510 w 290616"/>
              <a:gd name="connsiteY11" fmla="*/ 200025 h 245732"/>
              <a:gd name="connsiteX12" fmla="*/ 81798 w 290616"/>
              <a:gd name="connsiteY12" fmla="*/ 209550 h 245732"/>
              <a:gd name="connsiteX13" fmla="*/ 88941 w 290616"/>
              <a:gd name="connsiteY13" fmla="*/ 214312 h 245732"/>
              <a:gd name="connsiteX14" fmla="*/ 96085 w 290616"/>
              <a:gd name="connsiteY14" fmla="*/ 216694 h 245732"/>
              <a:gd name="connsiteX15" fmla="*/ 110373 w 290616"/>
              <a:gd name="connsiteY15" fmla="*/ 228600 h 245732"/>
              <a:gd name="connsiteX16" fmla="*/ 124660 w 290616"/>
              <a:gd name="connsiteY16" fmla="*/ 238125 h 245732"/>
              <a:gd name="connsiteX17" fmla="*/ 129423 w 290616"/>
              <a:gd name="connsiteY17" fmla="*/ 245269 h 245732"/>
              <a:gd name="connsiteX18" fmla="*/ 181810 w 290616"/>
              <a:gd name="connsiteY18" fmla="*/ 240506 h 245732"/>
              <a:gd name="connsiteX19" fmla="*/ 188954 w 290616"/>
              <a:gd name="connsiteY19" fmla="*/ 233362 h 245732"/>
              <a:gd name="connsiteX20" fmla="*/ 193716 w 290616"/>
              <a:gd name="connsiteY20" fmla="*/ 226219 h 245732"/>
              <a:gd name="connsiteX21" fmla="*/ 208004 w 290616"/>
              <a:gd name="connsiteY21" fmla="*/ 216694 h 245732"/>
              <a:gd name="connsiteX22" fmla="*/ 215148 w 290616"/>
              <a:gd name="connsiteY22" fmla="*/ 211931 h 245732"/>
              <a:gd name="connsiteX23" fmla="*/ 229435 w 290616"/>
              <a:gd name="connsiteY23" fmla="*/ 207169 h 245732"/>
              <a:gd name="connsiteX24" fmla="*/ 248485 w 290616"/>
              <a:gd name="connsiteY24" fmla="*/ 202406 h 245732"/>
              <a:gd name="connsiteX25" fmla="*/ 253248 w 290616"/>
              <a:gd name="connsiteY25" fmla="*/ 188119 h 245732"/>
              <a:gd name="connsiteX26" fmla="*/ 260391 w 290616"/>
              <a:gd name="connsiteY26" fmla="*/ 183356 h 245732"/>
              <a:gd name="connsiteX27" fmla="*/ 277060 w 290616"/>
              <a:gd name="connsiteY27" fmla="*/ 178594 h 245732"/>
              <a:gd name="connsiteX28" fmla="*/ 284204 w 290616"/>
              <a:gd name="connsiteY28" fmla="*/ 176212 h 245732"/>
              <a:gd name="connsiteX29" fmla="*/ 286585 w 290616"/>
              <a:gd name="connsiteY29" fmla="*/ 119062 h 245732"/>
              <a:gd name="connsiteX30" fmla="*/ 274679 w 290616"/>
              <a:gd name="connsiteY30" fmla="*/ 107156 h 245732"/>
              <a:gd name="connsiteX31" fmla="*/ 267535 w 290616"/>
              <a:gd name="connsiteY31" fmla="*/ 100012 h 245732"/>
              <a:gd name="connsiteX32" fmla="*/ 248485 w 290616"/>
              <a:gd name="connsiteY32" fmla="*/ 95250 h 245732"/>
              <a:gd name="connsiteX33" fmla="*/ 231816 w 290616"/>
              <a:gd name="connsiteY33" fmla="*/ 85725 h 245732"/>
              <a:gd name="connsiteX34" fmla="*/ 229435 w 290616"/>
              <a:gd name="connsiteY34" fmla="*/ 78581 h 245732"/>
              <a:gd name="connsiteX35" fmla="*/ 224673 w 290616"/>
              <a:gd name="connsiteY35" fmla="*/ 71437 h 245732"/>
              <a:gd name="connsiteX36" fmla="*/ 222291 w 290616"/>
              <a:gd name="connsiteY36" fmla="*/ 64294 h 245732"/>
              <a:gd name="connsiteX37" fmla="*/ 217529 w 290616"/>
              <a:gd name="connsiteY37" fmla="*/ 57150 h 245732"/>
              <a:gd name="connsiteX38" fmla="*/ 212766 w 290616"/>
              <a:gd name="connsiteY38" fmla="*/ 42862 h 245732"/>
              <a:gd name="connsiteX39" fmla="*/ 203241 w 290616"/>
              <a:gd name="connsiteY39" fmla="*/ 28575 h 245732"/>
              <a:gd name="connsiteX40" fmla="*/ 188954 w 290616"/>
              <a:gd name="connsiteY40" fmla="*/ 23812 h 245732"/>
              <a:gd name="connsiteX41" fmla="*/ 184191 w 290616"/>
              <a:gd name="connsiteY41" fmla="*/ 16669 h 245732"/>
              <a:gd name="connsiteX42" fmla="*/ 169904 w 290616"/>
              <a:gd name="connsiteY42" fmla="*/ 7144 h 245732"/>
              <a:gd name="connsiteX43" fmla="*/ 155616 w 290616"/>
              <a:gd name="connsiteY43" fmla="*/ 0 h 245732"/>
              <a:gd name="connsiteX44" fmla="*/ 129423 w 290616"/>
              <a:gd name="connsiteY44" fmla="*/ 7144 h 245732"/>
              <a:gd name="connsiteX45" fmla="*/ 122279 w 290616"/>
              <a:gd name="connsiteY45" fmla="*/ 9525 h 245732"/>
              <a:gd name="connsiteX46" fmla="*/ 31791 w 290616"/>
              <a:gd name="connsiteY46" fmla="*/ 11906 h 245732"/>
              <a:gd name="connsiteX47" fmla="*/ 19885 w 290616"/>
              <a:gd name="connsiteY47" fmla="*/ 21431 h 245732"/>
              <a:gd name="connsiteX48" fmla="*/ 3216 w 290616"/>
              <a:gd name="connsiteY48" fmla="*/ 30956 h 245732"/>
              <a:gd name="connsiteX49" fmla="*/ 835 w 290616"/>
              <a:gd name="connsiteY49" fmla="*/ 35719 h 24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0616" h="245732">
                <a:moveTo>
                  <a:pt x="835" y="35719"/>
                </a:moveTo>
                <a:cubicBezTo>
                  <a:pt x="835" y="45244"/>
                  <a:pt x="1822" y="70681"/>
                  <a:pt x="3216" y="88106"/>
                </a:cubicBezTo>
                <a:cubicBezTo>
                  <a:pt x="3786" y="95228"/>
                  <a:pt x="7304" y="96281"/>
                  <a:pt x="10360" y="102394"/>
                </a:cubicBezTo>
                <a:cubicBezTo>
                  <a:pt x="20214" y="122103"/>
                  <a:pt x="3859" y="96215"/>
                  <a:pt x="17504" y="116681"/>
                </a:cubicBezTo>
                <a:cubicBezTo>
                  <a:pt x="18298" y="119062"/>
                  <a:pt x="18666" y="121631"/>
                  <a:pt x="19885" y="123825"/>
                </a:cubicBezTo>
                <a:cubicBezTo>
                  <a:pt x="22665" y="128828"/>
                  <a:pt x="29410" y="138112"/>
                  <a:pt x="29410" y="138112"/>
                </a:cubicBezTo>
                <a:cubicBezTo>
                  <a:pt x="30204" y="141287"/>
                  <a:pt x="31081" y="144442"/>
                  <a:pt x="31791" y="147637"/>
                </a:cubicBezTo>
                <a:cubicBezTo>
                  <a:pt x="32669" y="151588"/>
                  <a:pt x="33191" y="155617"/>
                  <a:pt x="34173" y="159544"/>
                </a:cubicBezTo>
                <a:cubicBezTo>
                  <a:pt x="34782" y="161979"/>
                  <a:pt x="34779" y="164912"/>
                  <a:pt x="36554" y="166687"/>
                </a:cubicBezTo>
                <a:cubicBezTo>
                  <a:pt x="40601" y="170734"/>
                  <a:pt x="50841" y="176212"/>
                  <a:pt x="50841" y="176212"/>
                </a:cubicBezTo>
                <a:cubicBezTo>
                  <a:pt x="51635" y="178593"/>
                  <a:pt x="51978" y="181177"/>
                  <a:pt x="53223" y="183356"/>
                </a:cubicBezTo>
                <a:cubicBezTo>
                  <a:pt x="55780" y="187831"/>
                  <a:pt x="63166" y="196646"/>
                  <a:pt x="67510" y="200025"/>
                </a:cubicBezTo>
                <a:cubicBezTo>
                  <a:pt x="72028" y="203539"/>
                  <a:pt x="77035" y="206375"/>
                  <a:pt x="81798" y="209550"/>
                </a:cubicBezTo>
                <a:cubicBezTo>
                  <a:pt x="84179" y="211137"/>
                  <a:pt x="86226" y="213407"/>
                  <a:pt x="88941" y="214312"/>
                </a:cubicBezTo>
                <a:cubicBezTo>
                  <a:pt x="91322" y="215106"/>
                  <a:pt x="93840" y="215571"/>
                  <a:pt x="96085" y="216694"/>
                </a:cubicBezTo>
                <a:cubicBezTo>
                  <a:pt x="106299" y="221801"/>
                  <a:pt x="100891" y="221225"/>
                  <a:pt x="110373" y="228600"/>
                </a:cubicBezTo>
                <a:cubicBezTo>
                  <a:pt x="114891" y="232114"/>
                  <a:pt x="124660" y="238125"/>
                  <a:pt x="124660" y="238125"/>
                </a:cubicBezTo>
                <a:cubicBezTo>
                  <a:pt x="126248" y="240506"/>
                  <a:pt x="126578" y="244953"/>
                  <a:pt x="129423" y="245269"/>
                </a:cubicBezTo>
                <a:cubicBezTo>
                  <a:pt x="145514" y="247057"/>
                  <a:pt x="165150" y="243282"/>
                  <a:pt x="181810" y="240506"/>
                </a:cubicBezTo>
                <a:cubicBezTo>
                  <a:pt x="184191" y="238125"/>
                  <a:pt x="186798" y="235949"/>
                  <a:pt x="188954" y="233362"/>
                </a:cubicBezTo>
                <a:cubicBezTo>
                  <a:pt x="190786" y="231164"/>
                  <a:pt x="191562" y="228103"/>
                  <a:pt x="193716" y="226219"/>
                </a:cubicBezTo>
                <a:cubicBezTo>
                  <a:pt x="198024" y="222450"/>
                  <a:pt x="203241" y="219869"/>
                  <a:pt x="208004" y="216694"/>
                </a:cubicBezTo>
                <a:cubicBezTo>
                  <a:pt x="210385" y="215106"/>
                  <a:pt x="212433" y="212836"/>
                  <a:pt x="215148" y="211931"/>
                </a:cubicBezTo>
                <a:cubicBezTo>
                  <a:pt x="219910" y="210344"/>
                  <a:pt x="224565" y="208387"/>
                  <a:pt x="229435" y="207169"/>
                </a:cubicBezTo>
                <a:lnTo>
                  <a:pt x="248485" y="202406"/>
                </a:lnTo>
                <a:cubicBezTo>
                  <a:pt x="250073" y="197644"/>
                  <a:pt x="249071" y="190904"/>
                  <a:pt x="253248" y="188119"/>
                </a:cubicBezTo>
                <a:cubicBezTo>
                  <a:pt x="255629" y="186531"/>
                  <a:pt x="257831" y="184636"/>
                  <a:pt x="260391" y="183356"/>
                </a:cubicBezTo>
                <a:cubicBezTo>
                  <a:pt x="264196" y="181453"/>
                  <a:pt x="273501" y="179611"/>
                  <a:pt x="277060" y="178594"/>
                </a:cubicBezTo>
                <a:cubicBezTo>
                  <a:pt x="279474" y="177904"/>
                  <a:pt x="281823" y="177006"/>
                  <a:pt x="284204" y="176212"/>
                </a:cubicBezTo>
                <a:cubicBezTo>
                  <a:pt x="292465" y="151429"/>
                  <a:pt x="292170" y="158160"/>
                  <a:pt x="286585" y="119062"/>
                </a:cubicBezTo>
                <a:cubicBezTo>
                  <a:pt x="285641" y="112456"/>
                  <a:pt x="278797" y="110588"/>
                  <a:pt x="274679" y="107156"/>
                </a:cubicBezTo>
                <a:cubicBezTo>
                  <a:pt x="272092" y="105000"/>
                  <a:pt x="270337" y="101880"/>
                  <a:pt x="267535" y="100012"/>
                </a:cubicBezTo>
                <a:cubicBezTo>
                  <a:pt x="264397" y="97920"/>
                  <a:pt x="250201" y="95593"/>
                  <a:pt x="248485" y="95250"/>
                </a:cubicBezTo>
                <a:cubicBezTo>
                  <a:pt x="246144" y="94079"/>
                  <a:pt x="234058" y="88528"/>
                  <a:pt x="231816" y="85725"/>
                </a:cubicBezTo>
                <a:cubicBezTo>
                  <a:pt x="230248" y="83765"/>
                  <a:pt x="230557" y="80826"/>
                  <a:pt x="229435" y="78581"/>
                </a:cubicBezTo>
                <a:cubicBezTo>
                  <a:pt x="228155" y="76021"/>
                  <a:pt x="225953" y="73997"/>
                  <a:pt x="224673" y="71437"/>
                </a:cubicBezTo>
                <a:cubicBezTo>
                  <a:pt x="223550" y="69192"/>
                  <a:pt x="223414" y="66539"/>
                  <a:pt x="222291" y="64294"/>
                </a:cubicBezTo>
                <a:cubicBezTo>
                  <a:pt x="221011" y="61734"/>
                  <a:pt x="218691" y="59765"/>
                  <a:pt x="217529" y="57150"/>
                </a:cubicBezTo>
                <a:cubicBezTo>
                  <a:pt x="215490" y="52562"/>
                  <a:pt x="215551" y="47039"/>
                  <a:pt x="212766" y="42862"/>
                </a:cubicBezTo>
                <a:cubicBezTo>
                  <a:pt x="209591" y="38100"/>
                  <a:pt x="208671" y="30385"/>
                  <a:pt x="203241" y="28575"/>
                </a:cubicBezTo>
                <a:lnTo>
                  <a:pt x="188954" y="23812"/>
                </a:lnTo>
                <a:cubicBezTo>
                  <a:pt x="187366" y="21431"/>
                  <a:pt x="186345" y="18553"/>
                  <a:pt x="184191" y="16669"/>
                </a:cubicBezTo>
                <a:cubicBezTo>
                  <a:pt x="179883" y="12900"/>
                  <a:pt x="174666" y="10319"/>
                  <a:pt x="169904" y="7144"/>
                </a:cubicBezTo>
                <a:cubicBezTo>
                  <a:pt x="160671" y="988"/>
                  <a:pt x="165476" y="3286"/>
                  <a:pt x="155616" y="0"/>
                </a:cubicBezTo>
                <a:cubicBezTo>
                  <a:pt x="138784" y="3366"/>
                  <a:pt x="147554" y="1100"/>
                  <a:pt x="129423" y="7144"/>
                </a:cubicBezTo>
                <a:cubicBezTo>
                  <a:pt x="127042" y="7938"/>
                  <a:pt x="124788" y="9459"/>
                  <a:pt x="122279" y="9525"/>
                </a:cubicBezTo>
                <a:lnTo>
                  <a:pt x="31791" y="11906"/>
                </a:lnTo>
                <a:cubicBezTo>
                  <a:pt x="21141" y="27883"/>
                  <a:pt x="33687" y="12230"/>
                  <a:pt x="19885" y="21431"/>
                </a:cubicBezTo>
                <a:cubicBezTo>
                  <a:pt x="2860" y="32781"/>
                  <a:pt x="23362" y="25920"/>
                  <a:pt x="3216" y="30956"/>
                </a:cubicBezTo>
                <a:cubicBezTo>
                  <a:pt x="-2169" y="39034"/>
                  <a:pt x="835" y="26194"/>
                  <a:pt x="835" y="35719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олилиния 465"/>
          <p:cNvSpPr/>
          <p:nvPr/>
        </p:nvSpPr>
        <p:spPr>
          <a:xfrm>
            <a:off x="7317893" y="2252873"/>
            <a:ext cx="288921" cy="257175"/>
          </a:xfrm>
          <a:custGeom>
            <a:avLst/>
            <a:gdLst>
              <a:gd name="connsiteX0" fmla="*/ 0 w 288921"/>
              <a:gd name="connsiteY0" fmla="*/ 102394 h 257175"/>
              <a:gd name="connsiteX1" fmla="*/ 19050 w 288921"/>
              <a:gd name="connsiteY1" fmla="*/ 97631 h 257175"/>
              <a:gd name="connsiteX2" fmla="*/ 23813 w 288921"/>
              <a:gd name="connsiteY2" fmla="*/ 90488 h 257175"/>
              <a:gd name="connsiteX3" fmla="*/ 26194 w 288921"/>
              <a:gd name="connsiteY3" fmla="*/ 64294 h 257175"/>
              <a:gd name="connsiteX4" fmla="*/ 33338 w 288921"/>
              <a:gd name="connsiteY4" fmla="*/ 42863 h 257175"/>
              <a:gd name="connsiteX5" fmla="*/ 35719 w 288921"/>
              <a:gd name="connsiteY5" fmla="*/ 30956 h 257175"/>
              <a:gd name="connsiteX6" fmla="*/ 59531 w 288921"/>
              <a:gd name="connsiteY6" fmla="*/ 28575 h 257175"/>
              <a:gd name="connsiteX7" fmla="*/ 64294 w 288921"/>
              <a:gd name="connsiteY7" fmla="*/ 21431 h 257175"/>
              <a:gd name="connsiteX8" fmla="*/ 78581 w 288921"/>
              <a:gd name="connsiteY8" fmla="*/ 16669 h 257175"/>
              <a:gd name="connsiteX9" fmla="*/ 111919 w 288921"/>
              <a:gd name="connsiteY9" fmla="*/ 19050 h 257175"/>
              <a:gd name="connsiteX10" fmla="*/ 126206 w 288921"/>
              <a:gd name="connsiteY10" fmla="*/ 23813 h 257175"/>
              <a:gd name="connsiteX11" fmla="*/ 164306 w 288921"/>
              <a:gd name="connsiteY11" fmla="*/ 21431 h 257175"/>
              <a:gd name="connsiteX12" fmla="*/ 178594 w 288921"/>
              <a:gd name="connsiteY12" fmla="*/ 14288 h 257175"/>
              <a:gd name="connsiteX13" fmla="*/ 185738 w 288921"/>
              <a:gd name="connsiteY13" fmla="*/ 11906 h 257175"/>
              <a:gd name="connsiteX14" fmla="*/ 207169 w 288921"/>
              <a:gd name="connsiteY14" fmla="*/ 0 h 257175"/>
              <a:gd name="connsiteX15" fmla="*/ 221456 w 288921"/>
              <a:gd name="connsiteY15" fmla="*/ 2381 h 257175"/>
              <a:gd name="connsiteX16" fmla="*/ 228600 w 288921"/>
              <a:gd name="connsiteY16" fmla="*/ 16669 h 257175"/>
              <a:gd name="connsiteX17" fmla="*/ 226219 w 288921"/>
              <a:gd name="connsiteY17" fmla="*/ 28575 h 257175"/>
              <a:gd name="connsiteX18" fmla="*/ 221456 w 288921"/>
              <a:gd name="connsiteY18" fmla="*/ 42863 h 257175"/>
              <a:gd name="connsiteX19" fmla="*/ 223838 w 288921"/>
              <a:gd name="connsiteY19" fmla="*/ 71438 h 257175"/>
              <a:gd name="connsiteX20" fmla="*/ 230981 w 288921"/>
              <a:gd name="connsiteY20" fmla="*/ 85725 h 257175"/>
              <a:gd name="connsiteX21" fmla="*/ 245269 w 288921"/>
              <a:gd name="connsiteY21" fmla="*/ 104775 h 257175"/>
              <a:gd name="connsiteX22" fmla="*/ 250031 w 288921"/>
              <a:gd name="connsiteY22" fmla="*/ 111919 h 257175"/>
              <a:gd name="connsiteX23" fmla="*/ 252413 w 288921"/>
              <a:gd name="connsiteY23" fmla="*/ 119063 h 257175"/>
              <a:gd name="connsiteX24" fmla="*/ 264319 w 288921"/>
              <a:gd name="connsiteY24" fmla="*/ 135731 h 257175"/>
              <a:gd name="connsiteX25" fmla="*/ 280988 w 288921"/>
              <a:gd name="connsiteY25" fmla="*/ 142875 h 257175"/>
              <a:gd name="connsiteX26" fmla="*/ 285750 w 288921"/>
              <a:gd name="connsiteY26" fmla="*/ 150019 h 257175"/>
              <a:gd name="connsiteX27" fmla="*/ 285750 w 288921"/>
              <a:gd name="connsiteY27" fmla="*/ 185738 h 257175"/>
              <a:gd name="connsiteX28" fmla="*/ 266700 w 288921"/>
              <a:gd name="connsiteY28" fmla="*/ 200025 h 257175"/>
              <a:gd name="connsiteX29" fmla="*/ 245269 w 288921"/>
              <a:gd name="connsiteY29" fmla="*/ 211931 h 257175"/>
              <a:gd name="connsiteX30" fmla="*/ 238125 w 288921"/>
              <a:gd name="connsiteY30" fmla="*/ 226219 h 257175"/>
              <a:gd name="connsiteX31" fmla="*/ 230981 w 288921"/>
              <a:gd name="connsiteY31" fmla="*/ 228600 h 257175"/>
              <a:gd name="connsiteX32" fmla="*/ 223838 w 288921"/>
              <a:gd name="connsiteY32" fmla="*/ 233363 h 257175"/>
              <a:gd name="connsiteX33" fmla="*/ 221456 w 288921"/>
              <a:gd name="connsiteY33" fmla="*/ 240506 h 257175"/>
              <a:gd name="connsiteX34" fmla="*/ 219075 w 288921"/>
              <a:gd name="connsiteY34" fmla="*/ 233363 h 257175"/>
              <a:gd name="connsiteX35" fmla="*/ 209550 w 288921"/>
              <a:gd name="connsiteY35" fmla="*/ 230981 h 257175"/>
              <a:gd name="connsiteX36" fmla="*/ 204788 w 288921"/>
              <a:gd name="connsiteY36" fmla="*/ 223838 h 257175"/>
              <a:gd name="connsiteX37" fmla="*/ 197644 w 288921"/>
              <a:gd name="connsiteY37" fmla="*/ 216694 h 257175"/>
              <a:gd name="connsiteX38" fmla="*/ 190500 w 288921"/>
              <a:gd name="connsiteY38" fmla="*/ 219075 h 257175"/>
              <a:gd name="connsiteX39" fmla="*/ 178594 w 288921"/>
              <a:gd name="connsiteY39" fmla="*/ 221456 h 257175"/>
              <a:gd name="connsiteX40" fmla="*/ 183356 w 288921"/>
              <a:gd name="connsiteY40" fmla="*/ 230981 h 257175"/>
              <a:gd name="connsiteX41" fmla="*/ 166688 w 288921"/>
              <a:gd name="connsiteY41" fmla="*/ 245269 h 257175"/>
              <a:gd name="connsiteX42" fmla="*/ 164306 w 288921"/>
              <a:gd name="connsiteY42" fmla="*/ 252413 h 257175"/>
              <a:gd name="connsiteX43" fmla="*/ 157163 w 288921"/>
              <a:gd name="connsiteY43" fmla="*/ 250031 h 257175"/>
              <a:gd name="connsiteX44" fmla="*/ 133350 w 288921"/>
              <a:gd name="connsiteY44" fmla="*/ 252413 h 257175"/>
              <a:gd name="connsiteX45" fmla="*/ 123825 w 288921"/>
              <a:gd name="connsiteY45" fmla="*/ 254794 h 257175"/>
              <a:gd name="connsiteX46" fmla="*/ 116681 w 288921"/>
              <a:gd name="connsiteY46" fmla="*/ 257175 h 257175"/>
              <a:gd name="connsiteX47" fmla="*/ 73819 w 288921"/>
              <a:gd name="connsiteY47" fmla="*/ 254794 h 257175"/>
              <a:gd name="connsiteX48" fmla="*/ 69056 w 288921"/>
              <a:gd name="connsiteY48" fmla="*/ 240506 h 257175"/>
              <a:gd name="connsiteX49" fmla="*/ 66675 w 288921"/>
              <a:gd name="connsiteY49" fmla="*/ 233363 h 257175"/>
              <a:gd name="connsiteX50" fmla="*/ 61913 w 288921"/>
              <a:gd name="connsiteY50" fmla="*/ 216694 h 257175"/>
              <a:gd name="connsiteX51" fmla="*/ 59531 w 288921"/>
              <a:gd name="connsiteY51" fmla="*/ 192881 h 257175"/>
              <a:gd name="connsiteX52" fmla="*/ 57150 w 288921"/>
              <a:gd name="connsiteY52" fmla="*/ 185738 h 257175"/>
              <a:gd name="connsiteX53" fmla="*/ 54769 w 288921"/>
              <a:gd name="connsiteY53" fmla="*/ 173831 h 257175"/>
              <a:gd name="connsiteX54" fmla="*/ 50006 w 288921"/>
              <a:gd name="connsiteY54" fmla="*/ 166688 h 257175"/>
              <a:gd name="connsiteX55" fmla="*/ 47625 w 288921"/>
              <a:gd name="connsiteY55" fmla="*/ 159544 h 257175"/>
              <a:gd name="connsiteX56" fmla="*/ 40481 w 288921"/>
              <a:gd name="connsiteY56" fmla="*/ 157163 h 257175"/>
              <a:gd name="connsiteX57" fmla="*/ 26194 w 288921"/>
              <a:gd name="connsiteY57" fmla="*/ 147638 h 257175"/>
              <a:gd name="connsiteX58" fmla="*/ 19050 w 288921"/>
              <a:gd name="connsiteY58" fmla="*/ 145256 h 257175"/>
              <a:gd name="connsiteX59" fmla="*/ 4763 w 288921"/>
              <a:gd name="connsiteY59" fmla="*/ 135731 h 257175"/>
              <a:gd name="connsiteX60" fmla="*/ 0 w 288921"/>
              <a:gd name="connsiteY60" fmla="*/ 121444 h 257175"/>
              <a:gd name="connsiteX61" fmla="*/ 0 w 288921"/>
              <a:gd name="connsiteY61" fmla="*/ 102394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8921" h="257175">
                <a:moveTo>
                  <a:pt x="0" y="102394"/>
                </a:moveTo>
                <a:cubicBezTo>
                  <a:pt x="597" y="102275"/>
                  <a:pt x="16607" y="99585"/>
                  <a:pt x="19050" y="97631"/>
                </a:cubicBezTo>
                <a:cubicBezTo>
                  <a:pt x="21285" y="95843"/>
                  <a:pt x="22225" y="92869"/>
                  <a:pt x="23813" y="90488"/>
                </a:cubicBezTo>
                <a:cubicBezTo>
                  <a:pt x="24607" y="81757"/>
                  <a:pt x="24671" y="72928"/>
                  <a:pt x="26194" y="64294"/>
                </a:cubicBezTo>
                <a:cubicBezTo>
                  <a:pt x="33373" y="23608"/>
                  <a:pt x="28556" y="66776"/>
                  <a:pt x="33338" y="42863"/>
                </a:cubicBezTo>
                <a:cubicBezTo>
                  <a:pt x="34132" y="38894"/>
                  <a:pt x="32166" y="32894"/>
                  <a:pt x="35719" y="30956"/>
                </a:cubicBezTo>
                <a:cubicBezTo>
                  <a:pt x="42722" y="27136"/>
                  <a:pt x="51594" y="29369"/>
                  <a:pt x="59531" y="28575"/>
                </a:cubicBezTo>
                <a:cubicBezTo>
                  <a:pt x="61119" y="26194"/>
                  <a:pt x="61867" y="22948"/>
                  <a:pt x="64294" y="21431"/>
                </a:cubicBezTo>
                <a:cubicBezTo>
                  <a:pt x="68551" y="18770"/>
                  <a:pt x="78581" y="16669"/>
                  <a:pt x="78581" y="16669"/>
                </a:cubicBezTo>
                <a:cubicBezTo>
                  <a:pt x="89694" y="17463"/>
                  <a:pt x="100901" y="17397"/>
                  <a:pt x="111919" y="19050"/>
                </a:cubicBezTo>
                <a:cubicBezTo>
                  <a:pt x="116883" y="19795"/>
                  <a:pt x="126206" y="23813"/>
                  <a:pt x="126206" y="23813"/>
                </a:cubicBezTo>
                <a:cubicBezTo>
                  <a:pt x="138906" y="23019"/>
                  <a:pt x="151651" y="22763"/>
                  <a:pt x="164306" y="21431"/>
                </a:cubicBezTo>
                <a:cubicBezTo>
                  <a:pt x="171887" y="20633"/>
                  <a:pt x="171958" y="17606"/>
                  <a:pt x="178594" y="14288"/>
                </a:cubicBezTo>
                <a:cubicBezTo>
                  <a:pt x="180839" y="13165"/>
                  <a:pt x="183544" y="13125"/>
                  <a:pt x="185738" y="11906"/>
                </a:cubicBezTo>
                <a:cubicBezTo>
                  <a:pt x="210297" y="-1739"/>
                  <a:pt x="191006" y="5387"/>
                  <a:pt x="207169" y="0"/>
                </a:cubicBezTo>
                <a:cubicBezTo>
                  <a:pt x="211931" y="794"/>
                  <a:pt x="217138" y="222"/>
                  <a:pt x="221456" y="2381"/>
                </a:cubicBezTo>
                <a:cubicBezTo>
                  <a:pt x="225150" y="4228"/>
                  <a:pt x="227473" y="13287"/>
                  <a:pt x="228600" y="16669"/>
                </a:cubicBezTo>
                <a:cubicBezTo>
                  <a:pt x="227806" y="20638"/>
                  <a:pt x="227284" y="24670"/>
                  <a:pt x="226219" y="28575"/>
                </a:cubicBezTo>
                <a:cubicBezTo>
                  <a:pt x="224898" y="33418"/>
                  <a:pt x="221456" y="42863"/>
                  <a:pt x="221456" y="42863"/>
                </a:cubicBezTo>
                <a:cubicBezTo>
                  <a:pt x="222250" y="52388"/>
                  <a:pt x="222575" y="61964"/>
                  <a:pt x="223838" y="71438"/>
                </a:cubicBezTo>
                <a:cubicBezTo>
                  <a:pt x="224600" y="77149"/>
                  <a:pt x="227706" y="81221"/>
                  <a:pt x="230981" y="85725"/>
                </a:cubicBezTo>
                <a:cubicBezTo>
                  <a:pt x="235650" y="92144"/>
                  <a:pt x="240866" y="98170"/>
                  <a:pt x="245269" y="104775"/>
                </a:cubicBezTo>
                <a:cubicBezTo>
                  <a:pt x="246856" y="107156"/>
                  <a:pt x="248751" y="109359"/>
                  <a:pt x="250031" y="111919"/>
                </a:cubicBezTo>
                <a:cubicBezTo>
                  <a:pt x="251154" y="114164"/>
                  <a:pt x="251290" y="116818"/>
                  <a:pt x="252413" y="119063"/>
                </a:cubicBezTo>
                <a:cubicBezTo>
                  <a:pt x="253668" y="121573"/>
                  <a:pt x="263375" y="134922"/>
                  <a:pt x="264319" y="135731"/>
                </a:cubicBezTo>
                <a:cubicBezTo>
                  <a:pt x="268066" y="138943"/>
                  <a:pt x="276150" y="141262"/>
                  <a:pt x="280988" y="142875"/>
                </a:cubicBezTo>
                <a:cubicBezTo>
                  <a:pt x="282575" y="145256"/>
                  <a:pt x="284470" y="147459"/>
                  <a:pt x="285750" y="150019"/>
                </a:cubicBezTo>
                <a:cubicBezTo>
                  <a:pt x="291041" y="160603"/>
                  <a:pt x="288765" y="176090"/>
                  <a:pt x="285750" y="185738"/>
                </a:cubicBezTo>
                <a:cubicBezTo>
                  <a:pt x="283239" y="193772"/>
                  <a:pt x="272712" y="196418"/>
                  <a:pt x="266700" y="200025"/>
                </a:cubicBezTo>
                <a:cubicBezTo>
                  <a:pt x="246229" y="212307"/>
                  <a:pt x="259639" y="207142"/>
                  <a:pt x="245269" y="211931"/>
                </a:cubicBezTo>
                <a:cubicBezTo>
                  <a:pt x="243700" y="216638"/>
                  <a:pt x="242322" y="222861"/>
                  <a:pt x="238125" y="226219"/>
                </a:cubicBezTo>
                <a:cubicBezTo>
                  <a:pt x="236165" y="227787"/>
                  <a:pt x="233362" y="227806"/>
                  <a:pt x="230981" y="228600"/>
                </a:cubicBezTo>
                <a:cubicBezTo>
                  <a:pt x="228600" y="230188"/>
                  <a:pt x="225626" y="231128"/>
                  <a:pt x="223838" y="233363"/>
                </a:cubicBezTo>
                <a:cubicBezTo>
                  <a:pt x="222270" y="235323"/>
                  <a:pt x="223966" y="240506"/>
                  <a:pt x="221456" y="240506"/>
                </a:cubicBezTo>
                <a:cubicBezTo>
                  <a:pt x="218946" y="240506"/>
                  <a:pt x="221035" y="234931"/>
                  <a:pt x="219075" y="233363"/>
                </a:cubicBezTo>
                <a:cubicBezTo>
                  <a:pt x="216519" y="231318"/>
                  <a:pt x="212725" y="231775"/>
                  <a:pt x="209550" y="230981"/>
                </a:cubicBezTo>
                <a:cubicBezTo>
                  <a:pt x="209550" y="230981"/>
                  <a:pt x="206620" y="226036"/>
                  <a:pt x="204788" y="223838"/>
                </a:cubicBezTo>
                <a:cubicBezTo>
                  <a:pt x="202632" y="221251"/>
                  <a:pt x="200025" y="219075"/>
                  <a:pt x="197644" y="216694"/>
                </a:cubicBezTo>
                <a:cubicBezTo>
                  <a:pt x="195263" y="217488"/>
                  <a:pt x="192976" y="219488"/>
                  <a:pt x="190500" y="219075"/>
                </a:cubicBezTo>
                <a:cubicBezTo>
                  <a:pt x="178118" y="217012"/>
                  <a:pt x="187800" y="207646"/>
                  <a:pt x="178594" y="221456"/>
                </a:cubicBezTo>
                <a:cubicBezTo>
                  <a:pt x="180181" y="224631"/>
                  <a:pt x="183796" y="227459"/>
                  <a:pt x="183356" y="230981"/>
                </a:cubicBezTo>
                <a:cubicBezTo>
                  <a:pt x="182326" y="239224"/>
                  <a:pt x="172390" y="242418"/>
                  <a:pt x="166688" y="245269"/>
                </a:cubicBezTo>
                <a:cubicBezTo>
                  <a:pt x="165894" y="247650"/>
                  <a:pt x="166551" y="251290"/>
                  <a:pt x="164306" y="252413"/>
                </a:cubicBezTo>
                <a:cubicBezTo>
                  <a:pt x="162061" y="253535"/>
                  <a:pt x="159673" y="250031"/>
                  <a:pt x="157163" y="250031"/>
                </a:cubicBezTo>
                <a:cubicBezTo>
                  <a:pt x="149186" y="250031"/>
                  <a:pt x="141288" y="251619"/>
                  <a:pt x="133350" y="252413"/>
                </a:cubicBezTo>
                <a:cubicBezTo>
                  <a:pt x="130175" y="253207"/>
                  <a:pt x="126972" y="253895"/>
                  <a:pt x="123825" y="254794"/>
                </a:cubicBezTo>
                <a:cubicBezTo>
                  <a:pt x="121411" y="255484"/>
                  <a:pt x="119191" y="257175"/>
                  <a:pt x="116681" y="257175"/>
                </a:cubicBezTo>
                <a:cubicBezTo>
                  <a:pt x="102372" y="257175"/>
                  <a:pt x="88106" y="255588"/>
                  <a:pt x="73819" y="254794"/>
                </a:cubicBezTo>
                <a:lnTo>
                  <a:pt x="69056" y="240506"/>
                </a:lnTo>
                <a:cubicBezTo>
                  <a:pt x="68262" y="238125"/>
                  <a:pt x="67284" y="235798"/>
                  <a:pt x="66675" y="233363"/>
                </a:cubicBezTo>
                <a:cubicBezTo>
                  <a:pt x="63685" y="221403"/>
                  <a:pt x="65329" y="226943"/>
                  <a:pt x="61913" y="216694"/>
                </a:cubicBezTo>
                <a:cubicBezTo>
                  <a:pt x="61119" y="208756"/>
                  <a:pt x="60744" y="200765"/>
                  <a:pt x="59531" y="192881"/>
                </a:cubicBezTo>
                <a:cubicBezTo>
                  <a:pt x="59149" y="190400"/>
                  <a:pt x="57759" y="188173"/>
                  <a:pt x="57150" y="185738"/>
                </a:cubicBezTo>
                <a:cubicBezTo>
                  <a:pt x="56168" y="181811"/>
                  <a:pt x="56190" y="177621"/>
                  <a:pt x="54769" y="173831"/>
                </a:cubicBezTo>
                <a:cubicBezTo>
                  <a:pt x="53764" y="171151"/>
                  <a:pt x="51594" y="169069"/>
                  <a:pt x="50006" y="166688"/>
                </a:cubicBezTo>
                <a:cubicBezTo>
                  <a:pt x="49212" y="164307"/>
                  <a:pt x="49400" y="161319"/>
                  <a:pt x="47625" y="159544"/>
                </a:cubicBezTo>
                <a:cubicBezTo>
                  <a:pt x="45850" y="157769"/>
                  <a:pt x="42675" y="158382"/>
                  <a:pt x="40481" y="157163"/>
                </a:cubicBezTo>
                <a:cubicBezTo>
                  <a:pt x="35478" y="154383"/>
                  <a:pt x="31624" y="149448"/>
                  <a:pt x="26194" y="147638"/>
                </a:cubicBezTo>
                <a:cubicBezTo>
                  <a:pt x="23813" y="146844"/>
                  <a:pt x="21244" y="146475"/>
                  <a:pt x="19050" y="145256"/>
                </a:cubicBezTo>
                <a:cubicBezTo>
                  <a:pt x="14047" y="142476"/>
                  <a:pt x="4763" y="135731"/>
                  <a:pt x="4763" y="135731"/>
                </a:cubicBezTo>
                <a:cubicBezTo>
                  <a:pt x="3175" y="130969"/>
                  <a:pt x="710" y="126414"/>
                  <a:pt x="0" y="121444"/>
                </a:cubicBezTo>
                <a:lnTo>
                  <a:pt x="0" y="102394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олилиния 466"/>
          <p:cNvSpPr/>
          <p:nvPr/>
        </p:nvSpPr>
        <p:spPr>
          <a:xfrm>
            <a:off x="2527084" y="1047053"/>
            <a:ext cx="371475" cy="289046"/>
          </a:xfrm>
          <a:custGeom>
            <a:avLst/>
            <a:gdLst>
              <a:gd name="connsiteX0" fmla="*/ 0 w 371475"/>
              <a:gd name="connsiteY0" fmla="*/ 114308 h 289046"/>
              <a:gd name="connsiteX1" fmla="*/ 6350 w 371475"/>
              <a:gd name="connsiteY1" fmla="*/ 98433 h 289046"/>
              <a:gd name="connsiteX2" fmla="*/ 15875 w 371475"/>
              <a:gd name="connsiteY2" fmla="*/ 92083 h 289046"/>
              <a:gd name="connsiteX3" fmla="*/ 38100 w 371475"/>
              <a:gd name="connsiteY3" fmla="*/ 85733 h 289046"/>
              <a:gd name="connsiteX4" fmla="*/ 47625 w 371475"/>
              <a:gd name="connsiteY4" fmla="*/ 79383 h 289046"/>
              <a:gd name="connsiteX5" fmla="*/ 57150 w 371475"/>
              <a:gd name="connsiteY5" fmla="*/ 60333 h 289046"/>
              <a:gd name="connsiteX6" fmla="*/ 53975 w 371475"/>
              <a:gd name="connsiteY6" fmla="*/ 38108 h 289046"/>
              <a:gd name="connsiteX7" fmla="*/ 63500 w 371475"/>
              <a:gd name="connsiteY7" fmla="*/ 34933 h 289046"/>
              <a:gd name="connsiteX8" fmla="*/ 79375 w 371475"/>
              <a:gd name="connsiteY8" fmla="*/ 31758 h 289046"/>
              <a:gd name="connsiteX9" fmla="*/ 98425 w 371475"/>
              <a:gd name="connsiteY9" fmla="*/ 25408 h 289046"/>
              <a:gd name="connsiteX10" fmla="*/ 107950 w 371475"/>
              <a:gd name="connsiteY10" fmla="*/ 22233 h 289046"/>
              <a:gd name="connsiteX11" fmla="*/ 127000 w 371475"/>
              <a:gd name="connsiteY11" fmla="*/ 12708 h 289046"/>
              <a:gd name="connsiteX12" fmla="*/ 133350 w 371475"/>
              <a:gd name="connsiteY12" fmla="*/ 3183 h 289046"/>
              <a:gd name="connsiteX13" fmla="*/ 171450 w 371475"/>
              <a:gd name="connsiteY13" fmla="*/ 3183 h 289046"/>
              <a:gd name="connsiteX14" fmla="*/ 180975 w 371475"/>
              <a:gd name="connsiteY14" fmla="*/ 6358 h 289046"/>
              <a:gd name="connsiteX15" fmla="*/ 215900 w 371475"/>
              <a:gd name="connsiteY15" fmla="*/ 9533 h 289046"/>
              <a:gd name="connsiteX16" fmla="*/ 219075 w 371475"/>
              <a:gd name="connsiteY16" fmla="*/ 19058 h 289046"/>
              <a:gd name="connsiteX17" fmla="*/ 225425 w 371475"/>
              <a:gd name="connsiteY17" fmla="*/ 28583 h 289046"/>
              <a:gd name="connsiteX18" fmla="*/ 244475 w 371475"/>
              <a:gd name="connsiteY18" fmla="*/ 34933 h 289046"/>
              <a:gd name="connsiteX19" fmla="*/ 273050 w 371475"/>
              <a:gd name="connsiteY19" fmla="*/ 44458 h 289046"/>
              <a:gd name="connsiteX20" fmla="*/ 327025 w 371475"/>
              <a:gd name="connsiteY20" fmla="*/ 38108 h 289046"/>
              <a:gd name="connsiteX21" fmla="*/ 346075 w 371475"/>
              <a:gd name="connsiteY21" fmla="*/ 41283 h 289046"/>
              <a:gd name="connsiteX22" fmla="*/ 371475 w 371475"/>
              <a:gd name="connsiteY22" fmla="*/ 47633 h 289046"/>
              <a:gd name="connsiteX23" fmla="*/ 368300 w 371475"/>
              <a:gd name="connsiteY23" fmla="*/ 60333 h 289046"/>
              <a:gd name="connsiteX24" fmla="*/ 365125 w 371475"/>
              <a:gd name="connsiteY24" fmla="*/ 76208 h 289046"/>
              <a:gd name="connsiteX25" fmla="*/ 358775 w 371475"/>
              <a:gd name="connsiteY25" fmla="*/ 95258 h 289046"/>
              <a:gd name="connsiteX26" fmla="*/ 365125 w 371475"/>
              <a:gd name="connsiteY26" fmla="*/ 149233 h 289046"/>
              <a:gd name="connsiteX27" fmla="*/ 371475 w 371475"/>
              <a:gd name="connsiteY27" fmla="*/ 158758 h 289046"/>
              <a:gd name="connsiteX28" fmla="*/ 358775 w 371475"/>
              <a:gd name="connsiteY28" fmla="*/ 171458 h 289046"/>
              <a:gd name="connsiteX29" fmla="*/ 339725 w 371475"/>
              <a:gd name="connsiteY29" fmla="*/ 184158 h 289046"/>
              <a:gd name="connsiteX30" fmla="*/ 327025 w 371475"/>
              <a:gd name="connsiteY30" fmla="*/ 196858 h 289046"/>
              <a:gd name="connsiteX31" fmla="*/ 320675 w 371475"/>
              <a:gd name="connsiteY31" fmla="*/ 219083 h 289046"/>
              <a:gd name="connsiteX32" fmla="*/ 314325 w 371475"/>
              <a:gd name="connsiteY32" fmla="*/ 238133 h 289046"/>
              <a:gd name="connsiteX33" fmla="*/ 311150 w 371475"/>
              <a:gd name="connsiteY33" fmla="*/ 247658 h 289046"/>
              <a:gd name="connsiteX34" fmla="*/ 304800 w 371475"/>
              <a:gd name="connsiteY34" fmla="*/ 269883 h 289046"/>
              <a:gd name="connsiteX35" fmla="*/ 285750 w 371475"/>
              <a:gd name="connsiteY35" fmla="*/ 285758 h 289046"/>
              <a:gd name="connsiteX36" fmla="*/ 263525 w 371475"/>
              <a:gd name="connsiteY36" fmla="*/ 288933 h 289046"/>
              <a:gd name="connsiteX37" fmla="*/ 244475 w 371475"/>
              <a:gd name="connsiteY37" fmla="*/ 285758 h 289046"/>
              <a:gd name="connsiteX38" fmla="*/ 250825 w 371475"/>
              <a:gd name="connsiteY38" fmla="*/ 266708 h 289046"/>
              <a:gd name="connsiteX39" fmla="*/ 254000 w 371475"/>
              <a:gd name="connsiteY39" fmla="*/ 257183 h 289046"/>
              <a:gd name="connsiteX40" fmla="*/ 250825 w 371475"/>
              <a:gd name="connsiteY40" fmla="*/ 247658 h 289046"/>
              <a:gd name="connsiteX41" fmla="*/ 234950 w 371475"/>
              <a:gd name="connsiteY41" fmla="*/ 231783 h 289046"/>
              <a:gd name="connsiteX42" fmla="*/ 228600 w 371475"/>
              <a:gd name="connsiteY42" fmla="*/ 212733 h 289046"/>
              <a:gd name="connsiteX43" fmla="*/ 225425 w 371475"/>
              <a:gd name="connsiteY43" fmla="*/ 193683 h 289046"/>
              <a:gd name="connsiteX44" fmla="*/ 215900 w 371475"/>
              <a:gd name="connsiteY44" fmla="*/ 187333 h 289046"/>
              <a:gd name="connsiteX45" fmla="*/ 206375 w 371475"/>
              <a:gd name="connsiteY45" fmla="*/ 168283 h 289046"/>
              <a:gd name="connsiteX46" fmla="*/ 193675 w 371475"/>
              <a:gd name="connsiteY46" fmla="*/ 165108 h 289046"/>
              <a:gd name="connsiteX47" fmla="*/ 184150 w 371475"/>
              <a:gd name="connsiteY47" fmla="*/ 161933 h 289046"/>
              <a:gd name="connsiteX48" fmla="*/ 168275 w 371475"/>
              <a:gd name="connsiteY48" fmla="*/ 165108 h 289046"/>
              <a:gd name="connsiteX49" fmla="*/ 158750 w 371475"/>
              <a:gd name="connsiteY49" fmla="*/ 168283 h 289046"/>
              <a:gd name="connsiteX50" fmla="*/ 142875 w 371475"/>
              <a:gd name="connsiteY50" fmla="*/ 165108 h 289046"/>
              <a:gd name="connsiteX51" fmla="*/ 136525 w 371475"/>
              <a:gd name="connsiteY51" fmla="*/ 146058 h 289046"/>
              <a:gd name="connsiteX52" fmla="*/ 123825 w 371475"/>
              <a:gd name="connsiteY52" fmla="*/ 127008 h 289046"/>
              <a:gd name="connsiteX53" fmla="*/ 107950 w 371475"/>
              <a:gd name="connsiteY53" fmla="*/ 130183 h 289046"/>
              <a:gd name="connsiteX54" fmla="*/ 98425 w 371475"/>
              <a:gd name="connsiteY54" fmla="*/ 133358 h 289046"/>
              <a:gd name="connsiteX55" fmla="*/ 38100 w 371475"/>
              <a:gd name="connsiteY55" fmla="*/ 130183 h 289046"/>
              <a:gd name="connsiteX56" fmla="*/ 19050 w 371475"/>
              <a:gd name="connsiteY56" fmla="*/ 123833 h 289046"/>
              <a:gd name="connsiteX57" fmla="*/ 0 w 371475"/>
              <a:gd name="connsiteY57" fmla="*/ 114308 h 289046"/>
              <a:gd name="connsiteX58" fmla="*/ 0 w 371475"/>
              <a:gd name="connsiteY58" fmla="*/ 114308 h 28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1475" h="289046">
                <a:moveTo>
                  <a:pt x="0" y="114308"/>
                </a:moveTo>
                <a:cubicBezTo>
                  <a:pt x="2117" y="109016"/>
                  <a:pt x="3037" y="103071"/>
                  <a:pt x="6350" y="98433"/>
                </a:cubicBezTo>
                <a:cubicBezTo>
                  <a:pt x="8568" y="95328"/>
                  <a:pt x="12462" y="93790"/>
                  <a:pt x="15875" y="92083"/>
                </a:cubicBezTo>
                <a:cubicBezTo>
                  <a:pt x="20430" y="89806"/>
                  <a:pt x="34031" y="86750"/>
                  <a:pt x="38100" y="85733"/>
                </a:cubicBezTo>
                <a:cubicBezTo>
                  <a:pt x="41275" y="83616"/>
                  <a:pt x="44927" y="82081"/>
                  <a:pt x="47625" y="79383"/>
                </a:cubicBezTo>
                <a:cubicBezTo>
                  <a:pt x="53780" y="73228"/>
                  <a:pt x="54568" y="68080"/>
                  <a:pt x="57150" y="60333"/>
                </a:cubicBezTo>
                <a:cubicBezTo>
                  <a:pt x="56092" y="52925"/>
                  <a:pt x="52160" y="45368"/>
                  <a:pt x="53975" y="38108"/>
                </a:cubicBezTo>
                <a:cubicBezTo>
                  <a:pt x="54787" y="34861"/>
                  <a:pt x="60253" y="35745"/>
                  <a:pt x="63500" y="34933"/>
                </a:cubicBezTo>
                <a:cubicBezTo>
                  <a:pt x="68735" y="33624"/>
                  <a:pt x="74169" y="33178"/>
                  <a:pt x="79375" y="31758"/>
                </a:cubicBezTo>
                <a:cubicBezTo>
                  <a:pt x="85833" y="29997"/>
                  <a:pt x="92075" y="27525"/>
                  <a:pt x="98425" y="25408"/>
                </a:cubicBezTo>
                <a:cubicBezTo>
                  <a:pt x="101600" y="24350"/>
                  <a:pt x="105165" y="24089"/>
                  <a:pt x="107950" y="22233"/>
                </a:cubicBezTo>
                <a:cubicBezTo>
                  <a:pt x="120260" y="14027"/>
                  <a:pt x="113855" y="17090"/>
                  <a:pt x="127000" y="12708"/>
                </a:cubicBezTo>
                <a:cubicBezTo>
                  <a:pt x="129117" y="9533"/>
                  <a:pt x="130175" y="5300"/>
                  <a:pt x="133350" y="3183"/>
                </a:cubicBezTo>
                <a:cubicBezTo>
                  <a:pt x="143287" y="-3442"/>
                  <a:pt x="163309" y="2165"/>
                  <a:pt x="171450" y="3183"/>
                </a:cubicBezTo>
                <a:cubicBezTo>
                  <a:pt x="174625" y="4241"/>
                  <a:pt x="177662" y="5885"/>
                  <a:pt x="180975" y="6358"/>
                </a:cubicBezTo>
                <a:cubicBezTo>
                  <a:pt x="192547" y="8011"/>
                  <a:pt x="204810" y="5836"/>
                  <a:pt x="215900" y="9533"/>
                </a:cubicBezTo>
                <a:cubicBezTo>
                  <a:pt x="219075" y="10591"/>
                  <a:pt x="217578" y="16065"/>
                  <a:pt x="219075" y="19058"/>
                </a:cubicBezTo>
                <a:cubicBezTo>
                  <a:pt x="220782" y="22471"/>
                  <a:pt x="222189" y="26561"/>
                  <a:pt x="225425" y="28583"/>
                </a:cubicBezTo>
                <a:cubicBezTo>
                  <a:pt x="231101" y="32131"/>
                  <a:pt x="238906" y="31220"/>
                  <a:pt x="244475" y="34933"/>
                </a:cubicBezTo>
                <a:cubicBezTo>
                  <a:pt x="259356" y="44854"/>
                  <a:pt x="250236" y="40656"/>
                  <a:pt x="273050" y="44458"/>
                </a:cubicBezTo>
                <a:lnTo>
                  <a:pt x="327025" y="38108"/>
                </a:lnTo>
                <a:cubicBezTo>
                  <a:pt x="333463" y="38108"/>
                  <a:pt x="339741" y="40131"/>
                  <a:pt x="346075" y="41283"/>
                </a:cubicBezTo>
                <a:cubicBezTo>
                  <a:pt x="362933" y="44348"/>
                  <a:pt x="358256" y="43227"/>
                  <a:pt x="371475" y="47633"/>
                </a:cubicBezTo>
                <a:cubicBezTo>
                  <a:pt x="370417" y="51866"/>
                  <a:pt x="369247" y="56073"/>
                  <a:pt x="368300" y="60333"/>
                </a:cubicBezTo>
                <a:cubicBezTo>
                  <a:pt x="367129" y="65601"/>
                  <a:pt x="366545" y="71002"/>
                  <a:pt x="365125" y="76208"/>
                </a:cubicBezTo>
                <a:cubicBezTo>
                  <a:pt x="363364" y="82666"/>
                  <a:pt x="358775" y="95258"/>
                  <a:pt x="358775" y="95258"/>
                </a:cubicBezTo>
                <a:cubicBezTo>
                  <a:pt x="359277" y="102281"/>
                  <a:pt x="357909" y="134800"/>
                  <a:pt x="365125" y="149233"/>
                </a:cubicBezTo>
                <a:cubicBezTo>
                  <a:pt x="366832" y="152646"/>
                  <a:pt x="369358" y="155583"/>
                  <a:pt x="371475" y="158758"/>
                </a:cubicBezTo>
                <a:cubicBezTo>
                  <a:pt x="366087" y="174922"/>
                  <a:pt x="372630" y="163761"/>
                  <a:pt x="358775" y="171458"/>
                </a:cubicBezTo>
                <a:cubicBezTo>
                  <a:pt x="352104" y="175164"/>
                  <a:pt x="339725" y="184158"/>
                  <a:pt x="339725" y="184158"/>
                </a:cubicBezTo>
                <a:cubicBezTo>
                  <a:pt x="331258" y="209558"/>
                  <a:pt x="343958" y="179925"/>
                  <a:pt x="327025" y="196858"/>
                </a:cubicBezTo>
                <a:cubicBezTo>
                  <a:pt x="325501" y="198382"/>
                  <a:pt x="320710" y="218965"/>
                  <a:pt x="320675" y="219083"/>
                </a:cubicBezTo>
                <a:cubicBezTo>
                  <a:pt x="318752" y="225494"/>
                  <a:pt x="316442" y="231783"/>
                  <a:pt x="314325" y="238133"/>
                </a:cubicBezTo>
                <a:cubicBezTo>
                  <a:pt x="313267" y="241308"/>
                  <a:pt x="311962" y="244411"/>
                  <a:pt x="311150" y="247658"/>
                </a:cubicBezTo>
                <a:cubicBezTo>
                  <a:pt x="310727" y="249352"/>
                  <a:pt x="306622" y="267150"/>
                  <a:pt x="304800" y="269883"/>
                </a:cubicBezTo>
                <a:cubicBezTo>
                  <a:pt x="302438" y="273426"/>
                  <a:pt x="290631" y="284294"/>
                  <a:pt x="285750" y="285758"/>
                </a:cubicBezTo>
                <a:cubicBezTo>
                  <a:pt x="278582" y="287908"/>
                  <a:pt x="270933" y="287875"/>
                  <a:pt x="263525" y="288933"/>
                </a:cubicBezTo>
                <a:cubicBezTo>
                  <a:pt x="257175" y="287875"/>
                  <a:pt x="247669" y="291347"/>
                  <a:pt x="244475" y="285758"/>
                </a:cubicBezTo>
                <a:cubicBezTo>
                  <a:pt x="241154" y="279946"/>
                  <a:pt x="248708" y="273058"/>
                  <a:pt x="250825" y="266708"/>
                </a:cubicBezTo>
                <a:lnTo>
                  <a:pt x="254000" y="257183"/>
                </a:lnTo>
                <a:cubicBezTo>
                  <a:pt x="252942" y="254008"/>
                  <a:pt x="252916" y="250271"/>
                  <a:pt x="250825" y="247658"/>
                </a:cubicBezTo>
                <a:cubicBezTo>
                  <a:pt x="237067" y="230460"/>
                  <a:pt x="244475" y="253214"/>
                  <a:pt x="234950" y="231783"/>
                </a:cubicBezTo>
                <a:cubicBezTo>
                  <a:pt x="232232" y="225666"/>
                  <a:pt x="229700" y="219335"/>
                  <a:pt x="228600" y="212733"/>
                </a:cubicBezTo>
                <a:cubicBezTo>
                  <a:pt x="227542" y="206383"/>
                  <a:pt x="228304" y="199441"/>
                  <a:pt x="225425" y="193683"/>
                </a:cubicBezTo>
                <a:cubicBezTo>
                  <a:pt x="223718" y="190270"/>
                  <a:pt x="219075" y="189450"/>
                  <a:pt x="215900" y="187333"/>
                </a:cubicBezTo>
                <a:cubicBezTo>
                  <a:pt x="214089" y="181900"/>
                  <a:pt x="211651" y="171800"/>
                  <a:pt x="206375" y="168283"/>
                </a:cubicBezTo>
                <a:cubicBezTo>
                  <a:pt x="202744" y="165862"/>
                  <a:pt x="197871" y="166307"/>
                  <a:pt x="193675" y="165108"/>
                </a:cubicBezTo>
                <a:cubicBezTo>
                  <a:pt x="190457" y="164189"/>
                  <a:pt x="187325" y="162991"/>
                  <a:pt x="184150" y="161933"/>
                </a:cubicBezTo>
                <a:cubicBezTo>
                  <a:pt x="178858" y="162991"/>
                  <a:pt x="173510" y="163799"/>
                  <a:pt x="168275" y="165108"/>
                </a:cubicBezTo>
                <a:cubicBezTo>
                  <a:pt x="165028" y="165920"/>
                  <a:pt x="162097" y="168283"/>
                  <a:pt x="158750" y="168283"/>
                </a:cubicBezTo>
                <a:cubicBezTo>
                  <a:pt x="153354" y="168283"/>
                  <a:pt x="148167" y="166166"/>
                  <a:pt x="142875" y="165108"/>
                </a:cubicBezTo>
                <a:cubicBezTo>
                  <a:pt x="140758" y="158758"/>
                  <a:pt x="140238" y="151627"/>
                  <a:pt x="136525" y="146058"/>
                </a:cubicBezTo>
                <a:lnTo>
                  <a:pt x="123825" y="127008"/>
                </a:lnTo>
                <a:cubicBezTo>
                  <a:pt x="118533" y="128066"/>
                  <a:pt x="113185" y="128874"/>
                  <a:pt x="107950" y="130183"/>
                </a:cubicBezTo>
                <a:cubicBezTo>
                  <a:pt x="104703" y="130995"/>
                  <a:pt x="101772" y="133358"/>
                  <a:pt x="98425" y="133358"/>
                </a:cubicBezTo>
                <a:cubicBezTo>
                  <a:pt x="78289" y="133358"/>
                  <a:pt x="58208" y="131241"/>
                  <a:pt x="38100" y="130183"/>
                </a:cubicBezTo>
                <a:lnTo>
                  <a:pt x="19050" y="123833"/>
                </a:lnTo>
                <a:cubicBezTo>
                  <a:pt x="11303" y="121251"/>
                  <a:pt x="6155" y="120463"/>
                  <a:pt x="0" y="114308"/>
                </a:cubicBezTo>
                <a:lnTo>
                  <a:pt x="0" y="114308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4F7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Овал 467"/>
          <p:cNvSpPr/>
          <p:nvPr/>
        </p:nvSpPr>
        <p:spPr>
          <a:xfrm>
            <a:off x="4852996" y="2103159"/>
            <a:ext cx="78580" cy="811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Овал 468"/>
          <p:cNvSpPr/>
          <p:nvPr/>
        </p:nvSpPr>
        <p:spPr>
          <a:xfrm>
            <a:off x="5292364" y="2255021"/>
            <a:ext cx="78580" cy="81115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олилиния 481"/>
          <p:cNvSpPr/>
          <p:nvPr/>
        </p:nvSpPr>
        <p:spPr>
          <a:xfrm>
            <a:off x="7060734" y="2829853"/>
            <a:ext cx="184707" cy="299566"/>
          </a:xfrm>
          <a:custGeom>
            <a:avLst/>
            <a:gdLst>
              <a:gd name="connsiteX0" fmla="*/ 136525 w 184707"/>
              <a:gd name="connsiteY0" fmla="*/ 4291 h 299566"/>
              <a:gd name="connsiteX1" fmla="*/ 120650 w 184707"/>
              <a:gd name="connsiteY1" fmla="*/ 10641 h 299566"/>
              <a:gd name="connsiteX2" fmla="*/ 114300 w 184707"/>
              <a:gd name="connsiteY2" fmla="*/ 29691 h 299566"/>
              <a:gd name="connsiteX3" fmla="*/ 107950 w 184707"/>
              <a:gd name="connsiteY3" fmla="*/ 39216 h 299566"/>
              <a:gd name="connsiteX4" fmla="*/ 104775 w 184707"/>
              <a:gd name="connsiteY4" fmla="*/ 48741 h 299566"/>
              <a:gd name="connsiteX5" fmla="*/ 85725 w 184707"/>
              <a:gd name="connsiteY5" fmla="*/ 64616 h 299566"/>
              <a:gd name="connsiteX6" fmla="*/ 76200 w 184707"/>
              <a:gd name="connsiteY6" fmla="*/ 67791 h 299566"/>
              <a:gd name="connsiteX7" fmla="*/ 66675 w 184707"/>
              <a:gd name="connsiteY7" fmla="*/ 74141 h 299566"/>
              <a:gd name="connsiteX8" fmla="*/ 63500 w 184707"/>
              <a:gd name="connsiteY8" fmla="*/ 83666 h 299566"/>
              <a:gd name="connsiteX9" fmla="*/ 34925 w 184707"/>
              <a:gd name="connsiteY9" fmla="*/ 96366 h 299566"/>
              <a:gd name="connsiteX10" fmla="*/ 25400 w 184707"/>
              <a:gd name="connsiteY10" fmla="*/ 99541 h 299566"/>
              <a:gd name="connsiteX11" fmla="*/ 15875 w 184707"/>
              <a:gd name="connsiteY11" fmla="*/ 102716 h 299566"/>
              <a:gd name="connsiteX12" fmla="*/ 0 w 184707"/>
              <a:gd name="connsiteY12" fmla="*/ 105891 h 299566"/>
              <a:gd name="connsiteX13" fmla="*/ 12700 w 184707"/>
              <a:gd name="connsiteY13" fmla="*/ 150341 h 299566"/>
              <a:gd name="connsiteX14" fmla="*/ 22225 w 184707"/>
              <a:gd name="connsiteY14" fmla="*/ 156691 h 299566"/>
              <a:gd name="connsiteX15" fmla="*/ 34925 w 184707"/>
              <a:gd name="connsiteY15" fmla="*/ 175741 h 299566"/>
              <a:gd name="connsiteX16" fmla="*/ 41275 w 184707"/>
              <a:gd name="connsiteY16" fmla="*/ 194791 h 299566"/>
              <a:gd name="connsiteX17" fmla="*/ 41275 w 184707"/>
              <a:gd name="connsiteY17" fmla="*/ 280516 h 299566"/>
              <a:gd name="connsiteX18" fmla="*/ 60325 w 184707"/>
              <a:gd name="connsiteY18" fmla="*/ 286866 h 299566"/>
              <a:gd name="connsiteX19" fmla="*/ 69850 w 184707"/>
              <a:gd name="connsiteY19" fmla="*/ 293216 h 299566"/>
              <a:gd name="connsiteX20" fmla="*/ 88900 w 184707"/>
              <a:gd name="connsiteY20" fmla="*/ 299566 h 299566"/>
              <a:gd name="connsiteX21" fmla="*/ 98425 w 184707"/>
              <a:gd name="connsiteY21" fmla="*/ 296391 h 299566"/>
              <a:gd name="connsiteX22" fmla="*/ 130175 w 184707"/>
              <a:gd name="connsiteY22" fmla="*/ 290041 h 299566"/>
              <a:gd name="connsiteX23" fmla="*/ 139700 w 184707"/>
              <a:gd name="connsiteY23" fmla="*/ 283691 h 299566"/>
              <a:gd name="connsiteX24" fmla="*/ 165100 w 184707"/>
              <a:gd name="connsiteY24" fmla="*/ 277341 h 299566"/>
              <a:gd name="connsiteX25" fmla="*/ 171450 w 184707"/>
              <a:gd name="connsiteY25" fmla="*/ 267816 h 299566"/>
              <a:gd name="connsiteX26" fmla="*/ 161925 w 184707"/>
              <a:gd name="connsiteY26" fmla="*/ 232891 h 299566"/>
              <a:gd name="connsiteX27" fmla="*/ 158750 w 184707"/>
              <a:gd name="connsiteY27" fmla="*/ 223366 h 299566"/>
              <a:gd name="connsiteX28" fmla="*/ 152400 w 184707"/>
              <a:gd name="connsiteY28" fmla="*/ 213841 h 299566"/>
              <a:gd name="connsiteX29" fmla="*/ 146050 w 184707"/>
              <a:gd name="connsiteY29" fmla="*/ 194791 h 299566"/>
              <a:gd name="connsiteX30" fmla="*/ 142875 w 184707"/>
              <a:gd name="connsiteY30" fmla="*/ 185266 h 299566"/>
              <a:gd name="connsiteX31" fmla="*/ 146050 w 184707"/>
              <a:gd name="connsiteY31" fmla="*/ 128116 h 299566"/>
              <a:gd name="connsiteX32" fmla="*/ 152400 w 184707"/>
              <a:gd name="connsiteY32" fmla="*/ 118591 h 299566"/>
              <a:gd name="connsiteX33" fmla="*/ 171450 w 184707"/>
              <a:gd name="connsiteY33" fmla="*/ 112241 h 299566"/>
              <a:gd name="connsiteX34" fmla="*/ 174625 w 184707"/>
              <a:gd name="connsiteY34" fmla="*/ 102716 h 299566"/>
              <a:gd name="connsiteX35" fmla="*/ 184150 w 184707"/>
              <a:gd name="connsiteY35" fmla="*/ 96366 h 299566"/>
              <a:gd name="connsiteX36" fmla="*/ 180975 w 184707"/>
              <a:gd name="connsiteY36" fmla="*/ 36041 h 299566"/>
              <a:gd name="connsiteX37" fmla="*/ 177800 w 184707"/>
              <a:gd name="connsiteY37" fmla="*/ 16991 h 299566"/>
              <a:gd name="connsiteX38" fmla="*/ 165100 w 184707"/>
              <a:gd name="connsiteY38" fmla="*/ 1116 h 299566"/>
              <a:gd name="connsiteX39" fmla="*/ 136525 w 184707"/>
              <a:gd name="connsiteY39" fmla="*/ 4291 h 2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707" h="299566">
                <a:moveTo>
                  <a:pt x="136525" y="4291"/>
                </a:moveTo>
                <a:cubicBezTo>
                  <a:pt x="129117" y="5878"/>
                  <a:pt x="124403" y="6352"/>
                  <a:pt x="120650" y="10641"/>
                </a:cubicBezTo>
                <a:cubicBezTo>
                  <a:pt x="116242" y="15678"/>
                  <a:pt x="118013" y="24122"/>
                  <a:pt x="114300" y="29691"/>
                </a:cubicBezTo>
                <a:cubicBezTo>
                  <a:pt x="112183" y="32866"/>
                  <a:pt x="109657" y="35803"/>
                  <a:pt x="107950" y="39216"/>
                </a:cubicBezTo>
                <a:cubicBezTo>
                  <a:pt x="106453" y="42209"/>
                  <a:pt x="106631" y="45956"/>
                  <a:pt x="104775" y="48741"/>
                </a:cubicBezTo>
                <a:cubicBezTo>
                  <a:pt x="101264" y="54007"/>
                  <a:pt x="91582" y="61688"/>
                  <a:pt x="85725" y="64616"/>
                </a:cubicBezTo>
                <a:cubicBezTo>
                  <a:pt x="82732" y="66113"/>
                  <a:pt x="79193" y="66294"/>
                  <a:pt x="76200" y="67791"/>
                </a:cubicBezTo>
                <a:cubicBezTo>
                  <a:pt x="72787" y="69498"/>
                  <a:pt x="69850" y="72024"/>
                  <a:pt x="66675" y="74141"/>
                </a:cubicBezTo>
                <a:cubicBezTo>
                  <a:pt x="65617" y="77316"/>
                  <a:pt x="65591" y="81053"/>
                  <a:pt x="63500" y="83666"/>
                </a:cubicBezTo>
                <a:cubicBezTo>
                  <a:pt x="58011" y="90527"/>
                  <a:pt x="40746" y="94426"/>
                  <a:pt x="34925" y="96366"/>
                </a:cubicBezTo>
                <a:lnTo>
                  <a:pt x="25400" y="99541"/>
                </a:lnTo>
                <a:cubicBezTo>
                  <a:pt x="22225" y="100599"/>
                  <a:pt x="19157" y="102060"/>
                  <a:pt x="15875" y="102716"/>
                </a:cubicBezTo>
                <a:lnTo>
                  <a:pt x="0" y="105891"/>
                </a:lnTo>
                <a:cubicBezTo>
                  <a:pt x="1785" y="120171"/>
                  <a:pt x="1314" y="138955"/>
                  <a:pt x="12700" y="150341"/>
                </a:cubicBezTo>
                <a:cubicBezTo>
                  <a:pt x="15398" y="153039"/>
                  <a:pt x="19050" y="154574"/>
                  <a:pt x="22225" y="156691"/>
                </a:cubicBezTo>
                <a:cubicBezTo>
                  <a:pt x="26458" y="163041"/>
                  <a:pt x="32512" y="168501"/>
                  <a:pt x="34925" y="175741"/>
                </a:cubicBezTo>
                <a:lnTo>
                  <a:pt x="41275" y="194791"/>
                </a:lnTo>
                <a:cubicBezTo>
                  <a:pt x="40872" y="201244"/>
                  <a:pt x="34152" y="267287"/>
                  <a:pt x="41275" y="280516"/>
                </a:cubicBezTo>
                <a:cubicBezTo>
                  <a:pt x="44448" y="286409"/>
                  <a:pt x="54756" y="283153"/>
                  <a:pt x="60325" y="286866"/>
                </a:cubicBezTo>
                <a:cubicBezTo>
                  <a:pt x="63500" y="288983"/>
                  <a:pt x="66363" y="291666"/>
                  <a:pt x="69850" y="293216"/>
                </a:cubicBezTo>
                <a:cubicBezTo>
                  <a:pt x="75967" y="295934"/>
                  <a:pt x="88900" y="299566"/>
                  <a:pt x="88900" y="299566"/>
                </a:cubicBezTo>
                <a:cubicBezTo>
                  <a:pt x="92075" y="298508"/>
                  <a:pt x="95164" y="297144"/>
                  <a:pt x="98425" y="296391"/>
                </a:cubicBezTo>
                <a:cubicBezTo>
                  <a:pt x="108942" y="293964"/>
                  <a:pt x="130175" y="290041"/>
                  <a:pt x="130175" y="290041"/>
                </a:cubicBezTo>
                <a:cubicBezTo>
                  <a:pt x="133350" y="287924"/>
                  <a:pt x="136287" y="285398"/>
                  <a:pt x="139700" y="283691"/>
                </a:cubicBezTo>
                <a:cubicBezTo>
                  <a:pt x="146209" y="280437"/>
                  <a:pt x="159062" y="278549"/>
                  <a:pt x="165100" y="277341"/>
                </a:cubicBezTo>
                <a:cubicBezTo>
                  <a:pt x="167217" y="274166"/>
                  <a:pt x="171105" y="271616"/>
                  <a:pt x="171450" y="267816"/>
                </a:cubicBezTo>
                <a:cubicBezTo>
                  <a:pt x="174087" y="238809"/>
                  <a:pt x="170197" y="249435"/>
                  <a:pt x="161925" y="232891"/>
                </a:cubicBezTo>
                <a:cubicBezTo>
                  <a:pt x="160428" y="229898"/>
                  <a:pt x="160247" y="226359"/>
                  <a:pt x="158750" y="223366"/>
                </a:cubicBezTo>
                <a:cubicBezTo>
                  <a:pt x="157043" y="219953"/>
                  <a:pt x="153950" y="217328"/>
                  <a:pt x="152400" y="213841"/>
                </a:cubicBezTo>
                <a:cubicBezTo>
                  <a:pt x="149682" y="207724"/>
                  <a:pt x="148167" y="201141"/>
                  <a:pt x="146050" y="194791"/>
                </a:cubicBezTo>
                <a:lnTo>
                  <a:pt x="142875" y="185266"/>
                </a:lnTo>
                <a:cubicBezTo>
                  <a:pt x="143933" y="166216"/>
                  <a:pt x="143352" y="147004"/>
                  <a:pt x="146050" y="128116"/>
                </a:cubicBezTo>
                <a:cubicBezTo>
                  <a:pt x="146590" y="124338"/>
                  <a:pt x="149164" y="120613"/>
                  <a:pt x="152400" y="118591"/>
                </a:cubicBezTo>
                <a:cubicBezTo>
                  <a:pt x="158076" y="115043"/>
                  <a:pt x="171450" y="112241"/>
                  <a:pt x="171450" y="112241"/>
                </a:cubicBezTo>
                <a:cubicBezTo>
                  <a:pt x="172508" y="109066"/>
                  <a:pt x="172534" y="105329"/>
                  <a:pt x="174625" y="102716"/>
                </a:cubicBezTo>
                <a:cubicBezTo>
                  <a:pt x="177009" y="99736"/>
                  <a:pt x="183788" y="100165"/>
                  <a:pt x="184150" y="96366"/>
                </a:cubicBezTo>
                <a:cubicBezTo>
                  <a:pt x="186059" y="76321"/>
                  <a:pt x="182581" y="56113"/>
                  <a:pt x="180975" y="36041"/>
                </a:cubicBezTo>
                <a:cubicBezTo>
                  <a:pt x="180462" y="29624"/>
                  <a:pt x="179197" y="23275"/>
                  <a:pt x="177800" y="16991"/>
                </a:cubicBezTo>
                <a:cubicBezTo>
                  <a:pt x="176023" y="8996"/>
                  <a:pt x="174440" y="3451"/>
                  <a:pt x="165100" y="1116"/>
                </a:cubicBezTo>
                <a:cubicBezTo>
                  <a:pt x="151933" y="-2176"/>
                  <a:pt x="143933" y="2704"/>
                  <a:pt x="136525" y="4291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олилиния 482"/>
          <p:cNvSpPr/>
          <p:nvPr/>
        </p:nvSpPr>
        <p:spPr>
          <a:xfrm>
            <a:off x="7120329" y="2631921"/>
            <a:ext cx="292465" cy="200061"/>
          </a:xfrm>
          <a:custGeom>
            <a:avLst/>
            <a:gdLst>
              <a:gd name="connsiteX0" fmla="*/ 44060 w 292465"/>
              <a:gd name="connsiteY0" fmla="*/ 36 h 200061"/>
              <a:gd name="connsiteX1" fmla="*/ 40885 w 292465"/>
              <a:gd name="connsiteY1" fmla="*/ 15911 h 200061"/>
              <a:gd name="connsiteX2" fmla="*/ 31360 w 292465"/>
              <a:gd name="connsiteY2" fmla="*/ 19086 h 200061"/>
              <a:gd name="connsiteX3" fmla="*/ 25010 w 292465"/>
              <a:gd name="connsiteY3" fmla="*/ 28611 h 200061"/>
              <a:gd name="connsiteX4" fmla="*/ 9135 w 292465"/>
              <a:gd name="connsiteY4" fmla="*/ 54011 h 200061"/>
              <a:gd name="connsiteX5" fmla="*/ 5960 w 292465"/>
              <a:gd name="connsiteY5" fmla="*/ 95286 h 200061"/>
              <a:gd name="connsiteX6" fmla="*/ 15485 w 292465"/>
              <a:gd name="connsiteY6" fmla="*/ 98461 h 200061"/>
              <a:gd name="connsiteX7" fmla="*/ 25010 w 292465"/>
              <a:gd name="connsiteY7" fmla="*/ 117511 h 200061"/>
              <a:gd name="connsiteX8" fmla="*/ 31360 w 292465"/>
              <a:gd name="connsiteY8" fmla="*/ 127036 h 200061"/>
              <a:gd name="connsiteX9" fmla="*/ 34535 w 292465"/>
              <a:gd name="connsiteY9" fmla="*/ 136561 h 200061"/>
              <a:gd name="connsiteX10" fmla="*/ 53585 w 292465"/>
              <a:gd name="connsiteY10" fmla="*/ 149261 h 200061"/>
              <a:gd name="connsiteX11" fmla="*/ 63110 w 292465"/>
              <a:gd name="connsiteY11" fmla="*/ 155611 h 200061"/>
              <a:gd name="connsiteX12" fmla="*/ 72635 w 292465"/>
              <a:gd name="connsiteY12" fmla="*/ 161961 h 200061"/>
              <a:gd name="connsiteX13" fmla="*/ 82160 w 292465"/>
              <a:gd name="connsiteY13" fmla="*/ 165136 h 200061"/>
              <a:gd name="connsiteX14" fmla="*/ 101210 w 292465"/>
              <a:gd name="connsiteY14" fmla="*/ 177836 h 200061"/>
              <a:gd name="connsiteX15" fmla="*/ 196460 w 292465"/>
              <a:gd name="connsiteY15" fmla="*/ 181011 h 200061"/>
              <a:gd name="connsiteX16" fmla="*/ 221860 w 292465"/>
              <a:gd name="connsiteY16" fmla="*/ 187361 h 200061"/>
              <a:gd name="connsiteX17" fmla="*/ 231385 w 292465"/>
              <a:gd name="connsiteY17" fmla="*/ 190536 h 200061"/>
              <a:gd name="connsiteX18" fmla="*/ 247260 w 292465"/>
              <a:gd name="connsiteY18" fmla="*/ 193711 h 200061"/>
              <a:gd name="connsiteX19" fmla="*/ 266310 w 292465"/>
              <a:gd name="connsiteY19" fmla="*/ 200061 h 200061"/>
              <a:gd name="connsiteX20" fmla="*/ 285360 w 292465"/>
              <a:gd name="connsiteY20" fmla="*/ 187361 h 200061"/>
              <a:gd name="connsiteX21" fmla="*/ 291710 w 292465"/>
              <a:gd name="connsiteY21" fmla="*/ 168311 h 200061"/>
              <a:gd name="connsiteX22" fmla="*/ 288535 w 292465"/>
              <a:gd name="connsiteY22" fmla="*/ 142911 h 200061"/>
              <a:gd name="connsiteX23" fmla="*/ 247260 w 292465"/>
              <a:gd name="connsiteY23" fmla="*/ 139736 h 200061"/>
              <a:gd name="connsiteX24" fmla="*/ 237735 w 292465"/>
              <a:gd name="connsiteY24" fmla="*/ 136561 h 200061"/>
              <a:gd name="connsiteX25" fmla="*/ 205985 w 292465"/>
              <a:gd name="connsiteY25" fmla="*/ 127036 h 200061"/>
              <a:gd name="connsiteX26" fmla="*/ 196460 w 292465"/>
              <a:gd name="connsiteY26" fmla="*/ 123861 h 200061"/>
              <a:gd name="connsiteX27" fmla="*/ 190110 w 292465"/>
              <a:gd name="connsiteY27" fmla="*/ 114336 h 200061"/>
              <a:gd name="connsiteX28" fmla="*/ 180585 w 292465"/>
              <a:gd name="connsiteY28" fmla="*/ 82586 h 200061"/>
              <a:gd name="connsiteX29" fmla="*/ 177410 w 292465"/>
              <a:gd name="connsiteY29" fmla="*/ 41311 h 200061"/>
              <a:gd name="connsiteX30" fmla="*/ 158360 w 292465"/>
              <a:gd name="connsiteY30" fmla="*/ 34961 h 200061"/>
              <a:gd name="connsiteX31" fmla="*/ 120260 w 292465"/>
              <a:gd name="connsiteY31" fmla="*/ 31786 h 200061"/>
              <a:gd name="connsiteX32" fmla="*/ 101210 w 292465"/>
              <a:gd name="connsiteY32" fmla="*/ 25436 h 200061"/>
              <a:gd name="connsiteX33" fmla="*/ 91685 w 292465"/>
              <a:gd name="connsiteY33" fmla="*/ 22261 h 200061"/>
              <a:gd name="connsiteX34" fmla="*/ 82160 w 292465"/>
              <a:gd name="connsiteY34" fmla="*/ 12736 h 200061"/>
              <a:gd name="connsiteX35" fmla="*/ 44060 w 292465"/>
              <a:gd name="connsiteY35" fmla="*/ 36 h 20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2465" h="200061">
                <a:moveTo>
                  <a:pt x="44060" y="36"/>
                </a:moveTo>
                <a:cubicBezTo>
                  <a:pt x="37181" y="565"/>
                  <a:pt x="43878" y="11421"/>
                  <a:pt x="40885" y="15911"/>
                </a:cubicBezTo>
                <a:cubicBezTo>
                  <a:pt x="39029" y="18696"/>
                  <a:pt x="33973" y="16995"/>
                  <a:pt x="31360" y="19086"/>
                </a:cubicBezTo>
                <a:cubicBezTo>
                  <a:pt x="28380" y="21470"/>
                  <a:pt x="26560" y="25124"/>
                  <a:pt x="25010" y="28611"/>
                </a:cubicBezTo>
                <a:cubicBezTo>
                  <a:pt x="13874" y="53667"/>
                  <a:pt x="26270" y="42588"/>
                  <a:pt x="9135" y="54011"/>
                </a:cubicBezTo>
                <a:cubicBezTo>
                  <a:pt x="-939" y="69123"/>
                  <a:pt x="-3659" y="68835"/>
                  <a:pt x="5960" y="95286"/>
                </a:cubicBezTo>
                <a:cubicBezTo>
                  <a:pt x="7104" y="98431"/>
                  <a:pt x="12310" y="97403"/>
                  <a:pt x="15485" y="98461"/>
                </a:cubicBezTo>
                <a:cubicBezTo>
                  <a:pt x="33683" y="125758"/>
                  <a:pt x="11865" y="91221"/>
                  <a:pt x="25010" y="117511"/>
                </a:cubicBezTo>
                <a:cubicBezTo>
                  <a:pt x="26717" y="120924"/>
                  <a:pt x="29653" y="123623"/>
                  <a:pt x="31360" y="127036"/>
                </a:cubicBezTo>
                <a:cubicBezTo>
                  <a:pt x="32857" y="130029"/>
                  <a:pt x="32168" y="134194"/>
                  <a:pt x="34535" y="136561"/>
                </a:cubicBezTo>
                <a:cubicBezTo>
                  <a:pt x="39931" y="141957"/>
                  <a:pt x="47235" y="145028"/>
                  <a:pt x="53585" y="149261"/>
                </a:cubicBezTo>
                <a:lnTo>
                  <a:pt x="63110" y="155611"/>
                </a:lnTo>
                <a:cubicBezTo>
                  <a:pt x="66285" y="157728"/>
                  <a:pt x="69015" y="160754"/>
                  <a:pt x="72635" y="161961"/>
                </a:cubicBezTo>
                <a:cubicBezTo>
                  <a:pt x="75810" y="163019"/>
                  <a:pt x="79234" y="163511"/>
                  <a:pt x="82160" y="165136"/>
                </a:cubicBezTo>
                <a:cubicBezTo>
                  <a:pt x="88831" y="168842"/>
                  <a:pt x="93582" y="177582"/>
                  <a:pt x="101210" y="177836"/>
                </a:cubicBezTo>
                <a:lnTo>
                  <a:pt x="196460" y="181011"/>
                </a:lnTo>
                <a:cubicBezTo>
                  <a:pt x="204927" y="183128"/>
                  <a:pt x="213581" y="184601"/>
                  <a:pt x="221860" y="187361"/>
                </a:cubicBezTo>
                <a:cubicBezTo>
                  <a:pt x="225035" y="188419"/>
                  <a:pt x="228138" y="189724"/>
                  <a:pt x="231385" y="190536"/>
                </a:cubicBezTo>
                <a:cubicBezTo>
                  <a:pt x="236620" y="191845"/>
                  <a:pt x="242054" y="192291"/>
                  <a:pt x="247260" y="193711"/>
                </a:cubicBezTo>
                <a:cubicBezTo>
                  <a:pt x="253718" y="195472"/>
                  <a:pt x="266310" y="200061"/>
                  <a:pt x="266310" y="200061"/>
                </a:cubicBezTo>
                <a:cubicBezTo>
                  <a:pt x="278951" y="196901"/>
                  <a:pt x="279878" y="199695"/>
                  <a:pt x="285360" y="187361"/>
                </a:cubicBezTo>
                <a:cubicBezTo>
                  <a:pt x="288078" y="181244"/>
                  <a:pt x="291710" y="168311"/>
                  <a:pt x="291710" y="168311"/>
                </a:cubicBezTo>
                <a:cubicBezTo>
                  <a:pt x="290652" y="159844"/>
                  <a:pt x="295712" y="147525"/>
                  <a:pt x="288535" y="142911"/>
                </a:cubicBezTo>
                <a:cubicBezTo>
                  <a:pt x="276928" y="135449"/>
                  <a:pt x="260952" y="141448"/>
                  <a:pt x="247260" y="139736"/>
                </a:cubicBezTo>
                <a:cubicBezTo>
                  <a:pt x="243939" y="139321"/>
                  <a:pt x="240953" y="137480"/>
                  <a:pt x="237735" y="136561"/>
                </a:cubicBezTo>
                <a:cubicBezTo>
                  <a:pt x="204146" y="126964"/>
                  <a:pt x="251256" y="142126"/>
                  <a:pt x="205985" y="127036"/>
                </a:cubicBezTo>
                <a:lnTo>
                  <a:pt x="196460" y="123861"/>
                </a:lnTo>
                <a:cubicBezTo>
                  <a:pt x="194343" y="120686"/>
                  <a:pt x="191660" y="117823"/>
                  <a:pt x="190110" y="114336"/>
                </a:cubicBezTo>
                <a:cubicBezTo>
                  <a:pt x="185693" y="104398"/>
                  <a:pt x="183224" y="93141"/>
                  <a:pt x="180585" y="82586"/>
                </a:cubicBezTo>
                <a:cubicBezTo>
                  <a:pt x="179527" y="68828"/>
                  <a:pt x="183245" y="53815"/>
                  <a:pt x="177410" y="41311"/>
                </a:cubicBezTo>
                <a:cubicBezTo>
                  <a:pt x="174579" y="35245"/>
                  <a:pt x="165030" y="35517"/>
                  <a:pt x="158360" y="34961"/>
                </a:cubicBezTo>
                <a:lnTo>
                  <a:pt x="120260" y="31786"/>
                </a:lnTo>
                <a:lnTo>
                  <a:pt x="101210" y="25436"/>
                </a:lnTo>
                <a:lnTo>
                  <a:pt x="91685" y="22261"/>
                </a:lnTo>
                <a:cubicBezTo>
                  <a:pt x="88510" y="19086"/>
                  <a:pt x="86085" y="14917"/>
                  <a:pt x="82160" y="12736"/>
                </a:cubicBezTo>
                <a:cubicBezTo>
                  <a:pt x="67718" y="4713"/>
                  <a:pt x="50939" y="-493"/>
                  <a:pt x="44060" y="36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олилиния 483"/>
          <p:cNvSpPr/>
          <p:nvPr/>
        </p:nvSpPr>
        <p:spPr>
          <a:xfrm>
            <a:off x="5921175" y="2404110"/>
            <a:ext cx="182642" cy="180975"/>
          </a:xfrm>
          <a:custGeom>
            <a:avLst/>
            <a:gdLst>
              <a:gd name="connsiteX0" fmla="*/ 10675 w 182642"/>
              <a:gd name="connsiteY0" fmla="*/ 6350 h 180975"/>
              <a:gd name="connsiteX1" fmla="*/ 20200 w 182642"/>
              <a:gd name="connsiteY1" fmla="*/ 22225 h 180975"/>
              <a:gd name="connsiteX2" fmla="*/ 26550 w 182642"/>
              <a:gd name="connsiteY2" fmla="*/ 31750 h 180975"/>
              <a:gd name="connsiteX3" fmla="*/ 29725 w 182642"/>
              <a:gd name="connsiteY3" fmla="*/ 44450 h 180975"/>
              <a:gd name="connsiteX4" fmla="*/ 32900 w 182642"/>
              <a:gd name="connsiteY4" fmla="*/ 53975 h 180975"/>
              <a:gd name="connsiteX5" fmla="*/ 20200 w 182642"/>
              <a:gd name="connsiteY5" fmla="*/ 69850 h 180975"/>
              <a:gd name="connsiteX6" fmla="*/ 17025 w 182642"/>
              <a:gd name="connsiteY6" fmla="*/ 82550 h 180975"/>
              <a:gd name="connsiteX7" fmla="*/ 39250 w 182642"/>
              <a:gd name="connsiteY7" fmla="*/ 107950 h 180975"/>
              <a:gd name="connsiteX8" fmla="*/ 48775 w 182642"/>
              <a:gd name="connsiteY8" fmla="*/ 114300 h 180975"/>
              <a:gd name="connsiteX9" fmla="*/ 61475 w 182642"/>
              <a:gd name="connsiteY9" fmla="*/ 130175 h 180975"/>
              <a:gd name="connsiteX10" fmla="*/ 64650 w 182642"/>
              <a:gd name="connsiteY10" fmla="*/ 139700 h 180975"/>
              <a:gd name="connsiteX11" fmla="*/ 83700 w 182642"/>
              <a:gd name="connsiteY11" fmla="*/ 152400 h 180975"/>
              <a:gd name="connsiteX12" fmla="*/ 90050 w 182642"/>
              <a:gd name="connsiteY12" fmla="*/ 161925 h 180975"/>
              <a:gd name="connsiteX13" fmla="*/ 96400 w 182642"/>
              <a:gd name="connsiteY13" fmla="*/ 180975 h 180975"/>
              <a:gd name="connsiteX14" fmla="*/ 124975 w 182642"/>
              <a:gd name="connsiteY14" fmla="*/ 177800 h 180975"/>
              <a:gd name="connsiteX15" fmla="*/ 134500 w 182642"/>
              <a:gd name="connsiteY15" fmla="*/ 142875 h 180975"/>
              <a:gd name="connsiteX16" fmla="*/ 147200 w 182642"/>
              <a:gd name="connsiteY16" fmla="*/ 133350 h 180975"/>
              <a:gd name="connsiteX17" fmla="*/ 175775 w 182642"/>
              <a:gd name="connsiteY17" fmla="*/ 123825 h 180975"/>
              <a:gd name="connsiteX18" fmla="*/ 178950 w 182642"/>
              <a:gd name="connsiteY18" fmla="*/ 73025 h 180975"/>
              <a:gd name="connsiteX19" fmla="*/ 175775 w 182642"/>
              <a:gd name="connsiteY19" fmla="*/ 60325 h 180975"/>
              <a:gd name="connsiteX20" fmla="*/ 159900 w 182642"/>
              <a:gd name="connsiteY20" fmla="*/ 57150 h 180975"/>
              <a:gd name="connsiteX21" fmla="*/ 150375 w 182642"/>
              <a:gd name="connsiteY21" fmla="*/ 50800 h 180975"/>
              <a:gd name="connsiteX22" fmla="*/ 137675 w 182642"/>
              <a:gd name="connsiteY22" fmla="*/ 38100 h 180975"/>
              <a:gd name="connsiteX23" fmla="*/ 131325 w 182642"/>
              <a:gd name="connsiteY23" fmla="*/ 28575 h 180975"/>
              <a:gd name="connsiteX24" fmla="*/ 124975 w 182642"/>
              <a:gd name="connsiteY24" fmla="*/ 9525 h 180975"/>
              <a:gd name="connsiteX25" fmla="*/ 105925 w 182642"/>
              <a:gd name="connsiteY25" fmla="*/ 0 h 180975"/>
              <a:gd name="connsiteX26" fmla="*/ 26550 w 182642"/>
              <a:gd name="connsiteY26" fmla="*/ 3175 h 180975"/>
              <a:gd name="connsiteX27" fmla="*/ 10675 w 182642"/>
              <a:gd name="connsiteY27" fmla="*/ 635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642" h="180975">
                <a:moveTo>
                  <a:pt x="10675" y="6350"/>
                </a:moveTo>
                <a:cubicBezTo>
                  <a:pt x="9617" y="9525"/>
                  <a:pt x="16929" y="16992"/>
                  <a:pt x="20200" y="22225"/>
                </a:cubicBezTo>
                <a:cubicBezTo>
                  <a:pt x="22222" y="25461"/>
                  <a:pt x="25047" y="28243"/>
                  <a:pt x="26550" y="31750"/>
                </a:cubicBezTo>
                <a:cubicBezTo>
                  <a:pt x="28269" y="35761"/>
                  <a:pt x="28526" y="40254"/>
                  <a:pt x="29725" y="44450"/>
                </a:cubicBezTo>
                <a:cubicBezTo>
                  <a:pt x="30644" y="47668"/>
                  <a:pt x="31842" y="50800"/>
                  <a:pt x="32900" y="53975"/>
                </a:cubicBezTo>
                <a:cubicBezTo>
                  <a:pt x="22520" y="85114"/>
                  <a:pt x="39348" y="41127"/>
                  <a:pt x="20200" y="69850"/>
                </a:cubicBezTo>
                <a:cubicBezTo>
                  <a:pt x="17779" y="73481"/>
                  <a:pt x="18083" y="78317"/>
                  <a:pt x="17025" y="82550"/>
                </a:cubicBezTo>
                <a:cubicBezTo>
                  <a:pt x="22051" y="102654"/>
                  <a:pt x="16569" y="92829"/>
                  <a:pt x="39250" y="107950"/>
                </a:cubicBezTo>
                <a:lnTo>
                  <a:pt x="48775" y="114300"/>
                </a:lnTo>
                <a:cubicBezTo>
                  <a:pt x="56755" y="138241"/>
                  <a:pt x="45062" y="109659"/>
                  <a:pt x="61475" y="130175"/>
                </a:cubicBezTo>
                <a:cubicBezTo>
                  <a:pt x="63566" y="132788"/>
                  <a:pt x="62283" y="137333"/>
                  <a:pt x="64650" y="139700"/>
                </a:cubicBezTo>
                <a:cubicBezTo>
                  <a:pt x="70046" y="145096"/>
                  <a:pt x="83700" y="152400"/>
                  <a:pt x="83700" y="152400"/>
                </a:cubicBezTo>
                <a:cubicBezTo>
                  <a:pt x="85817" y="155575"/>
                  <a:pt x="88500" y="158438"/>
                  <a:pt x="90050" y="161925"/>
                </a:cubicBezTo>
                <a:cubicBezTo>
                  <a:pt x="92768" y="168042"/>
                  <a:pt x="96400" y="180975"/>
                  <a:pt x="96400" y="180975"/>
                </a:cubicBezTo>
                <a:cubicBezTo>
                  <a:pt x="105925" y="179917"/>
                  <a:pt x="116890" y="182945"/>
                  <a:pt x="124975" y="177800"/>
                </a:cubicBezTo>
                <a:cubicBezTo>
                  <a:pt x="132910" y="172751"/>
                  <a:pt x="130110" y="149898"/>
                  <a:pt x="134500" y="142875"/>
                </a:cubicBezTo>
                <a:cubicBezTo>
                  <a:pt x="137305" y="138388"/>
                  <a:pt x="142713" y="136155"/>
                  <a:pt x="147200" y="133350"/>
                </a:cubicBezTo>
                <a:cubicBezTo>
                  <a:pt x="159572" y="125618"/>
                  <a:pt x="161136" y="126753"/>
                  <a:pt x="175775" y="123825"/>
                </a:cubicBezTo>
                <a:cubicBezTo>
                  <a:pt x="184763" y="96860"/>
                  <a:pt x="183943" y="107978"/>
                  <a:pt x="178950" y="73025"/>
                </a:cubicBezTo>
                <a:cubicBezTo>
                  <a:pt x="178333" y="68705"/>
                  <a:pt x="179127" y="63119"/>
                  <a:pt x="175775" y="60325"/>
                </a:cubicBezTo>
                <a:cubicBezTo>
                  <a:pt x="171629" y="56870"/>
                  <a:pt x="165192" y="58208"/>
                  <a:pt x="159900" y="57150"/>
                </a:cubicBezTo>
                <a:cubicBezTo>
                  <a:pt x="156725" y="55033"/>
                  <a:pt x="152759" y="53780"/>
                  <a:pt x="150375" y="50800"/>
                </a:cubicBezTo>
                <a:cubicBezTo>
                  <a:pt x="138060" y="35406"/>
                  <a:pt x="158457" y="45027"/>
                  <a:pt x="137675" y="38100"/>
                </a:cubicBezTo>
                <a:cubicBezTo>
                  <a:pt x="135558" y="34925"/>
                  <a:pt x="132875" y="32062"/>
                  <a:pt x="131325" y="28575"/>
                </a:cubicBezTo>
                <a:cubicBezTo>
                  <a:pt x="128607" y="22458"/>
                  <a:pt x="130544" y="13238"/>
                  <a:pt x="124975" y="9525"/>
                </a:cubicBezTo>
                <a:cubicBezTo>
                  <a:pt x="112665" y="1319"/>
                  <a:pt x="119070" y="4382"/>
                  <a:pt x="105925" y="0"/>
                </a:cubicBezTo>
                <a:cubicBezTo>
                  <a:pt x="79467" y="1058"/>
                  <a:pt x="52962" y="1288"/>
                  <a:pt x="26550" y="3175"/>
                </a:cubicBezTo>
                <a:cubicBezTo>
                  <a:pt x="-22585" y="6685"/>
                  <a:pt x="11733" y="3175"/>
                  <a:pt x="10675" y="6350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олилиния 484"/>
          <p:cNvSpPr/>
          <p:nvPr/>
        </p:nvSpPr>
        <p:spPr>
          <a:xfrm>
            <a:off x="6742072" y="2911872"/>
            <a:ext cx="349629" cy="285750"/>
          </a:xfrm>
          <a:custGeom>
            <a:avLst/>
            <a:gdLst>
              <a:gd name="connsiteX0" fmla="*/ 379 w 349629"/>
              <a:gd name="connsiteY0" fmla="*/ 82550 h 285750"/>
              <a:gd name="connsiteX1" fmla="*/ 32129 w 349629"/>
              <a:gd name="connsiteY1" fmla="*/ 76200 h 285750"/>
              <a:gd name="connsiteX2" fmla="*/ 51179 w 349629"/>
              <a:gd name="connsiteY2" fmla="*/ 63500 h 285750"/>
              <a:gd name="connsiteX3" fmla="*/ 63879 w 349629"/>
              <a:gd name="connsiteY3" fmla="*/ 57150 h 285750"/>
              <a:gd name="connsiteX4" fmla="*/ 86104 w 349629"/>
              <a:gd name="connsiteY4" fmla="*/ 34925 h 285750"/>
              <a:gd name="connsiteX5" fmla="*/ 95629 w 349629"/>
              <a:gd name="connsiteY5" fmla="*/ 28575 h 285750"/>
              <a:gd name="connsiteX6" fmla="*/ 114679 w 349629"/>
              <a:gd name="connsiteY6" fmla="*/ 22225 h 285750"/>
              <a:gd name="connsiteX7" fmla="*/ 130554 w 349629"/>
              <a:gd name="connsiteY7" fmla="*/ 0 h 285750"/>
              <a:gd name="connsiteX8" fmla="*/ 168654 w 349629"/>
              <a:gd name="connsiteY8" fmla="*/ 9525 h 285750"/>
              <a:gd name="connsiteX9" fmla="*/ 187704 w 349629"/>
              <a:gd name="connsiteY9" fmla="*/ 15875 h 285750"/>
              <a:gd name="connsiteX10" fmla="*/ 197229 w 349629"/>
              <a:gd name="connsiteY10" fmla="*/ 19050 h 285750"/>
              <a:gd name="connsiteX11" fmla="*/ 257554 w 349629"/>
              <a:gd name="connsiteY11" fmla="*/ 15875 h 285750"/>
              <a:gd name="connsiteX12" fmla="*/ 267079 w 349629"/>
              <a:gd name="connsiteY12" fmla="*/ 19050 h 285750"/>
              <a:gd name="connsiteX13" fmla="*/ 276604 w 349629"/>
              <a:gd name="connsiteY13" fmla="*/ 25400 h 285750"/>
              <a:gd name="connsiteX14" fmla="*/ 295654 w 349629"/>
              <a:gd name="connsiteY14" fmla="*/ 31750 h 285750"/>
              <a:gd name="connsiteX15" fmla="*/ 305179 w 349629"/>
              <a:gd name="connsiteY15" fmla="*/ 34925 h 285750"/>
              <a:gd name="connsiteX16" fmla="*/ 311529 w 349629"/>
              <a:gd name="connsiteY16" fmla="*/ 53975 h 285750"/>
              <a:gd name="connsiteX17" fmla="*/ 314704 w 349629"/>
              <a:gd name="connsiteY17" fmla="*/ 63500 h 285750"/>
              <a:gd name="connsiteX18" fmla="*/ 336929 w 349629"/>
              <a:gd name="connsiteY18" fmla="*/ 92075 h 285750"/>
              <a:gd name="connsiteX19" fmla="*/ 346454 w 349629"/>
              <a:gd name="connsiteY19" fmla="*/ 111125 h 285750"/>
              <a:gd name="connsiteX20" fmla="*/ 349629 w 349629"/>
              <a:gd name="connsiteY20" fmla="*/ 120650 h 285750"/>
              <a:gd name="connsiteX21" fmla="*/ 346454 w 349629"/>
              <a:gd name="connsiteY21" fmla="*/ 193675 h 285750"/>
              <a:gd name="connsiteX22" fmla="*/ 343279 w 349629"/>
              <a:gd name="connsiteY22" fmla="*/ 203200 h 285750"/>
              <a:gd name="connsiteX23" fmla="*/ 336929 w 349629"/>
              <a:gd name="connsiteY23" fmla="*/ 228600 h 285750"/>
              <a:gd name="connsiteX24" fmla="*/ 311529 w 349629"/>
              <a:gd name="connsiteY24" fmla="*/ 250825 h 285750"/>
              <a:gd name="connsiteX25" fmla="*/ 292479 w 349629"/>
              <a:gd name="connsiteY25" fmla="*/ 257175 h 285750"/>
              <a:gd name="connsiteX26" fmla="*/ 282954 w 349629"/>
              <a:gd name="connsiteY26" fmla="*/ 260350 h 285750"/>
              <a:gd name="connsiteX27" fmla="*/ 273429 w 349629"/>
              <a:gd name="connsiteY27" fmla="*/ 263525 h 285750"/>
              <a:gd name="connsiteX28" fmla="*/ 251204 w 349629"/>
              <a:gd name="connsiteY28" fmla="*/ 285750 h 285750"/>
              <a:gd name="connsiteX29" fmla="*/ 241679 w 349629"/>
              <a:gd name="connsiteY29" fmla="*/ 282575 h 285750"/>
              <a:gd name="connsiteX30" fmla="*/ 238504 w 349629"/>
              <a:gd name="connsiteY30" fmla="*/ 254000 h 285750"/>
              <a:gd name="connsiteX31" fmla="*/ 235329 w 349629"/>
              <a:gd name="connsiteY31" fmla="*/ 244475 h 285750"/>
              <a:gd name="connsiteX32" fmla="*/ 225804 w 349629"/>
              <a:gd name="connsiteY32" fmla="*/ 238125 h 285750"/>
              <a:gd name="connsiteX33" fmla="*/ 216279 w 349629"/>
              <a:gd name="connsiteY33" fmla="*/ 206375 h 285750"/>
              <a:gd name="connsiteX34" fmla="*/ 209929 w 349629"/>
              <a:gd name="connsiteY34" fmla="*/ 196850 h 285750"/>
              <a:gd name="connsiteX35" fmla="*/ 200404 w 349629"/>
              <a:gd name="connsiteY35" fmla="*/ 190500 h 285750"/>
              <a:gd name="connsiteX36" fmla="*/ 184529 w 349629"/>
              <a:gd name="connsiteY36" fmla="*/ 174625 h 285750"/>
              <a:gd name="connsiteX37" fmla="*/ 165479 w 349629"/>
              <a:gd name="connsiteY37" fmla="*/ 168275 h 285750"/>
              <a:gd name="connsiteX38" fmla="*/ 140079 w 349629"/>
              <a:gd name="connsiteY38" fmla="*/ 155575 h 285750"/>
              <a:gd name="connsiteX39" fmla="*/ 121029 w 349629"/>
              <a:gd name="connsiteY39" fmla="*/ 142875 h 285750"/>
              <a:gd name="connsiteX40" fmla="*/ 111504 w 349629"/>
              <a:gd name="connsiteY40" fmla="*/ 139700 h 285750"/>
              <a:gd name="connsiteX41" fmla="*/ 101979 w 349629"/>
              <a:gd name="connsiteY41" fmla="*/ 133350 h 285750"/>
              <a:gd name="connsiteX42" fmla="*/ 82929 w 349629"/>
              <a:gd name="connsiteY42" fmla="*/ 127000 h 285750"/>
              <a:gd name="connsiteX43" fmla="*/ 54354 w 349629"/>
              <a:gd name="connsiteY43" fmla="*/ 117475 h 285750"/>
              <a:gd name="connsiteX44" fmla="*/ 44829 w 349629"/>
              <a:gd name="connsiteY44" fmla="*/ 114300 h 285750"/>
              <a:gd name="connsiteX45" fmla="*/ 32129 w 349629"/>
              <a:gd name="connsiteY45" fmla="*/ 107950 h 285750"/>
              <a:gd name="connsiteX46" fmla="*/ 16254 w 349629"/>
              <a:gd name="connsiteY46" fmla="*/ 104775 h 285750"/>
              <a:gd name="connsiteX47" fmla="*/ 379 w 349629"/>
              <a:gd name="connsiteY47" fmla="*/ 825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9629" h="285750">
                <a:moveTo>
                  <a:pt x="379" y="82550"/>
                </a:moveTo>
                <a:cubicBezTo>
                  <a:pt x="3025" y="77788"/>
                  <a:pt x="24456" y="80463"/>
                  <a:pt x="32129" y="76200"/>
                </a:cubicBezTo>
                <a:cubicBezTo>
                  <a:pt x="38800" y="72494"/>
                  <a:pt x="44353" y="66913"/>
                  <a:pt x="51179" y="63500"/>
                </a:cubicBezTo>
                <a:lnTo>
                  <a:pt x="63879" y="57150"/>
                </a:lnTo>
                <a:cubicBezTo>
                  <a:pt x="69467" y="40385"/>
                  <a:pt x="64269" y="49481"/>
                  <a:pt x="86104" y="34925"/>
                </a:cubicBezTo>
                <a:cubicBezTo>
                  <a:pt x="89279" y="32808"/>
                  <a:pt x="92009" y="29782"/>
                  <a:pt x="95629" y="28575"/>
                </a:cubicBezTo>
                <a:lnTo>
                  <a:pt x="114679" y="22225"/>
                </a:lnTo>
                <a:cubicBezTo>
                  <a:pt x="122087" y="0"/>
                  <a:pt x="114679" y="5292"/>
                  <a:pt x="130554" y="0"/>
                </a:cubicBezTo>
                <a:cubicBezTo>
                  <a:pt x="163357" y="4686"/>
                  <a:pt x="142072" y="-141"/>
                  <a:pt x="168654" y="9525"/>
                </a:cubicBezTo>
                <a:cubicBezTo>
                  <a:pt x="174944" y="11812"/>
                  <a:pt x="181354" y="13758"/>
                  <a:pt x="187704" y="15875"/>
                </a:cubicBezTo>
                <a:lnTo>
                  <a:pt x="197229" y="19050"/>
                </a:lnTo>
                <a:cubicBezTo>
                  <a:pt x="229370" y="8336"/>
                  <a:pt x="209605" y="12187"/>
                  <a:pt x="257554" y="15875"/>
                </a:cubicBezTo>
                <a:cubicBezTo>
                  <a:pt x="260729" y="16933"/>
                  <a:pt x="264086" y="17553"/>
                  <a:pt x="267079" y="19050"/>
                </a:cubicBezTo>
                <a:cubicBezTo>
                  <a:pt x="270492" y="20757"/>
                  <a:pt x="273117" y="23850"/>
                  <a:pt x="276604" y="25400"/>
                </a:cubicBezTo>
                <a:cubicBezTo>
                  <a:pt x="282721" y="28118"/>
                  <a:pt x="289304" y="29633"/>
                  <a:pt x="295654" y="31750"/>
                </a:cubicBezTo>
                <a:lnTo>
                  <a:pt x="305179" y="34925"/>
                </a:lnTo>
                <a:lnTo>
                  <a:pt x="311529" y="53975"/>
                </a:lnTo>
                <a:cubicBezTo>
                  <a:pt x="312587" y="57150"/>
                  <a:pt x="312848" y="60715"/>
                  <a:pt x="314704" y="63500"/>
                </a:cubicBezTo>
                <a:cubicBezTo>
                  <a:pt x="329895" y="86286"/>
                  <a:pt x="322008" y="77154"/>
                  <a:pt x="336929" y="92075"/>
                </a:cubicBezTo>
                <a:cubicBezTo>
                  <a:pt x="344909" y="116016"/>
                  <a:pt x="334144" y="86506"/>
                  <a:pt x="346454" y="111125"/>
                </a:cubicBezTo>
                <a:cubicBezTo>
                  <a:pt x="347951" y="114118"/>
                  <a:pt x="348571" y="117475"/>
                  <a:pt x="349629" y="120650"/>
                </a:cubicBezTo>
                <a:cubicBezTo>
                  <a:pt x="348571" y="144992"/>
                  <a:pt x="348323" y="169382"/>
                  <a:pt x="346454" y="193675"/>
                </a:cubicBezTo>
                <a:cubicBezTo>
                  <a:pt x="346197" y="197012"/>
                  <a:pt x="344091" y="199953"/>
                  <a:pt x="343279" y="203200"/>
                </a:cubicBezTo>
                <a:cubicBezTo>
                  <a:pt x="342000" y="208318"/>
                  <a:pt x="340228" y="222662"/>
                  <a:pt x="336929" y="228600"/>
                </a:cubicBezTo>
                <a:cubicBezTo>
                  <a:pt x="323661" y="252483"/>
                  <a:pt x="330574" y="245112"/>
                  <a:pt x="311529" y="250825"/>
                </a:cubicBezTo>
                <a:cubicBezTo>
                  <a:pt x="305118" y="252748"/>
                  <a:pt x="298829" y="255058"/>
                  <a:pt x="292479" y="257175"/>
                </a:cubicBezTo>
                <a:lnTo>
                  <a:pt x="282954" y="260350"/>
                </a:lnTo>
                <a:lnTo>
                  <a:pt x="273429" y="263525"/>
                </a:lnTo>
                <a:cubicBezTo>
                  <a:pt x="258873" y="285360"/>
                  <a:pt x="267969" y="280162"/>
                  <a:pt x="251204" y="285750"/>
                </a:cubicBezTo>
                <a:cubicBezTo>
                  <a:pt x="248029" y="284692"/>
                  <a:pt x="242922" y="285682"/>
                  <a:pt x="241679" y="282575"/>
                </a:cubicBezTo>
                <a:cubicBezTo>
                  <a:pt x="238120" y="273677"/>
                  <a:pt x="240080" y="263453"/>
                  <a:pt x="238504" y="254000"/>
                </a:cubicBezTo>
                <a:cubicBezTo>
                  <a:pt x="237954" y="250699"/>
                  <a:pt x="237420" y="247088"/>
                  <a:pt x="235329" y="244475"/>
                </a:cubicBezTo>
                <a:cubicBezTo>
                  <a:pt x="232945" y="241495"/>
                  <a:pt x="228979" y="240242"/>
                  <a:pt x="225804" y="238125"/>
                </a:cubicBezTo>
                <a:cubicBezTo>
                  <a:pt x="224029" y="231026"/>
                  <a:pt x="219371" y="211013"/>
                  <a:pt x="216279" y="206375"/>
                </a:cubicBezTo>
                <a:cubicBezTo>
                  <a:pt x="214162" y="203200"/>
                  <a:pt x="212627" y="199548"/>
                  <a:pt x="209929" y="196850"/>
                </a:cubicBezTo>
                <a:cubicBezTo>
                  <a:pt x="207231" y="194152"/>
                  <a:pt x="203579" y="192617"/>
                  <a:pt x="200404" y="190500"/>
                </a:cubicBezTo>
                <a:cubicBezTo>
                  <a:pt x="194611" y="181811"/>
                  <a:pt x="194555" y="179081"/>
                  <a:pt x="184529" y="174625"/>
                </a:cubicBezTo>
                <a:cubicBezTo>
                  <a:pt x="178412" y="171907"/>
                  <a:pt x="165479" y="168275"/>
                  <a:pt x="165479" y="168275"/>
                </a:cubicBezTo>
                <a:cubicBezTo>
                  <a:pt x="127662" y="139912"/>
                  <a:pt x="175746" y="173409"/>
                  <a:pt x="140079" y="155575"/>
                </a:cubicBezTo>
                <a:cubicBezTo>
                  <a:pt x="133253" y="152162"/>
                  <a:pt x="128269" y="145288"/>
                  <a:pt x="121029" y="142875"/>
                </a:cubicBezTo>
                <a:cubicBezTo>
                  <a:pt x="117854" y="141817"/>
                  <a:pt x="114497" y="141197"/>
                  <a:pt x="111504" y="139700"/>
                </a:cubicBezTo>
                <a:cubicBezTo>
                  <a:pt x="108091" y="137993"/>
                  <a:pt x="105466" y="134900"/>
                  <a:pt x="101979" y="133350"/>
                </a:cubicBezTo>
                <a:cubicBezTo>
                  <a:pt x="95862" y="130632"/>
                  <a:pt x="89279" y="129117"/>
                  <a:pt x="82929" y="127000"/>
                </a:cubicBezTo>
                <a:lnTo>
                  <a:pt x="54354" y="117475"/>
                </a:lnTo>
                <a:cubicBezTo>
                  <a:pt x="51179" y="116417"/>
                  <a:pt x="47822" y="115797"/>
                  <a:pt x="44829" y="114300"/>
                </a:cubicBezTo>
                <a:cubicBezTo>
                  <a:pt x="40596" y="112183"/>
                  <a:pt x="36619" y="109447"/>
                  <a:pt x="32129" y="107950"/>
                </a:cubicBezTo>
                <a:cubicBezTo>
                  <a:pt x="27009" y="106243"/>
                  <a:pt x="21546" y="105833"/>
                  <a:pt x="16254" y="104775"/>
                </a:cubicBezTo>
                <a:cubicBezTo>
                  <a:pt x="9569" y="84721"/>
                  <a:pt x="-2267" y="87312"/>
                  <a:pt x="379" y="82550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Полилиния 485"/>
          <p:cNvSpPr/>
          <p:nvPr/>
        </p:nvSpPr>
        <p:spPr>
          <a:xfrm>
            <a:off x="6427292" y="2351610"/>
            <a:ext cx="320730" cy="324005"/>
          </a:xfrm>
          <a:custGeom>
            <a:avLst/>
            <a:gdLst>
              <a:gd name="connsiteX0" fmla="*/ 31805 w 320730"/>
              <a:gd name="connsiteY0" fmla="*/ 98425 h 324005"/>
              <a:gd name="connsiteX1" fmla="*/ 34980 w 320730"/>
              <a:gd name="connsiteY1" fmla="*/ 114300 h 324005"/>
              <a:gd name="connsiteX2" fmla="*/ 38155 w 320730"/>
              <a:gd name="connsiteY2" fmla="*/ 123825 h 324005"/>
              <a:gd name="connsiteX3" fmla="*/ 34980 w 320730"/>
              <a:gd name="connsiteY3" fmla="*/ 168275 h 324005"/>
              <a:gd name="connsiteX4" fmla="*/ 25455 w 320730"/>
              <a:gd name="connsiteY4" fmla="*/ 174625 h 324005"/>
              <a:gd name="connsiteX5" fmla="*/ 6405 w 320730"/>
              <a:gd name="connsiteY5" fmla="*/ 184150 h 324005"/>
              <a:gd name="connsiteX6" fmla="*/ 55 w 320730"/>
              <a:gd name="connsiteY6" fmla="*/ 193675 h 324005"/>
              <a:gd name="connsiteX7" fmla="*/ 9580 w 320730"/>
              <a:gd name="connsiteY7" fmla="*/ 203200 h 324005"/>
              <a:gd name="connsiteX8" fmla="*/ 15930 w 320730"/>
              <a:gd name="connsiteY8" fmla="*/ 212725 h 324005"/>
              <a:gd name="connsiteX9" fmla="*/ 22280 w 320730"/>
              <a:gd name="connsiteY9" fmla="*/ 231775 h 324005"/>
              <a:gd name="connsiteX10" fmla="*/ 25455 w 320730"/>
              <a:gd name="connsiteY10" fmla="*/ 244475 h 324005"/>
              <a:gd name="connsiteX11" fmla="*/ 38155 w 320730"/>
              <a:gd name="connsiteY11" fmla="*/ 263525 h 324005"/>
              <a:gd name="connsiteX12" fmla="*/ 44505 w 320730"/>
              <a:gd name="connsiteY12" fmla="*/ 273050 h 324005"/>
              <a:gd name="connsiteX13" fmla="*/ 54030 w 320730"/>
              <a:gd name="connsiteY13" fmla="*/ 279400 h 324005"/>
              <a:gd name="connsiteX14" fmla="*/ 63555 w 320730"/>
              <a:gd name="connsiteY14" fmla="*/ 298450 h 324005"/>
              <a:gd name="connsiteX15" fmla="*/ 73080 w 320730"/>
              <a:gd name="connsiteY15" fmla="*/ 304800 h 324005"/>
              <a:gd name="connsiteX16" fmla="*/ 95305 w 320730"/>
              <a:gd name="connsiteY16" fmla="*/ 317500 h 324005"/>
              <a:gd name="connsiteX17" fmla="*/ 98480 w 320730"/>
              <a:gd name="connsiteY17" fmla="*/ 307975 h 324005"/>
              <a:gd name="connsiteX18" fmla="*/ 127055 w 320730"/>
              <a:gd name="connsiteY18" fmla="*/ 295275 h 324005"/>
              <a:gd name="connsiteX19" fmla="*/ 146105 w 320730"/>
              <a:gd name="connsiteY19" fmla="*/ 282575 h 324005"/>
              <a:gd name="connsiteX20" fmla="*/ 181030 w 320730"/>
              <a:gd name="connsiteY20" fmla="*/ 273050 h 324005"/>
              <a:gd name="connsiteX21" fmla="*/ 193730 w 320730"/>
              <a:gd name="connsiteY21" fmla="*/ 269875 h 324005"/>
              <a:gd name="connsiteX22" fmla="*/ 219130 w 320730"/>
              <a:gd name="connsiteY22" fmla="*/ 266700 h 324005"/>
              <a:gd name="connsiteX23" fmla="*/ 225480 w 320730"/>
              <a:gd name="connsiteY23" fmla="*/ 257175 h 324005"/>
              <a:gd name="connsiteX24" fmla="*/ 254055 w 320730"/>
              <a:gd name="connsiteY24" fmla="*/ 244475 h 324005"/>
              <a:gd name="connsiteX25" fmla="*/ 263580 w 320730"/>
              <a:gd name="connsiteY25" fmla="*/ 241300 h 324005"/>
              <a:gd name="connsiteX26" fmla="*/ 269930 w 320730"/>
              <a:gd name="connsiteY26" fmla="*/ 231775 h 324005"/>
              <a:gd name="connsiteX27" fmla="*/ 279455 w 320730"/>
              <a:gd name="connsiteY27" fmla="*/ 225425 h 324005"/>
              <a:gd name="connsiteX28" fmla="*/ 285805 w 320730"/>
              <a:gd name="connsiteY28" fmla="*/ 206375 h 324005"/>
              <a:gd name="connsiteX29" fmla="*/ 301680 w 320730"/>
              <a:gd name="connsiteY29" fmla="*/ 187325 h 324005"/>
              <a:gd name="connsiteX30" fmla="*/ 308030 w 320730"/>
              <a:gd name="connsiteY30" fmla="*/ 168275 h 324005"/>
              <a:gd name="connsiteX31" fmla="*/ 317555 w 320730"/>
              <a:gd name="connsiteY31" fmla="*/ 139700 h 324005"/>
              <a:gd name="connsiteX32" fmla="*/ 320730 w 320730"/>
              <a:gd name="connsiteY32" fmla="*/ 130175 h 324005"/>
              <a:gd name="connsiteX33" fmla="*/ 298505 w 320730"/>
              <a:gd name="connsiteY33" fmla="*/ 101600 h 324005"/>
              <a:gd name="connsiteX34" fmla="*/ 285805 w 320730"/>
              <a:gd name="connsiteY34" fmla="*/ 98425 h 324005"/>
              <a:gd name="connsiteX35" fmla="*/ 266755 w 320730"/>
              <a:gd name="connsiteY35" fmla="*/ 92075 h 324005"/>
              <a:gd name="connsiteX36" fmla="*/ 263580 w 320730"/>
              <a:gd name="connsiteY36" fmla="*/ 82550 h 324005"/>
              <a:gd name="connsiteX37" fmla="*/ 235005 w 320730"/>
              <a:gd name="connsiteY37" fmla="*/ 69850 h 324005"/>
              <a:gd name="connsiteX38" fmla="*/ 225480 w 320730"/>
              <a:gd name="connsiteY38" fmla="*/ 63500 h 324005"/>
              <a:gd name="connsiteX39" fmla="*/ 215955 w 320730"/>
              <a:gd name="connsiteY39" fmla="*/ 53975 h 324005"/>
              <a:gd name="connsiteX40" fmla="*/ 206430 w 320730"/>
              <a:gd name="connsiteY40" fmla="*/ 50800 h 324005"/>
              <a:gd name="connsiteX41" fmla="*/ 193730 w 320730"/>
              <a:gd name="connsiteY41" fmla="*/ 31750 h 324005"/>
              <a:gd name="connsiteX42" fmla="*/ 190555 w 320730"/>
              <a:gd name="connsiteY42" fmla="*/ 22225 h 324005"/>
              <a:gd name="connsiteX43" fmla="*/ 168330 w 320730"/>
              <a:gd name="connsiteY43" fmla="*/ 12700 h 324005"/>
              <a:gd name="connsiteX44" fmla="*/ 158805 w 320730"/>
              <a:gd name="connsiteY44" fmla="*/ 6350 h 324005"/>
              <a:gd name="connsiteX45" fmla="*/ 146105 w 320730"/>
              <a:gd name="connsiteY45" fmla="*/ 3175 h 324005"/>
              <a:gd name="connsiteX46" fmla="*/ 136580 w 320730"/>
              <a:gd name="connsiteY46" fmla="*/ 0 h 324005"/>
              <a:gd name="connsiteX47" fmla="*/ 108005 w 320730"/>
              <a:gd name="connsiteY47" fmla="*/ 3175 h 324005"/>
              <a:gd name="connsiteX48" fmla="*/ 88955 w 320730"/>
              <a:gd name="connsiteY48" fmla="*/ 15875 h 324005"/>
              <a:gd name="connsiteX49" fmla="*/ 85780 w 320730"/>
              <a:gd name="connsiteY49" fmla="*/ 47625 h 324005"/>
              <a:gd name="connsiteX50" fmla="*/ 76255 w 320730"/>
              <a:gd name="connsiteY50" fmla="*/ 53975 h 324005"/>
              <a:gd name="connsiteX51" fmla="*/ 66730 w 320730"/>
              <a:gd name="connsiteY51" fmla="*/ 63500 h 324005"/>
              <a:gd name="connsiteX52" fmla="*/ 54030 w 320730"/>
              <a:gd name="connsiteY52" fmla="*/ 82550 h 324005"/>
              <a:gd name="connsiteX53" fmla="*/ 38155 w 320730"/>
              <a:gd name="connsiteY53" fmla="*/ 107950 h 324005"/>
              <a:gd name="connsiteX54" fmla="*/ 31805 w 320730"/>
              <a:gd name="connsiteY54" fmla="*/ 98425 h 32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0730" h="324005">
                <a:moveTo>
                  <a:pt x="31805" y="98425"/>
                </a:moveTo>
                <a:cubicBezTo>
                  <a:pt x="31276" y="99483"/>
                  <a:pt x="33671" y="109065"/>
                  <a:pt x="34980" y="114300"/>
                </a:cubicBezTo>
                <a:cubicBezTo>
                  <a:pt x="35792" y="117547"/>
                  <a:pt x="38155" y="120478"/>
                  <a:pt x="38155" y="123825"/>
                </a:cubicBezTo>
                <a:cubicBezTo>
                  <a:pt x="38155" y="138679"/>
                  <a:pt x="38583" y="153864"/>
                  <a:pt x="34980" y="168275"/>
                </a:cubicBezTo>
                <a:cubicBezTo>
                  <a:pt x="34055" y="171977"/>
                  <a:pt x="28868" y="172918"/>
                  <a:pt x="25455" y="174625"/>
                </a:cubicBezTo>
                <a:cubicBezTo>
                  <a:pt x="-835" y="187770"/>
                  <a:pt x="33702" y="165952"/>
                  <a:pt x="6405" y="184150"/>
                </a:cubicBezTo>
                <a:cubicBezTo>
                  <a:pt x="4288" y="187325"/>
                  <a:pt x="-572" y="189911"/>
                  <a:pt x="55" y="193675"/>
                </a:cubicBezTo>
                <a:cubicBezTo>
                  <a:pt x="793" y="198104"/>
                  <a:pt x="6705" y="199751"/>
                  <a:pt x="9580" y="203200"/>
                </a:cubicBezTo>
                <a:cubicBezTo>
                  <a:pt x="12023" y="206131"/>
                  <a:pt x="14380" y="209238"/>
                  <a:pt x="15930" y="212725"/>
                </a:cubicBezTo>
                <a:cubicBezTo>
                  <a:pt x="18648" y="218842"/>
                  <a:pt x="20657" y="225281"/>
                  <a:pt x="22280" y="231775"/>
                </a:cubicBezTo>
                <a:cubicBezTo>
                  <a:pt x="23338" y="236008"/>
                  <a:pt x="23504" y="240572"/>
                  <a:pt x="25455" y="244475"/>
                </a:cubicBezTo>
                <a:cubicBezTo>
                  <a:pt x="28868" y="251301"/>
                  <a:pt x="33922" y="257175"/>
                  <a:pt x="38155" y="263525"/>
                </a:cubicBezTo>
                <a:cubicBezTo>
                  <a:pt x="40272" y="266700"/>
                  <a:pt x="41330" y="270933"/>
                  <a:pt x="44505" y="273050"/>
                </a:cubicBezTo>
                <a:lnTo>
                  <a:pt x="54030" y="279400"/>
                </a:lnTo>
                <a:cubicBezTo>
                  <a:pt x="56612" y="287147"/>
                  <a:pt x="57400" y="292295"/>
                  <a:pt x="63555" y="298450"/>
                </a:cubicBezTo>
                <a:cubicBezTo>
                  <a:pt x="66253" y="301148"/>
                  <a:pt x="69905" y="302683"/>
                  <a:pt x="73080" y="304800"/>
                </a:cubicBezTo>
                <a:cubicBezTo>
                  <a:pt x="87897" y="327025"/>
                  <a:pt x="79430" y="328083"/>
                  <a:pt x="95305" y="317500"/>
                </a:cubicBezTo>
                <a:cubicBezTo>
                  <a:pt x="96363" y="314325"/>
                  <a:pt x="96389" y="310588"/>
                  <a:pt x="98480" y="307975"/>
                </a:cubicBezTo>
                <a:cubicBezTo>
                  <a:pt x="105865" y="298744"/>
                  <a:pt x="117908" y="301373"/>
                  <a:pt x="127055" y="295275"/>
                </a:cubicBezTo>
                <a:cubicBezTo>
                  <a:pt x="133405" y="291042"/>
                  <a:pt x="138865" y="284988"/>
                  <a:pt x="146105" y="282575"/>
                </a:cubicBezTo>
                <a:cubicBezTo>
                  <a:pt x="175841" y="272663"/>
                  <a:pt x="154104" y="279034"/>
                  <a:pt x="181030" y="273050"/>
                </a:cubicBezTo>
                <a:cubicBezTo>
                  <a:pt x="185290" y="272103"/>
                  <a:pt x="189426" y="270592"/>
                  <a:pt x="193730" y="269875"/>
                </a:cubicBezTo>
                <a:cubicBezTo>
                  <a:pt x="202146" y="268472"/>
                  <a:pt x="210663" y="267758"/>
                  <a:pt x="219130" y="266700"/>
                </a:cubicBezTo>
                <a:cubicBezTo>
                  <a:pt x="221247" y="263525"/>
                  <a:pt x="222782" y="259873"/>
                  <a:pt x="225480" y="257175"/>
                </a:cubicBezTo>
                <a:cubicBezTo>
                  <a:pt x="233027" y="249628"/>
                  <a:pt x="244624" y="247619"/>
                  <a:pt x="254055" y="244475"/>
                </a:cubicBezTo>
                <a:lnTo>
                  <a:pt x="263580" y="241300"/>
                </a:lnTo>
                <a:cubicBezTo>
                  <a:pt x="265697" y="238125"/>
                  <a:pt x="267232" y="234473"/>
                  <a:pt x="269930" y="231775"/>
                </a:cubicBezTo>
                <a:cubicBezTo>
                  <a:pt x="272628" y="229077"/>
                  <a:pt x="277433" y="228661"/>
                  <a:pt x="279455" y="225425"/>
                </a:cubicBezTo>
                <a:cubicBezTo>
                  <a:pt x="283003" y="219749"/>
                  <a:pt x="281072" y="211108"/>
                  <a:pt x="285805" y="206375"/>
                </a:cubicBezTo>
                <a:cubicBezTo>
                  <a:pt x="291787" y="200393"/>
                  <a:pt x="298144" y="195282"/>
                  <a:pt x="301680" y="187325"/>
                </a:cubicBezTo>
                <a:cubicBezTo>
                  <a:pt x="304398" y="181208"/>
                  <a:pt x="305913" y="174625"/>
                  <a:pt x="308030" y="168275"/>
                </a:cubicBezTo>
                <a:lnTo>
                  <a:pt x="317555" y="139700"/>
                </a:lnTo>
                <a:lnTo>
                  <a:pt x="320730" y="130175"/>
                </a:lnTo>
                <a:cubicBezTo>
                  <a:pt x="316969" y="103850"/>
                  <a:pt x="324332" y="108057"/>
                  <a:pt x="298505" y="101600"/>
                </a:cubicBezTo>
                <a:cubicBezTo>
                  <a:pt x="294272" y="100542"/>
                  <a:pt x="289985" y="99679"/>
                  <a:pt x="285805" y="98425"/>
                </a:cubicBezTo>
                <a:cubicBezTo>
                  <a:pt x="279394" y="96502"/>
                  <a:pt x="266755" y="92075"/>
                  <a:pt x="266755" y="92075"/>
                </a:cubicBezTo>
                <a:cubicBezTo>
                  <a:pt x="265697" y="88900"/>
                  <a:pt x="265671" y="85163"/>
                  <a:pt x="263580" y="82550"/>
                </a:cubicBezTo>
                <a:cubicBezTo>
                  <a:pt x="256195" y="73319"/>
                  <a:pt x="244152" y="75948"/>
                  <a:pt x="235005" y="69850"/>
                </a:cubicBezTo>
                <a:cubicBezTo>
                  <a:pt x="231830" y="67733"/>
                  <a:pt x="228411" y="65943"/>
                  <a:pt x="225480" y="63500"/>
                </a:cubicBezTo>
                <a:cubicBezTo>
                  <a:pt x="222031" y="60625"/>
                  <a:pt x="219691" y="56466"/>
                  <a:pt x="215955" y="53975"/>
                </a:cubicBezTo>
                <a:cubicBezTo>
                  <a:pt x="213170" y="52119"/>
                  <a:pt x="209605" y="51858"/>
                  <a:pt x="206430" y="50800"/>
                </a:cubicBezTo>
                <a:cubicBezTo>
                  <a:pt x="202197" y="44450"/>
                  <a:pt x="196143" y="38990"/>
                  <a:pt x="193730" y="31750"/>
                </a:cubicBezTo>
                <a:cubicBezTo>
                  <a:pt x="192672" y="28575"/>
                  <a:pt x="192646" y="24838"/>
                  <a:pt x="190555" y="22225"/>
                </a:cubicBezTo>
                <a:cubicBezTo>
                  <a:pt x="185073" y="15373"/>
                  <a:pt x="175956" y="14607"/>
                  <a:pt x="168330" y="12700"/>
                </a:cubicBezTo>
                <a:cubicBezTo>
                  <a:pt x="165155" y="10583"/>
                  <a:pt x="162312" y="7853"/>
                  <a:pt x="158805" y="6350"/>
                </a:cubicBezTo>
                <a:cubicBezTo>
                  <a:pt x="154794" y="4631"/>
                  <a:pt x="150301" y="4374"/>
                  <a:pt x="146105" y="3175"/>
                </a:cubicBezTo>
                <a:cubicBezTo>
                  <a:pt x="142887" y="2256"/>
                  <a:pt x="139755" y="1058"/>
                  <a:pt x="136580" y="0"/>
                </a:cubicBezTo>
                <a:cubicBezTo>
                  <a:pt x="127055" y="1058"/>
                  <a:pt x="117097" y="144"/>
                  <a:pt x="108005" y="3175"/>
                </a:cubicBezTo>
                <a:cubicBezTo>
                  <a:pt x="100765" y="5588"/>
                  <a:pt x="88955" y="15875"/>
                  <a:pt x="88955" y="15875"/>
                </a:cubicBezTo>
                <a:cubicBezTo>
                  <a:pt x="87897" y="26458"/>
                  <a:pt x="89143" y="37535"/>
                  <a:pt x="85780" y="47625"/>
                </a:cubicBezTo>
                <a:cubicBezTo>
                  <a:pt x="84573" y="51245"/>
                  <a:pt x="79186" y="51532"/>
                  <a:pt x="76255" y="53975"/>
                </a:cubicBezTo>
                <a:cubicBezTo>
                  <a:pt x="72806" y="56850"/>
                  <a:pt x="69487" y="59956"/>
                  <a:pt x="66730" y="63500"/>
                </a:cubicBezTo>
                <a:cubicBezTo>
                  <a:pt x="62045" y="69524"/>
                  <a:pt x="56443" y="75310"/>
                  <a:pt x="54030" y="82550"/>
                </a:cubicBezTo>
                <a:cubicBezTo>
                  <a:pt x="49189" y="97073"/>
                  <a:pt x="51701" y="102532"/>
                  <a:pt x="38155" y="107950"/>
                </a:cubicBezTo>
                <a:cubicBezTo>
                  <a:pt x="36190" y="108736"/>
                  <a:pt x="32334" y="97367"/>
                  <a:pt x="31805" y="9842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Овал 486"/>
          <p:cNvSpPr/>
          <p:nvPr/>
        </p:nvSpPr>
        <p:spPr>
          <a:xfrm>
            <a:off x="6539625" y="2458504"/>
            <a:ext cx="113700" cy="10947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9" name="Полилиния 488"/>
          <p:cNvSpPr/>
          <p:nvPr/>
        </p:nvSpPr>
        <p:spPr>
          <a:xfrm>
            <a:off x="5426098" y="2626898"/>
            <a:ext cx="241662" cy="238125"/>
          </a:xfrm>
          <a:custGeom>
            <a:avLst/>
            <a:gdLst>
              <a:gd name="connsiteX0" fmla="*/ 12700 w 241662"/>
              <a:gd name="connsiteY0" fmla="*/ 161925 h 238125"/>
              <a:gd name="connsiteX1" fmla="*/ 12700 w 241662"/>
              <a:gd name="connsiteY1" fmla="*/ 107950 h 238125"/>
              <a:gd name="connsiteX2" fmla="*/ 3175 w 241662"/>
              <a:gd name="connsiteY2" fmla="*/ 104775 h 238125"/>
              <a:gd name="connsiteX3" fmla="*/ 0 w 241662"/>
              <a:gd name="connsiteY3" fmla="*/ 95250 h 238125"/>
              <a:gd name="connsiteX4" fmla="*/ 6350 w 241662"/>
              <a:gd name="connsiteY4" fmla="*/ 63500 h 238125"/>
              <a:gd name="connsiteX5" fmla="*/ 12700 w 241662"/>
              <a:gd name="connsiteY5" fmla="*/ 53975 h 238125"/>
              <a:gd name="connsiteX6" fmla="*/ 25400 w 241662"/>
              <a:gd name="connsiteY6" fmla="*/ 28575 h 238125"/>
              <a:gd name="connsiteX7" fmla="*/ 38100 w 241662"/>
              <a:gd name="connsiteY7" fmla="*/ 25400 h 238125"/>
              <a:gd name="connsiteX8" fmla="*/ 57150 w 241662"/>
              <a:gd name="connsiteY8" fmla="*/ 12700 h 238125"/>
              <a:gd name="connsiteX9" fmla="*/ 66675 w 241662"/>
              <a:gd name="connsiteY9" fmla="*/ 6350 h 238125"/>
              <a:gd name="connsiteX10" fmla="*/ 104775 w 241662"/>
              <a:gd name="connsiteY10" fmla="*/ 0 h 238125"/>
              <a:gd name="connsiteX11" fmla="*/ 107950 w 241662"/>
              <a:gd name="connsiteY11" fmla="*/ 9525 h 238125"/>
              <a:gd name="connsiteX12" fmla="*/ 123825 w 241662"/>
              <a:gd name="connsiteY12" fmla="*/ 28575 h 238125"/>
              <a:gd name="connsiteX13" fmla="*/ 142875 w 241662"/>
              <a:gd name="connsiteY13" fmla="*/ 41275 h 238125"/>
              <a:gd name="connsiteX14" fmla="*/ 152400 w 241662"/>
              <a:gd name="connsiteY14" fmla="*/ 44450 h 238125"/>
              <a:gd name="connsiteX15" fmla="*/ 180975 w 241662"/>
              <a:gd name="connsiteY15" fmla="*/ 41275 h 238125"/>
              <a:gd name="connsiteX16" fmla="*/ 190500 w 241662"/>
              <a:gd name="connsiteY16" fmla="*/ 34925 h 238125"/>
              <a:gd name="connsiteX17" fmla="*/ 200025 w 241662"/>
              <a:gd name="connsiteY17" fmla="*/ 38100 h 238125"/>
              <a:gd name="connsiteX18" fmla="*/ 225425 w 241662"/>
              <a:gd name="connsiteY18" fmla="*/ 44450 h 238125"/>
              <a:gd name="connsiteX19" fmla="*/ 241300 w 241662"/>
              <a:gd name="connsiteY19" fmla="*/ 60325 h 238125"/>
              <a:gd name="connsiteX20" fmla="*/ 234950 w 241662"/>
              <a:gd name="connsiteY20" fmla="*/ 111125 h 238125"/>
              <a:gd name="connsiteX21" fmla="*/ 231775 w 241662"/>
              <a:gd name="connsiteY21" fmla="*/ 139700 h 238125"/>
              <a:gd name="connsiteX22" fmla="*/ 228600 w 241662"/>
              <a:gd name="connsiteY22" fmla="*/ 152400 h 238125"/>
              <a:gd name="connsiteX23" fmla="*/ 225425 w 241662"/>
              <a:gd name="connsiteY23" fmla="*/ 177800 h 238125"/>
              <a:gd name="connsiteX24" fmla="*/ 222250 w 241662"/>
              <a:gd name="connsiteY24" fmla="*/ 187325 h 238125"/>
              <a:gd name="connsiteX25" fmla="*/ 212725 w 241662"/>
              <a:gd name="connsiteY25" fmla="*/ 193675 h 238125"/>
              <a:gd name="connsiteX26" fmla="*/ 180975 w 241662"/>
              <a:gd name="connsiteY26" fmla="*/ 203200 h 238125"/>
              <a:gd name="connsiteX27" fmla="*/ 171450 w 241662"/>
              <a:gd name="connsiteY27" fmla="*/ 206375 h 238125"/>
              <a:gd name="connsiteX28" fmla="*/ 165100 w 241662"/>
              <a:gd name="connsiteY28" fmla="*/ 215900 h 238125"/>
              <a:gd name="connsiteX29" fmla="*/ 155575 w 241662"/>
              <a:gd name="connsiteY29" fmla="*/ 234950 h 238125"/>
              <a:gd name="connsiteX30" fmla="*/ 146050 w 241662"/>
              <a:gd name="connsiteY30" fmla="*/ 238125 h 238125"/>
              <a:gd name="connsiteX31" fmla="*/ 130175 w 241662"/>
              <a:gd name="connsiteY31" fmla="*/ 225425 h 238125"/>
              <a:gd name="connsiteX32" fmla="*/ 123825 w 241662"/>
              <a:gd name="connsiteY32" fmla="*/ 206375 h 238125"/>
              <a:gd name="connsiteX33" fmla="*/ 104775 w 241662"/>
              <a:gd name="connsiteY33" fmla="*/ 196850 h 238125"/>
              <a:gd name="connsiteX34" fmla="*/ 95250 w 241662"/>
              <a:gd name="connsiteY34" fmla="*/ 177800 h 238125"/>
              <a:gd name="connsiteX35" fmla="*/ 85725 w 241662"/>
              <a:gd name="connsiteY35" fmla="*/ 174625 h 238125"/>
              <a:gd name="connsiteX36" fmla="*/ 66675 w 241662"/>
              <a:gd name="connsiteY36" fmla="*/ 165100 h 238125"/>
              <a:gd name="connsiteX37" fmla="*/ 22225 w 241662"/>
              <a:gd name="connsiteY37" fmla="*/ 168275 h 238125"/>
              <a:gd name="connsiteX38" fmla="*/ 12700 w 241662"/>
              <a:gd name="connsiteY38" fmla="*/ 1619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1662" h="238125">
                <a:moveTo>
                  <a:pt x="12700" y="161925"/>
                </a:moveTo>
                <a:cubicBezTo>
                  <a:pt x="11113" y="151871"/>
                  <a:pt x="20166" y="132214"/>
                  <a:pt x="12700" y="107950"/>
                </a:cubicBezTo>
                <a:cubicBezTo>
                  <a:pt x="11716" y="104751"/>
                  <a:pt x="6350" y="105833"/>
                  <a:pt x="3175" y="104775"/>
                </a:cubicBezTo>
                <a:cubicBezTo>
                  <a:pt x="2117" y="101600"/>
                  <a:pt x="0" y="98597"/>
                  <a:pt x="0" y="95250"/>
                </a:cubicBezTo>
                <a:cubicBezTo>
                  <a:pt x="0" y="89400"/>
                  <a:pt x="2440" y="71320"/>
                  <a:pt x="6350" y="63500"/>
                </a:cubicBezTo>
                <a:cubicBezTo>
                  <a:pt x="8057" y="60087"/>
                  <a:pt x="10583" y="57150"/>
                  <a:pt x="12700" y="53975"/>
                </a:cubicBezTo>
                <a:cubicBezTo>
                  <a:pt x="15204" y="41455"/>
                  <a:pt x="13350" y="35461"/>
                  <a:pt x="25400" y="28575"/>
                </a:cubicBezTo>
                <a:cubicBezTo>
                  <a:pt x="29189" y="26410"/>
                  <a:pt x="33867" y="26458"/>
                  <a:pt x="38100" y="25400"/>
                </a:cubicBezTo>
                <a:lnTo>
                  <a:pt x="57150" y="12700"/>
                </a:lnTo>
                <a:cubicBezTo>
                  <a:pt x="60325" y="10583"/>
                  <a:pt x="62933" y="7098"/>
                  <a:pt x="66675" y="6350"/>
                </a:cubicBezTo>
                <a:cubicBezTo>
                  <a:pt x="89888" y="1707"/>
                  <a:pt x="77208" y="3938"/>
                  <a:pt x="104775" y="0"/>
                </a:cubicBezTo>
                <a:cubicBezTo>
                  <a:pt x="105833" y="3175"/>
                  <a:pt x="106453" y="6532"/>
                  <a:pt x="107950" y="9525"/>
                </a:cubicBezTo>
                <a:cubicBezTo>
                  <a:pt x="111285" y="16196"/>
                  <a:pt x="118080" y="24107"/>
                  <a:pt x="123825" y="28575"/>
                </a:cubicBezTo>
                <a:cubicBezTo>
                  <a:pt x="129849" y="33260"/>
                  <a:pt x="135635" y="38862"/>
                  <a:pt x="142875" y="41275"/>
                </a:cubicBezTo>
                <a:lnTo>
                  <a:pt x="152400" y="44450"/>
                </a:lnTo>
                <a:cubicBezTo>
                  <a:pt x="161925" y="43392"/>
                  <a:pt x="171678" y="43599"/>
                  <a:pt x="180975" y="41275"/>
                </a:cubicBezTo>
                <a:cubicBezTo>
                  <a:pt x="184677" y="40350"/>
                  <a:pt x="186736" y="35552"/>
                  <a:pt x="190500" y="34925"/>
                </a:cubicBezTo>
                <a:cubicBezTo>
                  <a:pt x="193801" y="34375"/>
                  <a:pt x="196796" y="37219"/>
                  <a:pt x="200025" y="38100"/>
                </a:cubicBezTo>
                <a:cubicBezTo>
                  <a:pt x="208445" y="40396"/>
                  <a:pt x="225425" y="44450"/>
                  <a:pt x="225425" y="44450"/>
                </a:cubicBezTo>
                <a:cubicBezTo>
                  <a:pt x="230151" y="47600"/>
                  <a:pt x="240808" y="52941"/>
                  <a:pt x="241300" y="60325"/>
                </a:cubicBezTo>
                <a:cubicBezTo>
                  <a:pt x="242789" y="82666"/>
                  <a:pt x="239495" y="92946"/>
                  <a:pt x="234950" y="111125"/>
                </a:cubicBezTo>
                <a:cubicBezTo>
                  <a:pt x="233892" y="120650"/>
                  <a:pt x="233232" y="130228"/>
                  <a:pt x="231775" y="139700"/>
                </a:cubicBezTo>
                <a:cubicBezTo>
                  <a:pt x="231111" y="144013"/>
                  <a:pt x="229317" y="148096"/>
                  <a:pt x="228600" y="152400"/>
                </a:cubicBezTo>
                <a:cubicBezTo>
                  <a:pt x="227197" y="160816"/>
                  <a:pt x="226951" y="169405"/>
                  <a:pt x="225425" y="177800"/>
                </a:cubicBezTo>
                <a:cubicBezTo>
                  <a:pt x="224826" y="181093"/>
                  <a:pt x="224341" y="184712"/>
                  <a:pt x="222250" y="187325"/>
                </a:cubicBezTo>
                <a:cubicBezTo>
                  <a:pt x="219866" y="190305"/>
                  <a:pt x="216212" y="192125"/>
                  <a:pt x="212725" y="193675"/>
                </a:cubicBezTo>
                <a:cubicBezTo>
                  <a:pt x="199144" y="199711"/>
                  <a:pt x="193905" y="199506"/>
                  <a:pt x="180975" y="203200"/>
                </a:cubicBezTo>
                <a:cubicBezTo>
                  <a:pt x="177757" y="204119"/>
                  <a:pt x="174625" y="205317"/>
                  <a:pt x="171450" y="206375"/>
                </a:cubicBezTo>
                <a:cubicBezTo>
                  <a:pt x="169333" y="209550"/>
                  <a:pt x="166807" y="212487"/>
                  <a:pt x="165100" y="215900"/>
                </a:cubicBezTo>
                <a:cubicBezTo>
                  <a:pt x="161265" y="223569"/>
                  <a:pt x="163158" y="228884"/>
                  <a:pt x="155575" y="234950"/>
                </a:cubicBezTo>
                <a:cubicBezTo>
                  <a:pt x="152962" y="237041"/>
                  <a:pt x="149225" y="237067"/>
                  <a:pt x="146050" y="238125"/>
                </a:cubicBezTo>
                <a:cubicBezTo>
                  <a:pt x="135721" y="234682"/>
                  <a:pt x="135170" y="236664"/>
                  <a:pt x="130175" y="225425"/>
                </a:cubicBezTo>
                <a:cubicBezTo>
                  <a:pt x="127457" y="219308"/>
                  <a:pt x="129394" y="210088"/>
                  <a:pt x="123825" y="206375"/>
                </a:cubicBezTo>
                <a:cubicBezTo>
                  <a:pt x="111515" y="198169"/>
                  <a:pt x="117920" y="201232"/>
                  <a:pt x="104775" y="196850"/>
                </a:cubicBezTo>
                <a:cubicBezTo>
                  <a:pt x="102683" y="190575"/>
                  <a:pt x="100845" y="182276"/>
                  <a:pt x="95250" y="177800"/>
                </a:cubicBezTo>
                <a:cubicBezTo>
                  <a:pt x="92637" y="175709"/>
                  <a:pt x="88718" y="176122"/>
                  <a:pt x="85725" y="174625"/>
                </a:cubicBezTo>
                <a:cubicBezTo>
                  <a:pt x="61106" y="162315"/>
                  <a:pt x="90616" y="173080"/>
                  <a:pt x="66675" y="165100"/>
                </a:cubicBezTo>
                <a:cubicBezTo>
                  <a:pt x="51858" y="166158"/>
                  <a:pt x="36978" y="166539"/>
                  <a:pt x="22225" y="168275"/>
                </a:cubicBezTo>
                <a:cubicBezTo>
                  <a:pt x="-7607" y="171785"/>
                  <a:pt x="14287" y="171979"/>
                  <a:pt x="12700" y="161925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Овал 489"/>
          <p:cNvSpPr/>
          <p:nvPr/>
        </p:nvSpPr>
        <p:spPr>
          <a:xfrm>
            <a:off x="5547750" y="2694517"/>
            <a:ext cx="78580" cy="81115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Полилиния 490"/>
          <p:cNvSpPr/>
          <p:nvPr/>
        </p:nvSpPr>
        <p:spPr>
          <a:xfrm>
            <a:off x="4891532" y="3160015"/>
            <a:ext cx="234950" cy="234950"/>
          </a:xfrm>
          <a:custGeom>
            <a:avLst/>
            <a:gdLst>
              <a:gd name="connsiteX0" fmla="*/ 0 w 234950"/>
              <a:gd name="connsiteY0" fmla="*/ 149225 h 234950"/>
              <a:gd name="connsiteX1" fmla="*/ 3175 w 234950"/>
              <a:gd name="connsiteY1" fmla="*/ 168275 h 234950"/>
              <a:gd name="connsiteX2" fmla="*/ 12700 w 234950"/>
              <a:gd name="connsiteY2" fmla="*/ 177800 h 234950"/>
              <a:gd name="connsiteX3" fmla="*/ 25400 w 234950"/>
              <a:gd name="connsiteY3" fmla="*/ 180975 h 234950"/>
              <a:gd name="connsiteX4" fmla="*/ 53975 w 234950"/>
              <a:gd name="connsiteY4" fmla="*/ 184150 h 234950"/>
              <a:gd name="connsiteX5" fmla="*/ 73025 w 234950"/>
              <a:gd name="connsiteY5" fmla="*/ 190500 h 234950"/>
              <a:gd name="connsiteX6" fmla="*/ 92075 w 234950"/>
              <a:gd name="connsiteY6" fmla="*/ 203200 h 234950"/>
              <a:gd name="connsiteX7" fmla="*/ 101600 w 234950"/>
              <a:gd name="connsiteY7" fmla="*/ 209550 h 234950"/>
              <a:gd name="connsiteX8" fmla="*/ 120650 w 234950"/>
              <a:gd name="connsiteY8" fmla="*/ 215900 h 234950"/>
              <a:gd name="connsiteX9" fmla="*/ 130175 w 234950"/>
              <a:gd name="connsiteY9" fmla="*/ 219075 h 234950"/>
              <a:gd name="connsiteX10" fmla="*/ 139700 w 234950"/>
              <a:gd name="connsiteY10" fmla="*/ 222250 h 234950"/>
              <a:gd name="connsiteX11" fmla="*/ 158750 w 234950"/>
              <a:gd name="connsiteY11" fmla="*/ 225425 h 234950"/>
              <a:gd name="connsiteX12" fmla="*/ 168275 w 234950"/>
              <a:gd name="connsiteY12" fmla="*/ 228600 h 234950"/>
              <a:gd name="connsiteX13" fmla="*/ 193675 w 234950"/>
              <a:gd name="connsiteY13" fmla="*/ 234950 h 234950"/>
              <a:gd name="connsiteX14" fmla="*/ 180975 w 234950"/>
              <a:gd name="connsiteY14" fmla="*/ 203200 h 234950"/>
              <a:gd name="connsiteX15" fmla="*/ 177800 w 234950"/>
              <a:gd name="connsiteY15" fmla="*/ 193675 h 234950"/>
              <a:gd name="connsiteX16" fmla="*/ 171450 w 234950"/>
              <a:gd name="connsiteY16" fmla="*/ 184150 h 234950"/>
              <a:gd name="connsiteX17" fmla="*/ 187325 w 234950"/>
              <a:gd name="connsiteY17" fmla="*/ 149225 h 234950"/>
              <a:gd name="connsiteX18" fmla="*/ 206375 w 234950"/>
              <a:gd name="connsiteY18" fmla="*/ 136525 h 234950"/>
              <a:gd name="connsiteX19" fmla="*/ 209550 w 234950"/>
              <a:gd name="connsiteY19" fmla="*/ 127000 h 234950"/>
              <a:gd name="connsiteX20" fmla="*/ 215900 w 234950"/>
              <a:gd name="connsiteY20" fmla="*/ 117475 h 234950"/>
              <a:gd name="connsiteX21" fmla="*/ 222250 w 234950"/>
              <a:gd name="connsiteY21" fmla="*/ 79375 h 234950"/>
              <a:gd name="connsiteX22" fmla="*/ 225425 w 234950"/>
              <a:gd name="connsiteY22" fmla="*/ 69850 h 234950"/>
              <a:gd name="connsiteX23" fmla="*/ 228600 w 234950"/>
              <a:gd name="connsiteY23" fmla="*/ 53975 h 234950"/>
              <a:gd name="connsiteX24" fmla="*/ 234950 w 234950"/>
              <a:gd name="connsiteY24" fmla="*/ 34925 h 234950"/>
              <a:gd name="connsiteX25" fmla="*/ 231775 w 234950"/>
              <a:gd name="connsiteY25" fmla="*/ 22225 h 234950"/>
              <a:gd name="connsiteX26" fmla="*/ 206375 w 234950"/>
              <a:gd name="connsiteY26" fmla="*/ 19050 h 234950"/>
              <a:gd name="connsiteX27" fmla="*/ 196850 w 234950"/>
              <a:gd name="connsiteY27" fmla="*/ 15875 h 234950"/>
              <a:gd name="connsiteX28" fmla="*/ 184150 w 234950"/>
              <a:gd name="connsiteY28" fmla="*/ 0 h 234950"/>
              <a:gd name="connsiteX29" fmla="*/ 158750 w 234950"/>
              <a:gd name="connsiteY29" fmla="*/ 6350 h 234950"/>
              <a:gd name="connsiteX30" fmla="*/ 152400 w 234950"/>
              <a:gd name="connsiteY30" fmla="*/ 15875 h 234950"/>
              <a:gd name="connsiteX31" fmla="*/ 149225 w 234950"/>
              <a:gd name="connsiteY31" fmla="*/ 25400 h 234950"/>
              <a:gd name="connsiteX32" fmla="*/ 136525 w 234950"/>
              <a:gd name="connsiteY32" fmla="*/ 34925 h 234950"/>
              <a:gd name="connsiteX33" fmla="*/ 107950 w 234950"/>
              <a:gd name="connsiteY33" fmla="*/ 50800 h 234950"/>
              <a:gd name="connsiteX34" fmla="*/ 95250 w 234950"/>
              <a:gd name="connsiteY34" fmla="*/ 66675 h 234950"/>
              <a:gd name="connsiteX35" fmla="*/ 82550 w 234950"/>
              <a:gd name="connsiteY35" fmla="*/ 79375 h 234950"/>
              <a:gd name="connsiteX36" fmla="*/ 69850 w 234950"/>
              <a:gd name="connsiteY36" fmla="*/ 92075 h 234950"/>
              <a:gd name="connsiteX37" fmla="*/ 57150 w 234950"/>
              <a:gd name="connsiteY37" fmla="*/ 111125 h 234950"/>
              <a:gd name="connsiteX38" fmla="*/ 38100 w 234950"/>
              <a:gd name="connsiteY38" fmla="*/ 120650 h 234950"/>
              <a:gd name="connsiteX39" fmla="*/ 28575 w 234950"/>
              <a:gd name="connsiteY39" fmla="*/ 127000 h 234950"/>
              <a:gd name="connsiteX40" fmla="*/ 19050 w 234950"/>
              <a:gd name="connsiteY40" fmla="*/ 130175 h 234950"/>
              <a:gd name="connsiteX41" fmla="*/ 0 w 234950"/>
              <a:gd name="connsiteY41" fmla="*/ 139700 h 234950"/>
              <a:gd name="connsiteX42" fmla="*/ 0 w 234950"/>
              <a:gd name="connsiteY42" fmla="*/ 149225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950" h="234950">
                <a:moveTo>
                  <a:pt x="0" y="149225"/>
                </a:moveTo>
                <a:cubicBezTo>
                  <a:pt x="1058" y="155575"/>
                  <a:pt x="560" y="162392"/>
                  <a:pt x="3175" y="168275"/>
                </a:cubicBezTo>
                <a:cubicBezTo>
                  <a:pt x="4999" y="172378"/>
                  <a:pt x="8801" y="175572"/>
                  <a:pt x="12700" y="177800"/>
                </a:cubicBezTo>
                <a:cubicBezTo>
                  <a:pt x="16489" y="179965"/>
                  <a:pt x="21087" y="180311"/>
                  <a:pt x="25400" y="180975"/>
                </a:cubicBezTo>
                <a:cubicBezTo>
                  <a:pt x="34872" y="182432"/>
                  <a:pt x="44450" y="183092"/>
                  <a:pt x="53975" y="184150"/>
                </a:cubicBezTo>
                <a:cubicBezTo>
                  <a:pt x="60325" y="186267"/>
                  <a:pt x="68292" y="185767"/>
                  <a:pt x="73025" y="190500"/>
                </a:cubicBezTo>
                <a:cubicBezTo>
                  <a:pt x="91081" y="208556"/>
                  <a:pt x="73695" y="194010"/>
                  <a:pt x="92075" y="203200"/>
                </a:cubicBezTo>
                <a:cubicBezTo>
                  <a:pt x="95488" y="204907"/>
                  <a:pt x="98113" y="208000"/>
                  <a:pt x="101600" y="209550"/>
                </a:cubicBezTo>
                <a:cubicBezTo>
                  <a:pt x="107717" y="212268"/>
                  <a:pt x="114300" y="213783"/>
                  <a:pt x="120650" y="215900"/>
                </a:cubicBezTo>
                <a:lnTo>
                  <a:pt x="130175" y="219075"/>
                </a:lnTo>
                <a:cubicBezTo>
                  <a:pt x="133350" y="220133"/>
                  <a:pt x="136399" y="221700"/>
                  <a:pt x="139700" y="222250"/>
                </a:cubicBezTo>
                <a:cubicBezTo>
                  <a:pt x="146050" y="223308"/>
                  <a:pt x="152466" y="224028"/>
                  <a:pt x="158750" y="225425"/>
                </a:cubicBezTo>
                <a:cubicBezTo>
                  <a:pt x="162017" y="226151"/>
                  <a:pt x="165028" y="227788"/>
                  <a:pt x="168275" y="228600"/>
                </a:cubicBezTo>
                <a:lnTo>
                  <a:pt x="193675" y="234950"/>
                </a:lnTo>
                <a:cubicBezTo>
                  <a:pt x="184332" y="216263"/>
                  <a:pt x="188822" y="226740"/>
                  <a:pt x="180975" y="203200"/>
                </a:cubicBezTo>
                <a:cubicBezTo>
                  <a:pt x="179917" y="200025"/>
                  <a:pt x="179656" y="196460"/>
                  <a:pt x="177800" y="193675"/>
                </a:cubicBezTo>
                <a:lnTo>
                  <a:pt x="171450" y="184150"/>
                </a:lnTo>
                <a:cubicBezTo>
                  <a:pt x="174746" y="161077"/>
                  <a:pt x="169914" y="163154"/>
                  <a:pt x="187325" y="149225"/>
                </a:cubicBezTo>
                <a:cubicBezTo>
                  <a:pt x="193284" y="144457"/>
                  <a:pt x="206375" y="136525"/>
                  <a:pt x="206375" y="136525"/>
                </a:cubicBezTo>
                <a:cubicBezTo>
                  <a:pt x="207433" y="133350"/>
                  <a:pt x="208053" y="129993"/>
                  <a:pt x="209550" y="127000"/>
                </a:cubicBezTo>
                <a:cubicBezTo>
                  <a:pt x="211257" y="123587"/>
                  <a:pt x="214917" y="121162"/>
                  <a:pt x="215900" y="117475"/>
                </a:cubicBezTo>
                <a:cubicBezTo>
                  <a:pt x="219217" y="105035"/>
                  <a:pt x="218179" y="91589"/>
                  <a:pt x="222250" y="79375"/>
                </a:cubicBezTo>
                <a:cubicBezTo>
                  <a:pt x="223308" y="76200"/>
                  <a:pt x="224613" y="73097"/>
                  <a:pt x="225425" y="69850"/>
                </a:cubicBezTo>
                <a:cubicBezTo>
                  <a:pt x="226734" y="64615"/>
                  <a:pt x="227180" y="59181"/>
                  <a:pt x="228600" y="53975"/>
                </a:cubicBezTo>
                <a:cubicBezTo>
                  <a:pt x="230361" y="47517"/>
                  <a:pt x="234950" y="34925"/>
                  <a:pt x="234950" y="34925"/>
                </a:cubicBezTo>
                <a:cubicBezTo>
                  <a:pt x="233892" y="30692"/>
                  <a:pt x="235589" y="24344"/>
                  <a:pt x="231775" y="22225"/>
                </a:cubicBezTo>
                <a:cubicBezTo>
                  <a:pt x="224316" y="18081"/>
                  <a:pt x="214770" y="20576"/>
                  <a:pt x="206375" y="19050"/>
                </a:cubicBezTo>
                <a:cubicBezTo>
                  <a:pt x="203082" y="18451"/>
                  <a:pt x="200025" y="16933"/>
                  <a:pt x="196850" y="15875"/>
                </a:cubicBezTo>
                <a:cubicBezTo>
                  <a:pt x="194867" y="9927"/>
                  <a:pt x="193724" y="0"/>
                  <a:pt x="184150" y="0"/>
                </a:cubicBezTo>
                <a:cubicBezTo>
                  <a:pt x="175423" y="0"/>
                  <a:pt x="158750" y="6350"/>
                  <a:pt x="158750" y="6350"/>
                </a:cubicBezTo>
                <a:cubicBezTo>
                  <a:pt x="156633" y="9525"/>
                  <a:pt x="154107" y="12462"/>
                  <a:pt x="152400" y="15875"/>
                </a:cubicBezTo>
                <a:cubicBezTo>
                  <a:pt x="150903" y="18868"/>
                  <a:pt x="151368" y="22829"/>
                  <a:pt x="149225" y="25400"/>
                </a:cubicBezTo>
                <a:cubicBezTo>
                  <a:pt x="145837" y="29465"/>
                  <a:pt x="140860" y="31890"/>
                  <a:pt x="136525" y="34925"/>
                </a:cubicBezTo>
                <a:cubicBezTo>
                  <a:pt x="116675" y="48820"/>
                  <a:pt x="123845" y="45502"/>
                  <a:pt x="107950" y="50800"/>
                </a:cubicBezTo>
                <a:cubicBezTo>
                  <a:pt x="99970" y="74741"/>
                  <a:pt x="111663" y="46159"/>
                  <a:pt x="95250" y="66675"/>
                </a:cubicBezTo>
                <a:cubicBezTo>
                  <a:pt x="82935" y="82069"/>
                  <a:pt x="103332" y="72448"/>
                  <a:pt x="82550" y="79375"/>
                </a:cubicBezTo>
                <a:cubicBezTo>
                  <a:pt x="74083" y="104775"/>
                  <a:pt x="86783" y="75142"/>
                  <a:pt x="69850" y="92075"/>
                </a:cubicBezTo>
                <a:cubicBezTo>
                  <a:pt x="64454" y="97471"/>
                  <a:pt x="63500" y="106892"/>
                  <a:pt x="57150" y="111125"/>
                </a:cubicBezTo>
                <a:cubicBezTo>
                  <a:pt x="29853" y="129323"/>
                  <a:pt x="64390" y="107505"/>
                  <a:pt x="38100" y="120650"/>
                </a:cubicBezTo>
                <a:cubicBezTo>
                  <a:pt x="34687" y="122357"/>
                  <a:pt x="31988" y="125293"/>
                  <a:pt x="28575" y="127000"/>
                </a:cubicBezTo>
                <a:cubicBezTo>
                  <a:pt x="25582" y="128497"/>
                  <a:pt x="22043" y="128678"/>
                  <a:pt x="19050" y="130175"/>
                </a:cubicBezTo>
                <a:cubicBezTo>
                  <a:pt x="-5569" y="142485"/>
                  <a:pt x="23941" y="131720"/>
                  <a:pt x="0" y="139700"/>
                </a:cubicBezTo>
                <a:lnTo>
                  <a:pt x="0" y="149225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олилиния 491"/>
          <p:cNvSpPr/>
          <p:nvPr/>
        </p:nvSpPr>
        <p:spPr>
          <a:xfrm>
            <a:off x="2162070" y="1059489"/>
            <a:ext cx="398159" cy="264787"/>
          </a:xfrm>
          <a:custGeom>
            <a:avLst/>
            <a:gdLst>
              <a:gd name="connsiteX0" fmla="*/ 490 w 398159"/>
              <a:gd name="connsiteY0" fmla="*/ 178593 h 273843"/>
              <a:gd name="connsiteX1" fmla="*/ 24303 w 398159"/>
              <a:gd name="connsiteY1" fmla="*/ 169068 h 273843"/>
              <a:gd name="connsiteX2" fmla="*/ 26684 w 398159"/>
              <a:gd name="connsiteY2" fmla="*/ 161925 h 273843"/>
              <a:gd name="connsiteX3" fmla="*/ 36209 w 398159"/>
              <a:gd name="connsiteY3" fmla="*/ 159543 h 273843"/>
              <a:gd name="connsiteX4" fmla="*/ 55259 w 398159"/>
              <a:gd name="connsiteY4" fmla="*/ 152400 h 273843"/>
              <a:gd name="connsiteX5" fmla="*/ 69547 w 398159"/>
              <a:gd name="connsiteY5" fmla="*/ 147637 h 273843"/>
              <a:gd name="connsiteX6" fmla="*/ 90978 w 398159"/>
              <a:gd name="connsiteY6" fmla="*/ 142875 h 273843"/>
              <a:gd name="connsiteX7" fmla="*/ 102884 w 398159"/>
              <a:gd name="connsiteY7" fmla="*/ 130968 h 273843"/>
              <a:gd name="connsiteX8" fmla="*/ 110028 w 398159"/>
              <a:gd name="connsiteY8" fmla="*/ 126206 h 273843"/>
              <a:gd name="connsiteX9" fmla="*/ 114790 w 398159"/>
              <a:gd name="connsiteY9" fmla="*/ 119062 h 273843"/>
              <a:gd name="connsiteX10" fmla="*/ 126697 w 398159"/>
              <a:gd name="connsiteY10" fmla="*/ 102393 h 273843"/>
              <a:gd name="connsiteX11" fmla="*/ 129078 w 398159"/>
              <a:gd name="connsiteY11" fmla="*/ 95250 h 273843"/>
              <a:gd name="connsiteX12" fmla="*/ 126697 w 398159"/>
              <a:gd name="connsiteY12" fmla="*/ 85725 h 273843"/>
              <a:gd name="connsiteX13" fmla="*/ 119553 w 398159"/>
              <a:gd name="connsiteY13" fmla="*/ 71437 h 273843"/>
              <a:gd name="connsiteX14" fmla="*/ 121934 w 398159"/>
              <a:gd name="connsiteY14" fmla="*/ 52387 h 273843"/>
              <a:gd name="connsiteX15" fmla="*/ 124315 w 398159"/>
              <a:gd name="connsiteY15" fmla="*/ 45243 h 273843"/>
              <a:gd name="connsiteX16" fmla="*/ 140984 w 398159"/>
              <a:gd name="connsiteY16" fmla="*/ 40481 h 273843"/>
              <a:gd name="connsiteX17" fmla="*/ 148128 w 398159"/>
              <a:gd name="connsiteY17" fmla="*/ 35718 h 273843"/>
              <a:gd name="connsiteX18" fmla="*/ 160034 w 398159"/>
              <a:gd name="connsiteY18" fmla="*/ 19050 h 273843"/>
              <a:gd name="connsiteX19" fmla="*/ 226709 w 398159"/>
              <a:gd name="connsiteY19" fmla="*/ 16668 h 273843"/>
              <a:gd name="connsiteX20" fmla="*/ 243378 w 398159"/>
              <a:gd name="connsiteY20" fmla="*/ 11906 h 273843"/>
              <a:gd name="connsiteX21" fmla="*/ 264809 w 398159"/>
              <a:gd name="connsiteY21" fmla="*/ 0 h 273843"/>
              <a:gd name="connsiteX22" fmla="*/ 291003 w 398159"/>
              <a:gd name="connsiteY22" fmla="*/ 7143 h 273843"/>
              <a:gd name="connsiteX23" fmla="*/ 298147 w 398159"/>
              <a:gd name="connsiteY23" fmla="*/ 9525 h 273843"/>
              <a:gd name="connsiteX24" fmla="*/ 300528 w 398159"/>
              <a:gd name="connsiteY24" fmla="*/ 16668 h 273843"/>
              <a:gd name="connsiteX25" fmla="*/ 321959 w 398159"/>
              <a:gd name="connsiteY25" fmla="*/ 16668 h 273843"/>
              <a:gd name="connsiteX26" fmla="*/ 338628 w 398159"/>
              <a:gd name="connsiteY26" fmla="*/ 11906 h 273843"/>
              <a:gd name="connsiteX27" fmla="*/ 355297 w 398159"/>
              <a:gd name="connsiteY27" fmla="*/ 7143 h 273843"/>
              <a:gd name="connsiteX28" fmla="*/ 381490 w 398159"/>
              <a:gd name="connsiteY28" fmla="*/ 11906 h 273843"/>
              <a:gd name="connsiteX29" fmla="*/ 388634 w 398159"/>
              <a:gd name="connsiteY29" fmla="*/ 16668 h 273843"/>
              <a:gd name="connsiteX30" fmla="*/ 391015 w 398159"/>
              <a:gd name="connsiteY30" fmla="*/ 23812 h 273843"/>
              <a:gd name="connsiteX31" fmla="*/ 398159 w 398159"/>
              <a:gd name="connsiteY31" fmla="*/ 38100 h 273843"/>
              <a:gd name="connsiteX32" fmla="*/ 395778 w 398159"/>
              <a:gd name="connsiteY32" fmla="*/ 52387 h 273843"/>
              <a:gd name="connsiteX33" fmla="*/ 388634 w 398159"/>
              <a:gd name="connsiteY33" fmla="*/ 54768 h 273843"/>
              <a:gd name="connsiteX34" fmla="*/ 376728 w 398159"/>
              <a:gd name="connsiteY34" fmla="*/ 64293 h 273843"/>
              <a:gd name="connsiteX35" fmla="*/ 369584 w 398159"/>
              <a:gd name="connsiteY35" fmla="*/ 73818 h 273843"/>
              <a:gd name="connsiteX36" fmla="*/ 357678 w 398159"/>
              <a:gd name="connsiteY36" fmla="*/ 88106 h 273843"/>
              <a:gd name="connsiteX37" fmla="*/ 355297 w 398159"/>
              <a:gd name="connsiteY37" fmla="*/ 95250 h 273843"/>
              <a:gd name="connsiteX38" fmla="*/ 324340 w 398159"/>
              <a:gd name="connsiteY38" fmla="*/ 102393 h 273843"/>
              <a:gd name="connsiteX39" fmla="*/ 317197 w 398159"/>
              <a:gd name="connsiteY39" fmla="*/ 104775 h 273843"/>
              <a:gd name="connsiteX40" fmla="*/ 310053 w 398159"/>
              <a:gd name="connsiteY40" fmla="*/ 111918 h 273843"/>
              <a:gd name="connsiteX41" fmla="*/ 305290 w 398159"/>
              <a:gd name="connsiteY41" fmla="*/ 128587 h 273843"/>
              <a:gd name="connsiteX42" fmla="*/ 295765 w 398159"/>
              <a:gd name="connsiteY42" fmla="*/ 145256 h 273843"/>
              <a:gd name="connsiteX43" fmla="*/ 291003 w 398159"/>
              <a:gd name="connsiteY43" fmla="*/ 164306 h 273843"/>
              <a:gd name="connsiteX44" fmla="*/ 286240 w 398159"/>
              <a:gd name="connsiteY44" fmla="*/ 180975 h 273843"/>
              <a:gd name="connsiteX45" fmla="*/ 288622 w 398159"/>
              <a:gd name="connsiteY45" fmla="*/ 192881 h 273843"/>
              <a:gd name="connsiteX46" fmla="*/ 283859 w 398159"/>
              <a:gd name="connsiteY46" fmla="*/ 211931 h 273843"/>
              <a:gd name="connsiteX47" fmla="*/ 300528 w 398159"/>
              <a:gd name="connsiteY47" fmla="*/ 214312 h 273843"/>
              <a:gd name="connsiteX48" fmla="*/ 312434 w 398159"/>
              <a:gd name="connsiteY48" fmla="*/ 216693 h 273843"/>
              <a:gd name="connsiteX49" fmla="*/ 319578 w 398159"/>
              <a:gd name="connsiteY49" fmla="*/ 254793 h 273843"/>
              <a:gd name="connsiteX50" fmla="*/ 321959 w 398159"/>
              <a:gd name="connsiteY50" fmla="*/ 261937 h 273843"/>
              <a:gd name="connsiteX51" fmla="*/ 324340 w 398159"/>
              <a:gd name="connsiteY51" fmla="*/ 271462 h 273843"/>
              <a:gd name="connsiteX52" fmla="*/ 317197 w 398159"/>
              <a:gd name="connsiteY52" fmla="*/ 273843 h 273843"/>
              <a:gd name="connsiteX53" fmla="*/ 310053 w 398159"/>
              <a:gd name="connsiteY53" fmla="*/ 271462 h 273843"/>
              <a:gd name="connsiteX54" fmla="*/ 295765 w 398159"/>
              <a:gd name="connsiteY54" fmla="*/ 264318 h 273843"/>
              <a:gd name="connsiteX55" fmla="*/ 238615 w 398159"/>
              <a:gd name="connsiteY55" fmla="*/ 261937 h 273843"/>
              <a:gd name="connsiteX56" fmla="*/ 224328 w 398159"/>
              <a:gd name="connsiteY56" fmla="*/ 257175 h 273843"/>
              <a:gd name="connsiteX57" fmla="*/ 217184 w 398159"/>
              <a:gd name="connsiteY57" fmla="*/ 254793 h 273843"/>
              <a:gd name="connsiteX58" fmla="*/ 202897 w 398159"/>
              <a:gd name="connsiteY58" fmla="*/ 245268 h 273843"/>
              <a:gd name="connsiteX59" fmla="*/ 200515 w 398159"/>
              <a:gd name="connsiteY59" fmla="*/ 228600 h 273843"/>
              <a:gd name="connsiteX60" fmla="*/ 193372 w 398159"/>
              <a:gd name="connsiteY60" fmla="*/ 221456 h 273843"/>
              <a:gd name="connsiteX61" fmla="*/ 176703 w 398159"/>
              <a:gd name="connsiteY61" fmla="*/ 211931 h 273843"/>
              <a:gd name="connsiteX62" fmla="*/ 136222 w 398159"/>
              <a:gd name="connsiteY62" fmla="*/ 214312 h 273843"/>
              <a:gd name="connsiteX63" fmla="*/ 129078 w 398159"/>
              <a:gd name="connsiteY63" fmla="*/ 216693 h 273843"/>
              <a:gd name="connsiteX64" fmla="*/ 90978 w 398159"/>
              <a:gd name="connsiteY64" fmla="*/ 214312 h 273843"/>
              <a:gd name="connsiteX65" fmla="*/ 81453 w 398159"/>
              <a:gd name="connsiteY65" fmla="*/ 209550 h 273843"/>
              <a:gd name="connsiteX66" fmla="*/ 43353 w 398159"/>
              <a:gd name="connsiteY66" fmla="*/ 209550 h 273843"/>
              <a:gd name="connsiteX67" fmla="*/ 29065 w 398159"/>
              <a:gd name="connsiteY67" fmla="*/ 214312 h 273843"/>
              <a:gd name="connsiteX68" fmla="*/ 21922 w 398159"/>
              <a:gd name="connsiteY68" fmla="*/ 209550 h 273843"/>
              <a:gd name="connsiteX69" fmla="*/ 10015 w 398159"/>
              <a:gd name="connsiteY69" fmla="*/ 195262 h 273843"/>
              <a:gd name="connsiteX70" fmla="*/ 7634 w 398159"/>
              <a:gd name="connsiteY70" fmla="*/ 185737 h 273843"/>
              <a:gd name="connsiteX71" fmla="*/ 490 w 398159"/>
              <a:gd name="connsiteY71" fmla="*/ 178593 h 27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8159" h="273843">
                <a:moveTo>
                  <a:pt x="490" y="178593"/>
                </a:moveTo>
                <a:cubicBezTo>
                  <a:pt x="3268" y="175815"/>
                  <a:pt x="17090" y="173658"/>
                  <a:pt x="24303" y="169068"/>
                </a:cubicBezTo>
                <a:cubicBezTo>
                  <a:pt x="26420" y="167721"/>
                  <a:pt x="24724" y="163493"/>
                  <a:pt x="26684" y="161925"/>
                </a:cubicBezTo>
                <a:cubicBezTo>
                  <a:pt x="29240" y="159880"/>
                  <a:pt x="33034" y="160337"/>
                  <a:pt x="36209" y="159543"/>
                </a:cubicBezTo>
                <a:cubicBezTo>
                  <a:pt x="48642" y="151255"/>
                  <a:pt x="37829" y="157154"/>
                  <a:pt x="55259" y="152400"/>
                </a:cubicBezTo>
                <a:cubicBezTo>
                  <a:pt x="60102" y="151079"/>
                  <a:pt x="64595" y="148462"/>
                  <a:pt x="69547" y="147637"/>
                </a:cubicBezTo>
                <a:cubicBezTo>
                  <a:pt x="86310" y="144843"/>
                  <a:pt x="79254" y="146783"/>
                  <a:pt x="90978" y="142875"/>
                </a:cubicBezTo>
                <a:cubicBezTo>
                  <a:pt x="110033" y="130171"/>
                  <a:pt x="87005" y="146847"/>
                  <a:pt x="102884" y="130968"/>
                </a:cubicBezTo>
                <a:cubicBezTo>
                  <a:pt x="104908" y="128944"/>
                  <a:pt x="107647" y="127793"/>
                  <a:pt x="110028" y="126206"/>
                </a:cubicBezTo>
                <a:cubicBezTo>
                  <a:pt x="111615" y="123825"/>
                  <a:pt x="113127" y="121391"/>
                  <a:pt x="114790" y="119062"/>
                </a:cubicBezTo>
                <a:cubicBezTo>
                  <a:pt x="129577" y="98360"/>
                  <a:pt x="115459" y="119248"/>
                  <a:pt x="126697" y="102393"/>
                </a:cubicBezTo>
                <a:cubicBezTo>
                  <a:pt x="127491" y="100012"/>
                  <a:pt x="129078" y="97760"/>
                  <a:pt x="129078" y="95250"/>
                </a:cubicBezTo>
                <a:cubicBezTo>
                  <a:pt x="129078" y="91977"/>
                  <a:pt x="127596" y="88872"/>
                  <a:pt x="126697" y="85725"/>
                </a:cubicBezTo>
                <a:cubicBezTo>
                  <a:pt x="124233" y="77101"/>
                  <a:pt x="124769" y="79262"/>
                  <a:pt x="119553" y="71437"/>
                </a:cubicBezTo>
                <a:cubicBezTo>
                  <a:pt x="120347" y="65087"/>
                  <a:pt x="120789" y="58683"/>
                  <a:pt x="121934" y="52387"/>
                </a:cubicBezTo>
                <a:cubicBezTo>
                  <a:pt x="122383" y="49917"/>
                  <a:pt x="122540" y="47018"/>
                  <a:pt x="124315" y="45243"/>
                </a:cubicBezTo>
                <a:cubicBezTo>
                  <a:pt x="125453" y="44105"/>
                  <a:pt x="140902" y="40502"/>
                  <a:pt x="140984" y="40481"/>
                </a:cubicBezTo>
                <a:cubicBezTo>
                  <a:pt x="143365" y="38893"/>
                  <a:pt x="146611" y="38145"/>
                  <a:pt x="148128" y="35718"/>
                </a:cubicBezTo>
                <a:cubicBezTo>
                  <a:pt x="154582" y="25391"/>
                  <a:pt x="147678" y="19847"/>
                  <a:pt x="160034" y="19050"/>
                </a:cubicBezTo>
                <a:cubicBezTo>
                  <a:pt x="182227" y="17618"/>
                  <a:pt x="204484" y="17462"/>
                  <a:pt x="226709" y="16668"/>
                </a:cubicBezTo>
                <a:cubicBezTo>
                  <a:pt x="228950" y="16108"/>
                  <a:pt x="240584" y="13458"/>
                  <a:pt x="243378" y="11906"/>
                </a:cubicBezTo>
                <a:cubicBezTo>
                  <a:pt x="267942" y="-1740"/>
                  <a:pt x="248644" y="5388"/>
                  <a:pt x="264809" y="0"/>
                </a:cubicBezTo>
                <a:cubicBezTo>
                  <a:pt x="281633" y="3364"/>
                  <a:pt x="272882" y="1103"/>
                  <a:pt x="291003" y="7143"/>
                </a:cubicBezTo>
                <a:lnTo>
                  <a:pt x="298147" y="9525"/>
                </a:lnTo>
                <a:cubicBezTo>
                  <a:pt x="298941" y="11906"/>
                  <a:pt x="298753" y="14893"/>
                  <a:pt x="300528" y="16668"/>
                </a:cubicBezTo>
                <a:cubicBezTo>
                  <a:pt x="305498" y="21638"/>
                  <a:pt x="318187" y="17423"/>
                  <a:pt x="321959" y="16668"/>
                </a:cubicBezTo>
                <a:cubicBezTo>
                  <a:pt x="334372" y="14185"/>
                  <a:pt x="328032" y="14933"/>
                  <a:pt x="338628" y="11906"/>
                </a:cubicBezTo>
                <a:cubicBezTo>
                  <a:pt x="359533" y="5934"/>
                  <a:pt x="338188" y="12848"/>
                  <a:pt x="355297" y="7143"/>
                </a:cubicBezTo>
                <a:cubicBezTo>
                  <a:pt x="356896" y="7410"/>
                  <a:pt x="378832" y="10909"/>
                  <a:pt x="381490" y="11906"/>
                </a:cubicBezTo>
                <a:cubicBezTo>
                  <a:pt x="384170" y="12911"/>
                  <a:pt x="386253" y="15081"/>
                  <a:pt x="388634" y="16668"/>
                </a:cubicBezTo>
                <a:cubicBezTo>
                  <a:pt x="389428" y="19049"/>
                  <a:pt x="389892" y="21567"/>
                  <a:pt x="391015" y="23812"/>
                </a:cubicBezTo>
                <a:cubicBezTo>
                  <a:pt x="400247" y="42277"/>
                  <a:pt x="392174" y="20144"/>
                  <a:pt x="398159" y="38100"/>
                </a:cubicBezTo>
                <a:cubicBezTo>
                  <a:pt x="397365" y="42862"/>
                  <a:pt x="398173" y="48195"/>
                  <a:pt x="395778" y="52387"/>
                </a:cubicBezTo>
                <a:cubicBezTo>
                  <a:pt x="394533" y="54566"/>
                  <a:pt x="390594" y="53200"/>
                  <a:pt x="388634" y="54768"/>
                </a:cubicBezTo>
                <a:cubicBezTo>
                  <a:pt x="373247" y="67078"/>
                  <a:pt x="394685" y="58308"/>
                  <a:pt x="376728" y="64293"/>
                </a:cubicBezTo>
                <a:cubicBezTo>
                  <a:pt x="374347" y="67468"/>
                  <a:pt x="372167" y="70805"/>
                  <a:pt x="369584" y="73818"/>
                </a:cubicBezTo>
                <a:cubicBezTo>
                  <a:pt x="363264" y="81192"/>
                  <a:pt x="361888" y="79684"/>
                  <a:pt x="357678" y="88106"/>
                </a:cubicBezTo>
                <a:cubicBezTo>
                  <a:pt x="356556" y="90351"/>
                  <a:pt x="357340" y="93791"/>
                  <a:pt x="355297" y="95250"/>
                </a:cubicBezTo>
                <a:cubicBezTo>
                  <a:pt x="348760" y="99919"/>
                  <a:pt x="331359" y="101390"/>
                  <a:pt x="324340" y="102393"/>
                </a:cubicBezTo>
                <a:cubicBezTo>
                  <a:pt x="321959" y="103187"/>
                  <a:pt x="319285" y="103383"/>
                  <a:pt x="317197" y="104775"/>
                </a:cubicBezTo>
                <a:cubicBezTo>
                  <a:pt x="314395" y="106643"/>
                  <a:pt x="311921" y="109116"/>
                  <a:pt x="310053" y="111918"/>
                </a:cubicBezTo>
                <a:cubicBezTo>
                  <a:pt x="308411" y="114381"/>
                  <a:pt x="305968" y="126778"/>
                  <a:pt x="305290" y="128587"/>
                </a:cubicBezTo>
                <a:cubicBezTo>
                  <a:pt x="302699" y="135496"/>
                  <a:pt x="299715" y="139332"/>
                  <a:pt x="295765" y="145256"/>
                </a:cubicBezTo>
                <a:cubicBezTo>
                  <a:pt x="291510" y="158022"/>
                  <a:pt x="294834" y="147065"/>
                  <a:pt x="291003" y="164306"/>
                </a:cubicBezTo>
                <a:cubicBezTo>
                  <a:pt x="289009" y="173280"/>
                  <a:pt x="288893" y="173017"/>
                  <a:pt x="286240" y="180975"/>
                </a:cubicBezTo>
                <a:cubicBezTo>
                  <a:pt x="287034" y="184944"/>
                  <a:pt x="289604" y="188955"/>
                  <a:pt x="288622" y="192881"/>
                </a:cubicBezTo>
                <a:cubicBezTo>
                  <a:pt x="287200" y="198568"/>
                  <a:pt x="270501" y="201913"/>
                  <a:pt x="283859" y="211931"/>
                </a:cubicBezTo>
                <a:cubicBezTo>
                  <a:pt x="288349" y="215299"/>
                  <a:pt x="294992" y="213389"/>
                  <a:pt x="300528" y="214312"/>
                </a:cubicBezTo>
                <a:cubicBezTo>
                  <a:pt x="304520" y="214977"/>
                  <a:pt x="308465" y="215899"/>
                  <a:pt x="312434" y="216693"/>
                </a:cubicBezTo>
                <a:cubicBezTo>
                  <a:pt x="323491" y="233278"/>
                  <a:pt x="314977" y="217983"/>
                  <a:pt x="319578" y="254793"/>
                </a:cubicBezTo>
                <a:cubicBezTo>
                  <a:pt x="319889" y="257284"/>
                  <a:pt x="321269" y="259523"/>
                  <a:pt x="321959" y="261937"/>
                </a:cubicBezTo>
                <a:cubicBezTo>
                  <a:pt x="322858" y="265084"/>
                  <a:pt x="323546" y="268287"/>
                  <a:pt x="324340" y="271462"/>
                </a:cubicBezTo>
                <a:cubicBezTo>
                  <a:pt x="321959" y="272256"/>
                  <a:pt x="319707" y="273843"/>
                  <a:pt x="317197" y="273843"/>
                </a:cubicBezTo>
                <a:cubicBezTo>
                  <a:pt x="314687" y="273843"/>
                  <a:pt x="312298" y="272584"/>
                  <a:pt x="310053" y="271462"/>
                </a:cubicBezTo>
                <a:cubicBezTo>
                  <a:pt x="304053" y="268462"/>
                  <a:pt x="302789" y="264838"/>
                  <a:pt x="295765" y="264318"/>
                </a:cubicBezTo>
                <a:cubicBezTo>
                  <a:pt x="276751" y="262909"/>
                  <a:pt x="257665" y="262731"/>
                  <a:pt x="238615" y="261937"/>
                </a:cubicBezTo>
                <a:lnTo>
                  <a:pt x="224328" y="257175"/>
                </a:lnTo>
                <a:cubicBezTo>
                  <a:pt x="221947" y="256381"/>
                  <a:pt x="219273" y="256185"/>
                  <a:pt x="217184" y="254793"/>
                </a:cubicBezTo>
                <a:lnTo>
                  <a:pt x="202897" y="245268"/>
                </a:lnTo>
                <a:cubicBezTo>
                  <a:pt x="202103" y="239712"/>
                  <a:pt x="202599" y="233811"/>
                  <a:pt x="200515" y="228600"/>
                </a:cubicBezTo>
                <a:cubicBezTo>
                  <a:pt x="199264" y="225473"/>
                  <a:pt x="195959" y="223612"/>
                  <a:pt x="193372" y="221456"/>
                </a:cubicBezTo>
                <a:cubicBezTo>
                  <a:pt x="188322" y="217248"/>
                  <a:pt x="182527" y="214843"/>
                  <a:pt x="176703" y="211931"/>
                </a:cubicBezTo>
                <a:cubicBezTo>
                  <a:pt x="163209" y="212725"/>
                  <a:pt x="149672" y="212967"/>
                  <a:pt x="136222" y="214312"/>
                </a:cubicBezTo>
                <a:cubicBezTo>
                  <a:pt x="133724" y="214562"/>
                  <a:pt x="131588" y="216693"/>
                  <a:pt x="129078" y="216693"/>
                </a:cubicBezTo>
                <a:cubicBezTo>
                  <a:pt x="116353" y="216693"/>
                  <a:pt x="103678" y="215106"/>
                  <a:pt x="90978" y="214312"/>
                </a:cubicBezTo>
                <a:cubicBezTo>
                  <a:pt x="87803" y="212725"/>
                  <a:pt x="84716" y="210948"/>
                  <a:pt x="81453" y="209550"/>
                </a:cubicBezTo>
                <a:cubicBezTo>
                  <a:pt x="67684" y="203649"/>
                  <a:pt x="63649" y="207988"/>
                  <a:pt x="43353" y="209550"/>
                </a:cubicBezTo>
                <a:cubicBezTo>
                  <a:pt x="38590" y="211137"/>
                  <a:pt x="33242" y="217097"/>
                  <a:pt x="29065" y="214312"/>
                </a:cubicBezTo>
                <a:cubicBezTo>
                  <a:pt x="26684" y="212725"/>
                  <a:pt x="24120" y="211382"/>
                  <a:pt x="21922" y="209550"/>
                </a:cubicBezTo>
                <a:cubicBezTo>
                  <a:pt x="15046" y="203820"/>
                  <a:pt x="14698" y="202286"/>
                  <a:pt x="10015" y="195262"/>
                </a:cubicBezTo>
                <a:cubicBezTo>
                  <a:pt x="9221" y="192087"/>
                  <a:pt x="7634" y="189010"/>
                  <a:pt x="7634" y="185737"/>
                </a:cubicBezTo>
                <a:cubicBezTo>
                  <a:pt x="7634" y="182464"/>
                  <a:pt x="-2288" y="181371"/>
                  <a:pt x="490" y="17859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4F7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Полилиния 495"/>
          <p:cNvSpPr/>
          <p:nvPr/>
        </p:nvSpPr>
        <p:spPr>
          <a:xfrm>
            <a:off x="5528863" y="2832919"/>
            <a:ext cx="295115" cy="238084"/>
          </a:xfrm>
          <a:custGeom>
            <a:avLst/>
            <a:gdLst>
              <a:gd name="connsiteX0" fmla="*/ 267 w 233697"/>
              <a:gd name="connsiteY0" fmla="*/ 42862 h 245269"/>
              <a:gd name="connsiteX1" fmla="*/ 12174 w 233697"/>
              <a:gd name="connsiteY1" fmla="*/ 33337 h 245269"/>
              <a:gd name="connsiteX2" fmla="*/ 19317 w 233697"/>
              <a:gd name="connsiteY2" fmla="*/ 30956 h 245269"/>
              <a:gd name="connsiteX3" fmla="*/ 31224 w 233697"/>
              <a:gd name="connsiteY3" fmla="*/ 21431 h 245269"/>
              <a:gd name="connsiteX4" fmla="*/ 38367 w 233697"/>
              <a:gd name="connsiteY4" fmla="*/ 16669 h 245269"/>
              <a:gd name="connsiteX5" fmla="*/ 50274 w 233697"/>
              <a:gd name="connsiteY5" fmla="*/ 2381 h 245269"/>
              <a:gd name="connsiteX6" fmla="*/ 57417 w 233697"/>
              <a:gd name="connsiteY6" fmla="*/ 0 h 245269"/>
              <a:gd name="connsiteX7" fmla="*/ 76467 w 233697"/>
              <a:gd name="connsiteY7" fmla="*/ 2381 h 245269"/>
              <a:gd name="connsiteX8" fmla="*/ 97899 w 233697"/>
              <a:gd name="connsiteY8" fmla="*/ 19050 h 245269"/>
              <a:gd name="connsiteX9" fmla="*/ 121711 w 233697"/>
              <a:gd name="connsiteY9" fmla="*/ 30956 h 245269"/>
              <a:gd name="connsiteX10" fmla="*/ 131236 w 233697"/>
              <a:gd name="connsiteY10" fmla="*/ 35719 h 245269"/>
              <a:gd name="connsiteX11" fmla="*/ 138380 w 233697"/>
              <a:gd name="connsiteY11" fmla="*/ 38100 h 245269"/>
              <a:gd name="connsiteX12" fmla="*/ 152667 w 233697"/>
              <a:gd name="connsiteY12" fmla="*/ 47625 h 245269"/>
              <a:gd name="connsiteX13" fmla="*/ 166955 w 233697"/>
              <a:gd name="connsiteY13" fmla="*/ 52387 h 245269"/>
              <a:gd name="connsiteX14" fmla="*/ 188386 w 233697"/>
              <a:gd name="connsiteY14" fmla="*/ 57150 h 245269"/>
              <a:gd name="connsiteX15" fmla="*/ 200292 w 233697"/>
              <a:gd name="connsiteY15" fmla="*/ 69056 h 245269"/>
              <a:gd name="connsiteX16" fmla="*/ 195530 w 233697"/>
              <a:gd name="connsiteY16" fmla="*/ 95250 h 245269"/>
              <a:gd name="connsiteX17" fmla="*/ 190767 w 233697"/>
              <a:gd name="connsiteY17" fmla="*/ 102394 h 245269"/>
              <a:gd name="connsiteX18" fmla="*/ 188386 w 233697"/>
              <a:gd name="connsiteY18" fmla="*/ 109537 h 245269"/>
              <a:gd name="connsiteX19" fmla="*/ 183624 w 233697"/>
              <a:gd name="connsiteY19" fmla="*/ 116681 h 245269"/>
              <a:gd name="connsiteX20" fmla="*/ 181242 w 233697"/>
              <a:gd name="connsiteY20" fmla="*/ 126206 h 245269"/>
              <a:gd name="connsiteX21" fmla="*/ 183624 w 233697"/>
              <a:gd name="connsiteY21" fmla="*/ 157162 h 245269"/>
              <a:gd name="connsiteX22" fmla="*/ 188386 w 233697"/>
              <a:gd name="connsiteY22" fmla="*/ 164306 h 245269"/>
              <a:gd name="connsiteX23" fmla="*/ 190767 w 233697"/>
              <a:gd name="connsiteY23" fmla="*/ 173831 h 245269"/>
              <a:gd name="connsiteX24" fmla="*/ 205055 w 233697"/>
              <a:gd name="connsiteY24" fmla="*/ 188119 h 245269"/>
              <a:gd name="connsiteX25" fmla="*/ 221724 w 233697"/>
              <a:gd name="connsiteY25" fmla="*/ 209550 h 245269"/>
              <a:gd name="connsiteX26" fmla="*/ 226486 w 233697"/>
              <a:gd name="connsiteY26" fmla="*/ 216694 h 245269"/>
              <a:gd name="connsiteX27" fmla="*/ 228867 w 233697"/>
              <a:gd name="connsiteY27" fmla="*/ 228600 h 245269"/>
              <a:gd name="connsiteX28" fmla="*/ 233630 w 233697"/>
              <a:gd name="connsiteY28" fmla="*/ 235744 h 245269"/>
              <a:gd name="connsiteX29" fmla="*/ 231249 w 233697"/>
              <a:gd name="connsiteY29" fmla="*/ 245269 h 245269"/>
              <a:gd name="connsiteX30" fmla="*/ 183624 w 233697"/>
              <a:gd name="connsiteY30" fmla="*/ 242887 h 245269"/>
              <a:gd name="connsiteX31" fmla="*/ 162192 w 233697"/>
              <a:gd name="connsiteY31" fmla="*/ 240506 h 245269"/>
              <a:gd name="connsiteX32" fmla="*/ 157430 w 233697"/>
              <a:gd name="connsiteY32" fmla="*/ 230981 h 245269"/>
              <a:gd name="connsiteX33" fmla="*/ 145524 w 233697"/>
              <a:gd name="connsiteY33" fmla="*/ 209550 h 245269"/>
              <a:gd name="connsiteX34" fmla="*/ 140761 w 233697"/>
              <a:gd name="connsiteY34" fmla="*/ 202406 h 245269"/>
              <a:gd name="connsiteX35" fmla="*/ 116949 w 233697"/>
              <a:gd name="connsiteY35" fmla="*/ 195262 h 245269"/>
              <a:gd name="connsiteX36" fmla="*/ 100280 w 233697"/>
              <a:gd name="connsiteY36" fmla="*/ 192881 h 245269"/>
              <a:gd name="connsiteX37" fmla="*/ 90755 w 233697"/>
              <a:gd name="connsiteY37" fmla="*/ 180975 h 245269"/>
              <a:gd name="connsiteX38" fmla="*/ 81230 w 233697"/>
              <a:gd name="connsiteY38" fmla="*/ 166687 h 245269"/>
              <a:gd name="connsiteX39" fmla="*/ 74086 w 233697"/>
              <a:gd name="connsiteY39" fmla="*/ 150019 h 245269"/>
              <a:gd name="connsiteX40" fmla="*/ 59799 w 233697"/>
              <a:gd name="connsiteY40" fmla="*/ 128587 h 245269"/>
              <a:gd name="connsiteX41" fmla="*/ 55036 w 233697"/>
              <a:gd name="connsiteY41" fmla="*/ 121444 h 245269"/>
              <a:gd name="connsiteX42" fmla="*/ 47892 w 233697"/>
              <a:gd name="connsiteY42" fmla="*/ 109537 h 245269"/>
              <a:gd name="connsiteX43" fmla="*/ 40749 w 233697"/>
              <a:gd name="connsiteY43" fmla="*/ 104775 h 245269"/>
              <a:gd name="connsiteX44" fmla="*/ 26461 w 233697"/>
              <a:gd name="connsiteY44" fmla="*/ 85725 h 245269"/>
              <a:gd name="connsiteX45" fmla="*/ 24080 w 233697"/>
              <a:gd name="connsiteY45" fmla="*/ 76200 h 245269"/>
              <a:gd name="connsiteX46" fmla="*/ 267 w 233697"/>
              <a:gd name="connsiteY46" fmla="*/ 42862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3697" h="245269">
                <a:moveTo>
                  <a:pt x="267" y="42862"/>
                </a:moveTo>
                <a:cubicBezTo>
                  <a:pt x="-1717" y="35718"/>
                  <a:pt x="7864" y="36031"/>
                  <a:pt x="12174" y="33337"/>
                </a:cubicBezTo>
                <a:cubicBezTo>
                  <a:pt x="14302" y="32007"/>
                  <a:pt x="17189" y="32286"/>
                  <a:pt x="19317" y="30956"/>
                </a:cubicBezTo>
                <a:cubicBezTo>
                  <a:pt x="23627" y="28262"/>
                  <a:pt x="27158" y="24481"/>
                  <a:pt x="31224" y="21431"/>
                </a:cubicBezTo>
                <a:cubicBezTo>
                  <a:pt x="33513" y="19714"/>
                  <a:pt x="35986" y="18256"/>
                  <a:pt x="38367" y="16669"/>
                </a:cubicBezTo>
                <a:cubicBezTo>
                  <a:pt x="41881" y="11398"/>
                  <a:pt x="44774" y="6048"/>
                  <a:pt x="50274" y="2381"/>
                </a:cubicBezTo>
                <a:cubicBezTo>
                  <a:pt x="52362" y="989"/>
                  <a:pt x="55036" y="794"/>
                  <a:pt x="57417" y="0"/>
                </a:cubicBezTo>
                <a:cubicBezTo>
                  <a:pt x="63767" y="794"/>
                  <a:pt x="70440" y="229"/>
                  <a:pt x="76467" y="2381"/>
                </a:cubicBezTo>
                <a:cubicBezTo>
                  <a:pt x="91030" y="7582"/>
                  <a:pt x="88194" y="11502"/>
                  <a:pt x="97899" y="19050"/>
                </a:cubicBezTo>
                <a:cubicBezTo>
                  <a:pt x="111328" y="29495"/>
                  <a:pt x="108681" y="27699"/>
                  <a:pt x="121711" y="30956"/>
                </a:cubicBezTo>
                <a:cubicBezTo>
                  <a:pt x="124886" y="32544"/>
                  <a:pt x="127973" y="34321"/>
                  <a:pt x="131236" y="35719"/>
                </a:cubicBezTo>
                <a:cubicBezTo>
                  <a:pt x="133543" y="36708"/>
                  <a:pt x="136186" y="36881"/>
                  <a:pt x="138380" y="38100"/>
                </a:cubicBezTo>
                <a:cubicBezTo>
                  <a:pt x="143383" y="40880"/>
                  <a:pt x="147237" y="45815"/>
                  <a:pt x="152667" y="47625"/>
                </a:cubicBezTo>
                <a:cubicBezTo>
                  <a:pt x="157430" y="49212"/>
                  <a:pt x="162085" y="51169"/>
                  <a:pt x="166955" y="52387"/>
                </a:cubicBezTo>
                <a:cubicBezTo>
                  <a:pt x="180406" y="55751"/>
                  <a:pt x="173271" y="54127"/>
                  <a:pt x="188386" y="57150"/>
                </a:cubicBezTo>
                <a:cubicBezTo>
                  <a:pt x="192074" y="59608"/>
                  <a:pt x="199780" y="63422"/>
                  <a:pt x="200292" y="69056"/>
                </a:cubicBezTo>
                <a:cubicBezTo>
                  <a:pt x="200671" y="73221"/>
                  <a:pt x="198730" y="88850"/>
                  <a:pt x="195530" y="95250"/>
                </a:cubicBezTo>
                <a:cubicBezTo>
                  <a:pt x="194250" y="97810"/>
                  <a:pt x="192355" y="100013"/>
                  <a:pt x="190767" y="102394"/>
                </a:cubicBezTo>
                <a:cubicBezTo>
                  <a:pt x="189973" y="104775"/>
                  <a:pt x="189508" y="107292"/>
                  <a:pt x="188386" y="109537"/>
                </a:cubicBezTo>
                <a:cubicBezTo>
                  <a:pt x="187106" y="112097"/>
                  <a:pt x="184751" y="114051"/>
                  <a:pt x="183624" y="116681"/>
                </a:cubicBezTo>
                <a:cubicBezTo>
                  <a:pt x="182335" y="119689"/>
                  <a:pt x="182036" y="123031"/>
                  <a:pt x="181242" y="126206"/>
                </a:cubicBezTo>
                <a:cubicBezTo>
                  <a:pt x="182036" y="136525"/>
                  <a:pt x="181717" y="146990"/>
                  <a:pt x="183624" y="157162"/>
                </a:cubicBezTo>
                <a:cubicBezTo>
                  <a:pt x="184151" y="159975"/>
                  <a:pt x="187259" y="161675"/>
                  <a:pt x="188386" y="164306"/>
                </a:cubicBezTo>
                <a:cubicBezTo>
                  <a:pt x="189675" y="167314"/>
                  <a:pt x="188890" y="171150"/>
                  <a:pt x="190767" y="173831"/>
                </a:cubicBezTo>
                <a:cubicBezTo>
                  <a:pt x="194629" y="179349"/>
                  <a:pt x="200292" y="183356"/>
                  <a:pt x="205055" y="188119"/>
                </a:cubicBezTo>
                <a:cubicBezTo>
                  <a:pt x="216248" y="199312"/>
                  <a:pt x="210329" y="192456"/>
                  <a:pt x="221724" y="209550"/>
                </a:cubicBezTo>
                <a:lnTo>
                  <a:pt x="226486" y="216694"/>
                </a:lnTo>
                <a:cubicBezTo>
                  <a:pt x="227280" y="220663"/>
                  <a:pt x="227446" y="224810"/>
                  <a:pt x="228867" y="228600"/>
                </a:cubicBezTo>
                <a:cubicBezTo>
                  <a:pt x="229872" y="231280"/>
                  <a:pt x="233225" y="232911"/>
                  <a:pt x="233630" y="235744"/>
                </a:cubicBezTo>
                <a:cubicBezTo>
                  <a:pt x="234093" y="238984"/>
                  <a:pt x="232043" y="242094"/>
                  <a:pt x="231249" y="245269"/>
                </a:cubicBezTo>
                <a:lnTo>
                  <a:pt x="183624" y="242887"/>
                </a:lnTo>
                <a:cubicBezTo>
                  <a:pt x="176453" y="242392"/>
                  <a:pt x="168736" y="243480"/>
                  <a:pt x="162192" y="240506"/>
                </a:cubicBezTo>
                <a:cubicBezTo>
                  <a:pt x="158960" y="239037"/>
                  <a:pt x="158828" y="234244"/>
                  <a:pt x="157430" y="230981"/>
                </a:cubicBezTo>
                <a:cubicBezTo>
                  <a:pt x="149887" y="213380"/>
                  <a:pt x="164084" y="237389"/>
                  <a:pt x="145524" y="209550"/>
                </a:cubicBezTo>
                <a:cubicBezTo>
                  <a:pt x="143936" y="207169"/>
                  <a:pt x="143476" y="203311"/>
                  <a:pt x="140761" y="202406"/>
                </a:cubicBezTo>
                <a:cubicBezTo>
                  <a:pt x="133113" y="199857"/>
                  <a:pt x="124571" y="196895"/>
                  <a:pt x="116949" y="195262"/>
                </a:cubicBezTo>
                <a:cubicBezTo>
                  <a:pt x="111461" y="194086"/>
                  <a:pt x="105836" y="193675"/>
                  <a:pt x="100280" y="192881"/>
                </a:cubicBezTo>
                <a:cubicBezTo>
                  <a:pt x="87080" y="184082"/>
                  <a:pt x="97520" y="193153"/>
                  <a:pt x="90755" y="180975"/>
                </a:cubicBezTo>
                <a:cubicBezTo>
                  <a:pt x="87975" y="175971"/>
                  <a:pt x="83040" y="172117"/>
                  <a:pt x="81230" y="166687"/>
                </a:cubicBezTo>
                <a:cubicBezTo>
                  <a:pt x="78766" y="159295"/>
                  <a:pt x="78501" y="157377"/>
                  <a:pt x="74086" y="150019"/>
                </a:cubicBezTo>
                <a:cubicBezTo>
                  <a:pt x="69669" y="142657"/>
                  <a:pt x="64562" y="135731"/>
                  <a:pt x="59799" y="128587"/>
                </a:cubicBezTo>
                <a:cubicBezTo>
                  <a:pt x="58212" y="126206"/>
                  <a:pt x="56508" y="123898"/>
                  <a:pt x="55036" y="121444"/>
                </a:cubicBezTo>
                <a:cubicBezTo>
                  <a:pt x="52655" y="117475"/>
                  <a:pt x="50904" y="113051"/>
                  <a:pt x="47892" y="109537"/>
                </a:cubicBezTo>
                <a:cubicBezTo>
                  <a:pt x="46030" y="107364"/>
                  <a:pt x="42663" y="106902"/>
                  <a:pt x="40749" y="104775"/>
                </a:cubicBezTo>
                <a:cubicBezTo>
                  <a:pt x="35439" y="98875"/>
                  <a:pt x="26461" y="85725"/>
                  <a:pt x="26461" y="85725"/>
                </a:cubicBezTo>
                <a:cubicBezTo>
                  <a:pt x="25667" y="82550"/>
                  <a:pt x="24423" y="79455"/>
                  <a:pt x="24080" y="76200"/>
                </a:cubicBezTo>
                <a:cubicBezTo>
                  <a:pt x="20035" y="37773"/>
                  <a:pt x="2251" y="50006"/>
                  <a:pt x="267" y="42862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олилиния 496"/>
          <p:cNvSpPr/>
          <p:nvPr/>
        </p:nvSpPr>
        <p:spPr>
          <a:xfrm>
            <a:off x="5398587" y="2977382"/>
            <a:ext cx="240943" cy="217435"/>
          </a:xfrm>
          <a:custGeom>
            <a:avLst/>
            <a:gdLst>
              <a:gd name="connsiteX0" fmla="*/ 14724 w 240943"/>
              <a:gd name="connsiteY0" fmla="*/ 155522 h 217435"/>
              <a:gd name="connsiteX1" fmla="*/ 17106 w 240943"/>
              <a:gd name="connsiteY1" fmla="*/ 174572 h 217435"/>
              <a:gd name="connsiteX2" fmla="*/ 19487 w 240943"/>
              <a:gd name="connsiteY2" fmla="*/ 181716 h 217435"/>
              <a:gd name="connsiteX3" fmla="*/ 33774 w 240943"/>
              <a:gd name="connsiteY3" fmla="*/ 191241 h 217435"/>
              <a:gd name="connsiteX4" fmla="*/ 38537 w 240943"/>
              <a:gd name="connsiteY4" fmla="*/ 198385 h 217435"/>
              <a:gd name="connsiteX5" fmla="*/ 55206 w 240943"/>
              <a:gd name="connsiteY5" fmla="*/ 205528 h 217435"/>
              <a:gd name="connsiteX6" fmla="*/ 71874 w 240943"/>
              <a:gd name="connsiteY6" fmla="*/ 207910 h 217435"/>
              <a:gd name="connsiteX7" fmla="*/ 90924 w 240943"/>
              <a:gd name="connsiteY7" fmla="*/ 212672 h 217435"/>
              <a:gd name="connsiteX8" fmla="*/ 114737 w 240943"/>
              <a:gd name="connsiteY8" fmla="*/ 217435 h 217435"/>
              <a:gd name="connsiteX9" fmla="*/ 169506 w 240943"/>
              <a:gd name="connsiteY9" fmla="*/ 212672 h 217435"/>
              <a:gd name="connsiteX10" fmla="*/ 176649 w 240943"/>
              <a:gd name="connsiteY10" fmla="*/ 210291 h 217435"/>
              <a:gd name="connsiteX11" fmla="*/ 200462 w 240943"/>
              <a:gd name="connsiteY11" fmla="*/ 203147 h 217435"/>
              <a:gd name="connsiteX12" fmla="*/ 207606 w 240943"/>
              <a:gd name="connsiteY12" fmla="*/ 198385 h 217435"/>
              <a:gd name="connsiteX13" fmla="*/ 217131 w 240943"/>
              <a:gd name="connsiteY13" fmla="*/ 184097 h 217435"/>
              <a:gd name="connsiteX14" fmla="*/ 219512 w 240943"/>
              <a:gd name="connsiteY14" fmla="*/ 174572 h 217435"/>
              <a:gd name="connsiteX15" fmla="*/ 226656 w 240943"/>
              <a:gd name="connsiteY15" fmla="*/ 169810 h 217435"/>
              <a:gd name="connsiteX16" fmla="*/ 238562 w 240943"/>
              <a:gd name="connsiteY16" fmla="*/ 155522 h 217435"/>
              <a:gd name="connsiteX17" fmla="*/ 238562 w 240943"/>
              <a:gd name="connsiteY17" fmla="*/ 79322 h 217435"/>
              <a:gd name="connsiteX18" fmla="*/ 240943 w 240943"/>
              <a:gd name="connsiteY18" fmla="*/ 72178 h 217435"/>
              <a:gd name="connsiteX19" fmla="*/ 238562 w 240943"/>
              <a:gd name="connsiteY19" fmla="*/ 50747 h 217435"/>
              <a:gd name="connsiteX20" fmla="*/ 231418 w 240943"/>
              <a:gd name="connsiteY20" fmla="*/ 41222 h 217435"/>
              <a:gd name="connsiteX21" fmla="*/ 221893 w 240943"/>
              <a:gd name="connsiteY21" fmla="*/ 26935 h 217435"/>
              <a:gd name="connsiteX22" fmla="*/ 217131 w 240943"/>
              <a:gd name="connsiteY22" fmla="*/ 19791 h 217435"/>
              <a:gd name="connsiteX23" fmla="*/ 212368 w 240943"/>
              <a:gd name="connsiteY23" fmla="*/ 12647 h 217435"/>
              <a:gd name="connsiteX24" fmla="*/ 209987 w 240943"/>
              <a:gd name="connsiteY24" fmla="*/ 5503 h 217435"/>
              <a:gd name="connsiteX25" fmla="*/ 176649 w 240943"/>
              <a:gd name="connsiteY25" fmla="*/ 3122 h 217435"/>
              <a:gd name="connsiteX26" fmla="*/ 164743 w 240943"/>
              <a:gd name="connsiteY26" fmla="*/ 10266 h 217435"/>
              <a:gd name="connsiteX27" fmla="*/ 155218 w 240943"/>
              <a:gd name="connsiteY27" fmla="*/ 15028 h 217435"/>
              <a:gd name="connsiteX28" fmla="*/ 129024 w 240943"/>
              <a:gd name="connsiteY28" fmla="*/ 36460 h 217435"/>
              <a:gd name="connsiteX29" fmla="*/ 124262 w 240943"/>
              <a:gd name="connsiteY29" fmla="*/ 43603 h 217435"/>
              <a:gd name="connsiteX30" fmla="*/ 117118 w 240943"/>
              <a:gd name="connsiteY30" fmla="*/ 50747 h 217435"/>
              <a:gd name="connsiteX31" fmla="*/ 107593 w 240943"/>
              <a:gd name="connsiteY31" fmla="*/ 65035 h 217435"/>
              <a:gd name="connsiteX32" fmla="*/ 102831 w 240943"/>
              <a:gd name="connsiteY32" fmla="*/ 72178 h 217435"/>
              <a:gd name="connsiteX33" fmla="*/ 98068 w 240943"/>
              <a:gd name="connsiteY33" fmla="*/ 86466 h 217435"/>
              <a:gd name="connsiteX34" fmla="*/ 50443 w 240943"/>
              <a:gd name="connsiteY34" fmla="*/ 93610 h 217435"/>
              <a:gd name="connsiteX35" fmla="*/ 43299 w 240943"/>
              <a:gd name="connsiteY35" fmla="*/ 95991 h 217435"/>
              <a:gd name="connsiteX36" fmla="*/ 29012 w 240943"/>
              <a:gd name="connsiteY36" fmla="*/ 107897 h 217435"/>
              <a:gd name="connsiteX37" fmla="*/ 24249 w 240943"/>
              <a:gd name="connsiteY37" fmla="*/ 115041 h 217435"/>
              <a:gd name="connsiteX38" fmla="*/ 437 w 240943"/>
              <a:gd name="connsiteY38" fmla="*/ 126947 h 217435"/>
              <a:gd name="connsiteX39" fmla="*/ 14724 w 240943"/>
              <a:gd name="connsiteY39" fmla="*/ 155522 h 21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943" h="217435">
                <a:moveTo>
                  <a:pt x="14724" y="155522"/>
                </a:moveTo>
                <a:cubicBezTo>
                  <a:pt x="17502" y="163459"/>
                  <a:pt x="15961" y="168276"/>
                  <a:pt x="17106" y="174572"/>
                </a:cubicBezTo>
                <a:cubicBezTo>
                  <a:pt x="17555" y="177042"/>
                  <a:pt x="17712" y="179941"/>
                  <a:pt x="19487" y="181716"/>
                </a:cubicBezTo>
                <a:cubicBezTo>
                  <a:pt x="23534" y="185763"/>
                  <a:pt x="33774" y="191241"/>
                  <a:pt x="33774" y="191241"/>
                </a:cubicBezTo>
                <a:cubicBezTo>
                  <a:pt x="35362" y="193622"/>
                  <a:pt x="36513" y="196361"/>
                  <a:pt x="38537" y="198385"/>
                </a:cubicBezTo>
                <a:cubicBezTo>
                  <a:pt x="43488" y="203335"/>
                  <a:pt x="48527" y="204313"/>
                  <a:pt x="55206" y="205528"/>
                </a:cubicBezTo>
                <a:cubicBezTo>
                  <a:pt x="60728" y="206532"/>
                  <a:pt x="66318" y="207116"/>
                  <a:pt x="71874" y="207910"/>
                </a:cubicBezTo>
                <a:cubicBezTo>
                  <a:pt x="84640" y="212165"/>
                  <a:pt x="73683" y="208841"/>
                  <a:pt x="90924" y="212672"/>
                </a:cubicBezTo>
                <a:cubicBezTo>
                  <a:pt x="112245" y="217410"/>
                  <a:pt x="86728" y="212766"/>
                  <a:pt x="114737" y="217435"/>
                </a:cubicBezTo>
                <a:cubicBezTo>
                  <a:pt x="138051" y="216139"/>
                  <a:pt x="150240" y="217488"/>
                  <a:pt x="169506" y="212672"/>
                </a:cubicBezTo>
                <a:cubicBezTo>
                  <a:pt x="171941" y="212063"/>
                  <a:pt x="174236" y="210980"/>
                  <a:pt x="176649" y="210291"/>
                </a:cubicBezTo>
                <a:cubicBezTo>
                  <a:pt x="182475" y="208626"/>
                  <a:pt x="196214" y="205978"/>
                  <a:pt x="200462" y="203147"/>
                </a:cubicBezTo>
                <a:lnTo>
                  <a:pt x="207606" y="198385"/>
                </a:lnTo>
                <a:cubicBezTo>
                  <a:pt x="210781" y="193622"/>
                  <a:pt x="215743" y="189650"/>
                  <a:pt x="217131" y="184097"/>
                </a:cubicBezTo>
                <a:cubicBezTo>
                  <a:pt x="217925" y="180922"/>
                  <a:pt x="217697" y="177295"/>
                  <a:pt x="219512" y="174572"/>
                </a:cubicBezTo>
                <a:cubicBezTo>
                  <a:pt x="221100" y="172191"/>
                  <a:pt x="224457" y="171642"/>
                  <a:pt x="226656" y="169810"/>
                </a:cubicBezTo>
                <a:cubicBezTo>
                  <a:pt x="233529" y="164083"/>
                  <a:pt x="233881" y="162544"/>
                  <a:pt x="238562" y="155522"/>
                </a:cubicBezTo>
                <a:cubicBezTo>
                  <a:pt x="235876" y="117919"/>
                  <a:pt x="234645" y="120455"/>
                  <a:pt x="238562" y="79322"/>
                </a:cubicBezTo>
                <a:cubicBezTo>
                  <a:pt x="238800" y="76823"/>
                  <a:pt x="240149" y="74559"/>
                  <a:pt x="240943" y="72178"/>
                </a:cubicBezTo>
                <a:cubicBezTo>
                  <a:pt x="240149" y="65034"/>
                  <a:pt x="240676" y="57617"/>
                  <a:pt x="238562" y="50747"/>
                </a:cubicBezTo>
                <a:cubicBezTo>
                  <a:pt x="237395" y="46954"/>
                  <a:pt x="233694" y="44473"/>
                  <a:pt x="231418" y="41222"/>
                </a:cubicBezTo>
                <a:cubicBezTo>
                  <a:pt x="228136" y="36533"/>
                  <a:pt x="225068" y="31697"/>
                  <a:pt x="221893" y="26935"/>
                </a:cubicBezTo>
                <a:lnTo>
                  <a:pt x="217131" y="19791"/>
                </a:lnTo>
                <a:lnTo>
                  <a:pt x="212368" y="12647"/>
                </a:lnTo>
                <a:cubicBezTo>
                  <a:pt x="211574" y="10266"/>
                  <a:pt x="211555" y="7463"/>
                  <a:pt x="209987" y="5503"/>
                </a:cubicBezTo>
                <a:cubicBezTo>
                  <a:pt x="201830" y="-4693"/>
                  <a:pt x="186447" y="2231"/>
                  <a:pt x="176649" y="3122"/>
                </a:cubicBezTo>
                <a:cubicBezTo>
                  <a:pt x="172680" y="5503"/>
                  <a:pt x="168789" y="8018"/>
                  <a:pt x="164743" y="10266"/>
                </a:cubicBezTo>
                <a:cubicBezTo>
                  <a:pt x="161640" y="11990"/>
                  <a:pt x="158172" y="13059"/>
                  <a:pt x="155218" y="15028"/>
                </a:cubicBezTo>
                <a:cubicBezTo>
                  <a:pt x="148147" y="19742"/>
                  <a:pt x="135555" y="28623"/>
                  <a:pt x="129024" y="36460"/>
                </a:cubicBezTo>
                <a:cubicBezTo>
                  <a:pt x="127192" y="38658"/>
                  <a:pt x="126094" y="41405"/>
                  <a:pt x="124262" y="43603"/>
                </a:cubicBezTo>
                <a:cubicBezTo>
                  <a:pt x="122106" y="46190"/>
                  <a:pt x="119186" y="48089"/>
                  <a:pt x="117118" y="50747"/>
                </a:cubicBezTo>
                <a:cubicBezTo>
                  <a:pt x="113604" y="55265"/>
                  <a:pt x="110768" y="60272"/>
                  <a:pt x="107593" y="65035"/>
                </a:cubicBezTo>
                <a:cubicBezTo>
                  <a:pt x="106006" y="67416"/>
                  <a:pt x="103736" y="69463"/>
                  <a:pt x="102831" y="72178"/>
                </a:cubicBezTo>
                <a:cubicBezTo>
                  <a:pt x="101243" y="76941"/>
                  <a:pt x="102831" y="84879"/>
                  <a:pt x="98068" y="86466"/>
                </a:cubicBezTo>
                <a:cubicBezTo>
                  <a:pt x="73212" y="94751"/>
                  <a:pt x="88788" y="90870"/>
                  <a:pt x="50443" y="93610"/>
                </a:cubicBezTo>
                <a:cubicBezTo>
                  <a:pt x="48062" y="94404"/>
                  <a:pt x="45544" y="94869"/>
                  <a:pt x="43299" y="95991"/>
                </a:cubicBezTo>
                <a:cubicBezTo>
                  <a:pt x="37948" y="98667"/>
                  <a:pt x="32773" y="103383"/>
                  <a:pt x="29012" y="107897"/>
                </a:cubicBezTo>
                <a:cubicBezTo>
                  <a:pt x="27180" y="110096"/>
                  <a:pt x="26403" y="113156"/>
                  <a:pt x="24249" y="115041"/>
                </a:cubicBezTo>
                <a:cubicBezTo>
                  <a:pt x="12908" y="124964"/>
                  <a:pt x="12273" y="123988"/>
                  <a:pt x="437" y="126947"/>
                </a:cubicBezTo>
                <a:cubicBezTo>
                  <a:pt x="-2697" y="136350"/>
                  <a:pt x="11946" y="147585"/>
                  <a:pt x="14724" y="155522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8" name="Полилиния 497"/>
          <p:cNvSpPr/>
          <p:nvPr/>
        </p:nvSpPr>
        <p:spPr>
          <a:xfrm>
            <a:off x="5419150" y="3193357"/>
            <a:ext cx="257175" cy="261938"/>
          </a:xfrm>
          <a:custGeom>
            <a:avLst/>
            <a:gdLst>
              <a:gd name="connsiteX0" fmla="*/ 19050 w 257175"/>
              <a:gd name="connsiteY0" fmla="*/ 21431 h 261938"/>
              <a:gd name="connsiteX1" fmla="*/ 14288 w 257175"/>
              <a:gd name="connsiteY1" fmla="*/ 50006 h 261938"/>
              <a:gd name="connsiteX2" fmla="*/ 4763 w 257175"/>
              <a:gd name="connsiteY2" fmla="*/ 64294 h 261938"/>
              <a:gd name="connsiteX3" fmla="*/ 0 w 257175"/>
              <a:gd name="connsiteY3" fmla="*/ 71438 h 261938"/>
              <a:gd name="connsiteX4" fmla="*/ 4763 w 257175"/>
              <a:gd name="connsiteY4" fmla="*/ 111919 h 261938"/>
              <a:gd name="connsiteX5" fmla="*/ 7144 w 257175"/>
              <a:gd name="connsiteY5" fmla="*/ 119063 h 261938"/>
              <a:gd name="connsiteX6" fmla="*/ 19050 w 257175"/>
              <a:gd name="connsiteY6" fmla="*/ 133350 h 261938"/>
              <a:gd name="connsiteX7" fmla="*/ 23813 w 257175"/>
              <a:gd name="connsiteY7" fmla="*/ 147638 h 261938"/>
              <a:gd name="connsiteX8" fmla="*/ 26194 w 257175"/>
              <a:gd name="connsiteY8" fmla="*/ 154781 h 261938"/>
              <a:gd name="connsiteX9" fmla="*/ 28575 w 257175"/>
              <a:gd name="connsiteY9" fmla="*/ 164306 h 261938"/>
              <a:gd name="connsiteX10" fmla="*/ 30957 w 257175"/>
              <a:gd name="connsiteY10" fmla="*/ 171450 h 261938"/>
              <a:gd name="connsiteX11" fmla="*/ 33338 w 257175"/>
              <a:gd name="connsiteY11" fmla="*/ 180975 h 261938"/>
              <a:gd name="connsiteX12" fmla="*/ 38100 w 257175"/>
              <a:gd name="connsiteY12" fmla="*/ 195263 h 261938"/>
              <a:gd name="connsiteX13" fmla="*/ 40482 w 257175"/>
              <a:gd name="connsiteY13" fmla="*/ 235744 h 261938"/>
              <a:gd name="connsiteX14" fmla="*/ 42863 w 257175"/>
              <a:gd name="connsiteY14" fmla="*/ 242888 h 261938"/>
              <a:gd name="connsiteX15" fmla="*/ 47625 w 257175"/>
              <a:gd name="connsiteY15" fmla="*/ 261938 h 261938"/>
              <a:gd name="connsiteX16" fmla="*/ 102394 w 257175"/>
              <a:gd name="connsiteY16" fmla="*/ 259556 h 261938"/>
              <a:gd name="connsiteX17" fmla="*/ 109538 w 257175"/>
              <a:gd name="connsiteY17" fmla="*/ 254794 h 261938"/>
              <a:gd name="connsiteX18" fmla="*/ 111919 w 257175"/>
              <a:gd name="connsiteY18" fmla="*/ 247650 h 261938"/>
              <a:gd name="connsiteX19" fmla="*/ 116682 w 257175"/>
              <a:gd name="connsiteY19" fmla="*/ 240506 h 261938"/>
              <a:gd name="connsiteX20" fmla="*/ 119063 w 257175"/>
              <a:gd name="connsiteY20" fmla="*/ 223838 h 261938"/>
              <a:gd name="connsiteX21" fmla="*/ 121444 w 257175"/>
              <a:gd name="connsiteY21" fmla="*/ 216694 h 261938"/>
              <a:gd name="connsiteX22" fmla="*/ 128588 w 257175"/>
              <a:gd name="connsiteY22" fmla="*/ 211931 h 261938"/>
              <a:gd name="connsiteX23" fmla="*/ 145257 w 257175"/>
              <a:gd name="connsiteY23" fmla="*/ 204788 h 261938"/>
              <a:gd name="connsiteX24" fmla="*/ 159544 w 257175"/>
              <a:gd name="connsiteY24" fmla="*/ 195263 h 261938"/>
              <a:gd name="connsiteX25" fmla="*/ 166688 w 257175"/>
              <a:gd name="connsiteY25" fmla="*/ 190500 h 261938"/>
              <a:gd name="connsiteX26" fmla="*/ 173832 w 257175"/>
              <a:gd name="connsiteY26" fmla="*/ 183356 h 261938"/>
              <a:gd name="connsiteX27" fmla="*/ 178594 w 257175"/>
              <a:gd name="connsiteY27" fmla="*/ 176213 h 261938"/>
              <a:gd name="connsiteX28" fmla="*/ 185738 w 257175"/>
              <a:gd name="connsiteY28" fmla="*/ 173831 h 261938"/>
              <a:gd name="connsiteX29" fmla="*/ 192882 w 257175"/>
              <a:gd name="connsiteY29" fmla="*/ 164306 h 261938"/>
              <a:gd name="connsiteX30" fmla="*/ 197644 w 257175"/>
              <a:gd name="connsiteY30" fmla="*/ 157163 h 261938"/>
              <a:gd name="connsiteX31" fmla="*/ 204788 w 257175"/>
              <a:gd name="connsiteY31" fmla="*/ 154781 h 261938"/>
              <a:gd name="connsiteX32" fmla="*/ 247650 w 257175"/>
              <a:gd name="connsiteY32" fmla="*/ 152400 h 261938"/>
              <a:gd name="connsiteX33" fmla="*/ 252413 w 257175"/>
              <a:gd name="connsiteY33" fmla="*/ 145256 h 261938"/>
              <a:gd name="connsiteX34" fmla="*/ 257175 w 257175"/>
              <a:gd name="connsiteY34" fmla="*/ 130969 h 261938"/>
              <a:gd name="connsiteX35" fmla="*/ 250032 w 257175"/>
              <a:gd name="connsiteY35" fmla="*/ 128588 h 261938"/>
              <a:gd name="connsiteX36" fmla="*/ 202407 w 257175"/>
              <a:gd name="connsiteY36" fmla="*/ 126206 h 261938"/>
              <a:gd name="connsiteX37" fmla="*/ 200025 w 257175"/>
              <a:gd name="connsiteY37" fmla="*/ 119063 h 261938"/>
              <a:gd name="connsiteX38" fmla="*/ 195263 w 257175"/>
              <a:gd name="connsiteY38" fmla="*/ 90488 h 261938"/>
              <a:gd name="connsiteX39" fmla="*/ 190500 w 257175"/>
              <a:gd name="connsiteY39" fmla="*/ 76200 h 261938"/>
              <a:gd name="connsiteX40" fmla="*/ 188119 w 257175"/>
              <a:gd name="connsiteY40" fmla="*/ 69056 h 261938"/>
              <a:gd name="connsiteX41" fmla="*/ 190500 w 257175"/>
              <a:gd name="connsiteY41" fmla="*/ 54769 h 261938"/>
              <a:gd name="connsiteX42" fmla="*/ 188119 w 257175"/>
              <a:gd name="connsiteY42" fmla="*/ 30956 h 261938"/>
              <a:gd name="connsiteX43" fmla="*/ 180975 w 257175"/>
              <a:gd name="connsiteY43" fmla="*/ 26194 h 261938"/>
              <a:gd name="connsiteX44" fmla="*/ 176213 w 257175"/>
              <a:gd name="connsiteY44" fmla="*/ 19050 h 261938"/>
              <a:gd name="connsiteX45" fmla="*/ 173832 w 257175"/>
              <a:gd name="connsiteY45" fmla="*/ 11906 h 261938"/>
              <a:gd name="connsiteX46" fmla="*/ 166688 w 257175"/>
              <a:gd name="connsiteY46" fmla="*/ 7144 h 261938"/>
              <a:gd name="connsiteX47" fmla="*/ 147638 w 257175"/>
              <a:gd name="connsiteY47" fmla="*/ 2381 h 261938"/>
              <a:gd name="connsiteX48" fmla="*/ 140494 w 257175"/>
              <a:gd name="connsiteY48" fmla="*/ 0 h 261938"/>
              <a:gd name="connsiteX49" fmla="*/ 35719 w 257175"/>
              <a:gd name="connsiteY49" fmla="*/ 2381 h 261938"/>
              <a:gd name="connsiteX50" fmla="*/ 28575 w 257175"/>
              <a:gd name="connsiteY50" fmla="*/ 21431 h 261938"/>
              <a:gd name="connsiteX51" fmla="*/ 19050 w 257175"/>
              <a:gd name="connsiteY51" fmla="*/ 21431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7175" h="261938">
                <a:moveTo>
                  <a:pt x="19050" y="21431"/>
                </a:moveTo>
                <a:cubicBezTo>
                  <a:pt x="16669" y="26193"/>
                  <a:pt x="18167" y="43025"/>
                  <a:pt x="14288" y="50006"/>
                </a:cubicBezTo>
                <a:cubicBezTo>
                  <a:pt x="11508" y="55010"/>
                  <a:pt x="7938" y="59531"/>
                  <a:pt x="4763" y="64294"/>
                </a:cubicBezTo>
                <a:lnTo>
                  <a:pt x="0" y="71438"/>
                </a:lnTo>
                <a:cubicBezTo>
                  <a:pt x="1819" y="95073"/>
                  <a:pt x="130" y="95701"/>
                  <a:pt x="4763" y="111919"/>
                </a:cubicBezTo>
                <a:cubicBezTo>
                  <a:pt x="5453" y="114333"/>
                  <a:pt x="6021" y="116818"/>
                  <a:pt x="7144" y="119063"/>
                </a:cubicBezTo>
                <a:cubicBezTo>
                  <a:pt x="10458" y="125690"/>
                  <a:pt x="13787" y="128087"/>
                  <a:pt x="19050" y="133350"/>
                </a:cubicBezTo>
                <a:lnTo>
                  <a:pt x="23813" y="147638"/>
                </a:lnTo>
                <a:cubicBezTo>
                  <a:pt x="24607" y="150019"/>
                  <a:pt x="25585" y="152346"/>
                  <a:pt x="26194" y="154781"/>
                </a:cubicBezTo>
                <a:cubicBezTo>
                  <a:pt x="26988" y="157956"/>
                  <a:pt x="27676" y="161159"/>
                  <a:pt x="28575" y="164306"/>
                </a:cubicBezTo>
                <a:cubicBezTo>
                  <a:pt x="29265" y="166720"/>
                  <a:pt x="30267" y="169036"/>
                  <a:pt x="30957" y="171450"/>
                </a:cubicBezTo>
                <a:cubicBezTo>
                  <a:pt x="31856" y="174597"/>
                  <a:pt x="32398" y="177840"/>
                  <a:pt x="33338" y="180975"/>
                </a:cubicBezTo>
                <a:cubicBezTo>
                  <a:pt x="34780" y="185784"/>
                  <a:pt x="38100" y="195263"/>
                  <a:pt x="38100" y="195263"/>
                </a:cubicBezTo>
                <a:cubicBezTo>
                  <a:pt x="38894" y="208757"/>
                  <a:pt x="39137" y="222294"/>
                  <a:pt x="40482" y="235744"/>
                </a:cubicBezTo>
                <a:cubicBezTo>
                  <a:pt x="40732" y="238242"/>
                  <a:pt x="42203" y="240466"/>
                  <a:pt x="42863" y="242888"/>
                </a:cubicBezTo>
                <a:cubicBezTo>
                  <a:pt x="44585" y="249203"/>
                  <a:pt x="46038" y="255588"/>
                  <a:pt x="47625" y="261938"/>
                </a:cubicBezTo>
                <a:cubicBezTo>
                  <a:pt x="65881" y="261144"/>
                  <a:pt x="84241" y="261651"/>
                  <a:pt x="102394" y="259556"/>
                </a:cubicBezTo>
                <a:cubicBezTo>
                  <a:pt x="105237" y="259228"/>
                  <a:pt x="107750" y="257029"/>
                  <a:pt x="109538" y="254794"/>
                </a:cubicBezTo>
                <a:cubicBezTo>
                  <a:pt x="111106" y="252834"/>
                  <a:pt x="110796" y="249895"/>
                  <a:pt x="111919" y="247650"/>
                </a:cubicBezTo>
                <a:cubicBezTo>
                  <a:pt x="113199" y="245090"/>
                  <a:pt x="115094" y="242887"/>
                  <a:pt x="116682" y="240506"/>
                </a:cubicBezTo>
                <a:cubicBezTo>
                  <a:pt x="117476" y="234950"/>
                  <a:pt x="117962" y="229341"/>
                  <a:pt x="119063" y="223838"/>
                </a:cubicBezTo>
                <a:cubicBezTo>
                  <a:pt x="119555" y="221377"/>
                  <a:pt x="119876" y="218654"/>
                  <a:pt x="121444" y="216694"/>
                </a:cubicBezTo>
                <a:cubicBezTo>
                  <a:pt x="123232" y="214459"/>
                  <a:pt x="126103" y="213351"/>
                  <a:pt x="128588" y="211931"/>
                </a:cubicBezTo>
                <a:cubicBezTo>
                  <a:pt x="136826" y="207224"/>
                  <a:pt x="137243" y="207459"/>
                  <a:pt x="145257" y="204788"/>
                </a:cubicBezTo>
                <a:lnTo>
                  <a:pt x="159544" y="195263"/>
                </a:lnTo>
                <a:cubicBezTo>
                  <a:pt x="161925" y="193675"/>
                  <a:pt x="164664" y="192524"/>
                  <a:pt x="166688" y="190500"/>
                </a:cubicBezTo>
                <a:cubicBezTo>
                  <a:pt x="169069" y="188119"/>
                  <a:pt x="171676" y="185943"/>
                  <a:pt x="173832" y="183356"/>
                </a:cubicBezTo>
                <a:cubicBezTo>
                  <a:pt x="175664" y="181158"/>
                  <a:pt x="176359" y="178001"/>
                  <a:pt x="178594" y="176213"/>
                </a:cubicBezTo>
                <a:cubicBezTo>
                  <a:pt x="180554" y="174645"/>
                  <a:pt x="183357" y="174625"/>
                  <a:pt x="185738" y="173831"/>
                </a:cubicBezTo>
                <a:cubicBezTo>
                  <a:pt x="188119" y="170656"/>
                  <a:pt x="190575" y="167536"/>
                  <a:pt x="192882" y="164306"/>
                </a:cubicBezTo>
                <a:cubicBezTo>
                  <a:pt x="194545" y="161977"/>
                  <a:pt x="195409" y="158951"/>
                  <a:pt x="197644" y="157163"/>
                </a:cubicBezTo>
                <a:cubicBezTo>
                  <a:pt x="199604" y="155595"/>
                  <a:pt x="202289" y="155019"/>
                  <a:pt x="204788" y="154781"/>
                </a:cubicBezTo>
                <a:cubicBezTo>
                  <a:pt x="219033" y="153424"/>
                  <a:pt x="233363" y="153194"/>
                  <a:pt x="247650" y="152400"/>
                </a:cubicBezTo>
                <a:cubicBezTo>
                  <a:pt x="249238" y="150019"/>
                  <a:pt x="251251" y="147871"/>
                  <a:pt x="252413" y="145256"/>
                </a:cubicBezTo>
                <a:cubicBezTo>
                  <a:pt x="254452" y="140669"/>
                  <a:pt x="257175" y="130969"/>
                  <a:pt x="257175" y="130969"/>
                </a:cubicBezTo>
                <a:cubicBezTo>
                  <a:pt x="254794" y="130175"/>
                  <a:pt x="252532" y="128805"/>
                  <a:pt x="250032" y="128588"/>
                </a:cubicBezTo>
                <a:cubicBezTo>
                  <a:pt x="234197" y="127211"/>
                  <a:pt x="218021" y="129180"/>
                  <a:pt x="202407" y="126206"/>
                </a:cubicBezTo>
                <a:cubicBezTo>
                  <a:pt x="199941" y="125736"/>
                  <a:pt x="200819" y="121444"/>
                  <a:pt x="200025" y="119063"/>
                </a:cubicBezTo>
                <a:cubicBezTo>
                  <a:pt x="198337" y="105560"/>
                  <a:pt x="198634" y="101724"/>
                  <a:pt x="195263" y="90488"/>
                </a:cubicBezTo>
                <a:cubicBezTo>
                  <a:pt x="193820" y="85679"/>
                  <a:pt x="192088" y="80963"/>
                  <a:pt x="190500" y="76200"/>
                </a:cubicBezTo>
                <a:lnTo>
                  <a:pt x="188119" y="69056"/>
                </a:lnTo>
                <a:cubicBezTo>
                  <a:pt x="188913" y="64294"/>
                  <a:pt x="189453" y="59482"/>
                  <a:pt x="190500" y="54769"/>
                </a:cubicBezTo>
                <a:cubicBezTo>
                  <a:pt x="193068" y="43214"/>
                  <a:pt x="197351" y="47573"/>
                  <a:pt x="188119" y="30956"/>
                </a:cubicBezTo>
                <a:cubicBezTo>
                  <a:pt x="186729" y="28454"/>
                  <a:pt x="183356" y="27781"/>
                  <a:pt x="180975" y="26194"/>
                </a:cubicBezTo>
                <a:cubicBezTo>
                  <a:pt x="179388" y="23813"/>
                  <a:pt x="177493" y="21610"/>
                  <a:pt x="176213" y="19050"/>
                </a:cubicBezTo>
                <a:cubicBezTo>
                  <a:pt x="175091" y="16805"/>
                  <a:pt x="175400" y="13866"/>
                  <a:pt x="173832" y="11906"/>
                </a:cubicBezTo>
                <a:cubicBezTo>
                  <a:pt x="172044" y="9671"/>
                  <a:pt x="169378" y="8122"/>
                  <a:pt x="166688" y="7144"/>
                </a:cubicBezTo>
                <a:cubicBezTo>
                  <a:pt x="160537" y="4907"/>
                  <a:pt x="153848" y="4451"/>
                  <a:pt x="147638" y="2381"/>
                </a:cubicBezTo>
                <a:lnTo>
                  <a:pt x="140494" y="0"/>
                </a:lnTo>
                <a:cubicBezTo>
                  <a:pt x="105569" y="794"/>
                  <a:pt x="70522" y="-645"/>
                  <a:pt x="35719" y="2381"/>
                </a:cubicBezTo>
                <a:cubicBezTo>
                  <a:pt x="30443" y="2840"/>
                  <a:pt x="29070" y="20936"/>
                  <a:pt x="28575" y="21431"/>
                </a:cubicBezTo>
                <a:cubicBezTo>
                  <a:pt x="25025" y="24981"/>
                  <a:pt x="21431" y="16669"/>
                  <a:pt x="19050" y="21431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Полилиния 498"/>
          <p:cNvSpPr/>
          <p:nvPr/>
        </p:nvSpPr>
        <p:spPr>
          <a:xfrm>
            <a:off x="4907791" y="2087041"/>
            <a:ext cx="326232" cy="331663"/>
          </a:xfrm>
          <a:custGeom>
            <a:avLst/>
            <a:gdLst>
              <a:gd name="connsiteX0" fmla="*/ 35719 w 326232"/>
              <a:gd name="connsiteY0" fmla="*/ 31625 h 331663"/>
              <a:gd name="connsiteX1" fmla="*/ 47625 w 326232"/>
              <a:gd name="connsiteY1" fmla="*/ 22100 h 331663"/>
              <a:gd name="connsiteX2" fmla="*/ 52388 w 326232"/>
              <a:gd name="connsiteY2" fmla="*/ 14956 h 331663"/>
              <a:gd name="connsiteX3" fmla="*/ 66675 w 326232"/>
              <a:gd name="connsiteY3" fmla="*/ 10194 h 331663"/>
              <a:gd name="connsiteX4" fmla="*/ 73819 w 326232"/>
              <a:gd name="connsiteY4" fmla="*/ 7813 h 331663"/>
              <a:gd name="connsiteX5" fmla="*/ 116682 w 326232"/>
              <a:gd name="connsiteY5" fmla="*/ 5431 h 331663"/>
              <a:gd name="connsiteX6" fmla="*/ 121444 w 326232"/>
              <a:gd name="connsiteY6" fmla="*/ 12575 h 331663"/>
              <a:gd name="connsiteX7" fmla="*/ 138113 w 326232"/>
              <a:gd name="connsiteY7" fmla="*/ 19719 h 331663"/>
              <a:gd name="connsiteX8" fmla="*/ 142875 w 326232"/>
              <a:gd name="connsiteY8" fmla="*/ 26863 h 331663"/>
              <a:gd name="connsiteX9" fmla="*/ 150019 w 326232"/>
              <a:gd name="connsiteY9" fmla="*/ 41150 h 331663"/>
              <a:gd name="connsiteX10" fmla="*/ 159544 w 326232"/>
              <a:gd name="connsiteY10" fmla="*/ 45913 h 331663"/>
              <a:gd name="connsiteX11" fmla="*/ 166688 w 326232"/>
              <a:gd name="connsiteY11" fmla="*/ 50675 h 331663"/>
              <a:gd name="connsiteX12" fmla="*/ 183357 w 326232"/>
              <a:gd name="connsiteY12" fmla="*/ 55438 h 331663"/>
              <a:gd name="connsiteX13" fmla="*/ 190500 w 326232"/>
              <a:gd name="connsiteY13" fmla="*/ 57819 h 331663"/>
              <a:gd name="connsiteX14" fmla="*/ 230982 w 326232"/>
              <a:gd name="connsiteY14" fmla="*/ 50675 h 331663"/>
              <a:gd name="connsiteX15" fmla="*/ 245269 w 326232"/>
              <a:gd name="connsiteY15" fmla="*/ 43531 h 331663"/>
              <a:gd name="connsiteX16" fmla="*/ 261938 w 326232"/>
              <a:gd name="connsiteY16" fmla="*/ 34006 h 331663"/>
              <a:gd name="connsiteX17" fmla="*/ 266700 w 326232"/>
              <a:gd name="connsiteY17" fmla="*/ 19719 h 331663"/>
              <a:gd name="connsiteX18" fmla="*/ 269082 w 326232"/>
              <a:gd name="connsiteY18" fmla="*/ 12575 h 331663"/>
              <a:gd name="connsiteX19" fmla="*/ 297657 w 326232"/>
              <a:gd name="connsiteY19" fmla="*/ 14956 h 331663"/>
              <a:gd name="connsiteX20" fmla="*/ 304800 w 326232"/>
              <a:gd name="connsiteY20" fmla="*/ 17338 h 331663"/>
              <a:gd name="connsiteX21" fmla="*/ 319088 w 326232"/>
              <a:gd name="connsiteY21" fmla="*/ 26863 h 331663"/>
              <a:gd name="connsiteX22" fmla="*/ 323850 w 326232"/>
              <a:gd name="connsiteY22" fmla="*/ 43531 h 331663"/>
              <a:gd name="connsiteX23" fmla="*/ 326232 w 326232"/>
              <a:gd name="connsiteY23" fmla="*/ 50675 h 331663"/>
              <a:gd name="connsiteX24" fmla="*/ 321469 w 326232"/>
              <a:gd name="connsiteY24" fmla="*/ 57819 h 331663"/>
              <a:gd name="connsiteX25" fmla="*/ 314325 w 326232"/>
              <a:gd name="connsiteY25" fmla="*/ 60200 h 331663"/>
              <a:gd name="connsiteX26" fmla="*/ 311944 w 326232"/>
              <a:gd name="connsiteY26" fmla="*/ 67344 h 331663"/>
              <a:gd name="connsiteX27" fmla="*/ 307182 w 326232"/>
              <a:gd name="connsiteY27" fmla="*/ 74488 h 331663"/>
              <a:gd name="connsiteX28" fmla="*/ 307182 w 326232"/>
              <a:gd name="connsiteY28" fmla="*/ 119731 h 331663"/>
              <a:gd name="connsiteX29" fmla="*/ 311944 w 326232"/>
              <a:gd name="connsiteY29" fmla="*/ 134019 h 331663"/>
              <a:gd name="connsiteX30" fmla="*/ 314325 w 326232"/>
              <a:gd name="connsiteY30" fmla="*/ 157831 h 331663"/>
              <a:gd name="connsiteX31" fmla="*/ 321469 w 326232"/>
              <a:gd name="connsiteY31" fmla="*/ 162594 h 331663"/>
              <a:gd name="connsiteX32" fmla="*/ 323850 w 326232"/>
              <a:gd name="connsiteY32" fmla="*/ 169738 h 331663"/>
              <a:gd name="connsiteX33" fmla="*/ 314325 w 326232"/>
              <a:gd name="connsiteY33" fmla="*/ 174500 h 331663"/>
              <a:gd name="connsiteX34" fmla="*/ 304800 w 326232"/>
              <a:gd name="connsiteY34" fmla="*/ 176881 h 331663"/>
              <a:gd name="connsiteX35" fmla="*/ 295275 w 326232"/>
              <a:gd name="connsiteY35" fmla="*/ 191169 h 331663"/>
              <a:gd name="connsiteX36" fmla="*/ 288132 w 326232"/>
              <a:gd name="connsiteY36" fmla="*/ 193550 h 331663"/>
              <a:gd name="connsiteX37" fmla="*/ 271463 w 326232"/>
              <a:gd name="connsiteY37" fmla="*/ 203075 h 331663"/>
              <a:gd name="connsiteX38" fmla="*/ 261938 w 326232"/>
              <a:gd name="connsiteY38" fmla="*/ 212600 h 331663"/>
              <a:gd name="connsiteX39" fmla="*/ 259557 w 326232"/>
              <a:gd name="connsiteY39" fmla="*/ 219744 h 331663"/>
              <a:gd name="connsiteX40" fmla="*/ 252413 w 326232"/>
              <a:gd name="connsiteY40" fmla="*/ 224506 h 331663"/>
              <a:gd name="connsiteX41" fmla="*/ 240507 w 326232"/>
              <a:gd name="connsiteY41" fmla="*/ 214981 h 331663"/>
              <a:gd name="connsiteX42" fmla="*/ 230982 w 326232"/>
              <a:gd name="connsiteY42" fmla="*/ 212600 h 331663"/>
              <a:gd name="connsiteX43" fmla="*/ 211932 w 326232"/>
              <a:gd name="connsiteY43" fmla="*/ 214981 h 331663"/>
              <a:gd name="connsiteX44" fmla="*/ 207169 w 326232"/>
              <a:gd name="connsiteY44" fmla="*/ 222125 h 331663"/>
              <a:gd name="connsiteX45" fmla="*/ 214313 w 326232"/>
              <a:gd name="connsiteY45" fmla="*/ 243556 h 331663"/>
              <a:gd name="connsiteX46" fmla="*/ 216694 w 326232"/>
              <a:gd name="connsiteY46" fmla="*/ 250700 h 331663"/>
              <a:gd name="connsiteX47" fmla="*/ 211932 w 326232"/>
              <a:gd name="connsiteY47" fmla="*/ 276894 h 331663"/>
              <a:gd name="connsiteX48" fmla="*/ 207169 w 326232"/>
              <a:gd name="connsiteY48" fmla="*/ 284038 h 331663"/>
              <a:gd name="connsiteX49" fmla="*/ 209550 w 326232"/>
              <a:gd name="connsiteY49" fmla="*/ 291181 h 331663"/>
              <a:gd name="connsiteX50" fmla="*/ 216694 w 326232"/>
              <a:gd name="connsiteY50" fmla="*/ 295944 h 331663"/>
              <a:gd name="connsiteX51" fmla="*/ 221457 w 326232"/>
              <a:gd name="connsiteY51" fmla="*/ 303088 h 331663"/>
              <a:gd name="connsiteX52" fmla="*/ 219075 w 326232"/>
              <a:gd name="connsiteY52" fmla="*/ 310231 h 331663"/>
              <a:gd name="connsiteX53" fmla="*/ 214313 w 326232"/>
              <a:gd name="connsiteY53" fmla="*/ 317375 h 331663"/>
              <a:gd name="connsiteX54" fmla="*/ 209550 w 326232"/>
              <a:gd name="connsiteY54" fmla="*/ 331663 h 331663"/>
              <a:gd name="connsiteX55" fmla="*/ 204788 w 326232"/>
              <a:gd name="connsiteY55" fmla="*/ 324519 h 331663"/>
              <a:gd name="connsiteX56" fmla="*/ 190500 w 326232"/>
              <a:gd name="connsiteY56" fmla="*/ 317375 h 331663"/>
              <a:gd name="connsiteX57" fmla="*/ 180975 w 326232"/>
              <a:gd name="connsiteY57" fmla="*/ 303088 h 331663"/>
              <a:gd name="connsiteX58" fmla="*/ 171450 w 326232"/>
              <a:gd name="connsiteY58" fmla="*/ 288800 h 331663"/>
              <a:gd name="connsiteX59" fmla="*/ 166688 w 326232"/>
              <a:gd name="connsiteY59" fmla="*/ 257844 h 331663"/>
              <a:gd name="connsiteX60" fmla="*/ 164307 w 326232"/>
              <a:gd name="connsiteY60" fmla="*/ 241175 h 331663"/>
              <a:gd name="connsiteX61" fmla="*/ 142875 w 326232"/>
              <a:gd name="connsiteY61" fmla="*/ 234031 h 331663"/>
              <a:gd name="connsiteX62" fmla="*/ 140494 w 326232"/>
              <a:gd name="connsiteY62" fmla="*/ 217363 h 331663"/>
              <a:gd name="connsiteX63" fmla="*/ 128588 w 326232"/>
              <a:gd name="connsiteY63" fmla="*/ 200694 h 331663"/>
              <a:gd name="connsiteX64" fmla="*/ 114300 w 326232"/>
              <a:gd name="connsiteY64" fmla="*/ 198313 h 331663"/>
              <a:gd name="connsiteX65" fmla="*/ 104775 w 326232"/>
              <a:gd name="connsiteY65" fmla="*/ 174500 h 331663"/>
              <a:gd name="connsiteX66" fmla="*/ 85725 w 326232"/>
              <a:gd name="connsiteY66" fmla="*/ 167356 h 331663"/>
              <a:gd name="connsiteX67" fmla="*/ 76200 w 326232"/>
              <a:gd name="connsiteY67" fmla="*/ 157831 h 331663"/>
              <a:gd name="connsiteX68" fmla="*/ 73819 w 326232"/>
              <a:gd name="connsiteY68" fmla="*/ 148306 h 331663"/>
              <a:gd name="connsiteX69" fmla="*/ 71438 w 326232"/>
              <a:gd name="connsiteY69" fmla="*/ 141163 h 331663"/>
              <a:gd name="connsiteX70" fmla="*/ 59532 w 326232"/>
              <a:gd name="connsiteY70" fmla="*/ 129256 h 331663"/>
              <a:gd name="connsiteX71" fmla="*/ 52388 w 326232"/>
              <a:gd name="connsiteY71" fmla="*/ 122113 h 331663"/>
              <a:gd name="connsiteX72" fmla="*/ 40482 w 326232"/>
              <a:gd name="connsiteY72" fmla="*/ 119731 h 331663"/>
              <a:gd name="connsiteX73" fmla="*/ 23813 w 326232"/>
              <a:gd name="connsiteY73" fmla="*/ 122113 h 331663"/>
              <a:gd name="connsiteX74" fmla="*/ 2382 w 326232"/>
              <a:gd name="connsiteY74" fmla="*/ 124494 h 331663"/>
              <a:gd name="connsiteX75" fmla="*/ 4763 w 326232"/>
              <a:gd name="connsiteY75" fmla="*/ 131638 h 331663"/>
              <a:gd name="connsiteX76" fmla="*/ 9525 w 326232"/>
              <a:gd name="connsiteY76" fmla="*/ 124494 h 331663"/>
              <a:gd name="connsiteX77" fmla="*/ 2382 w 326232"/>
              <a:gd name="connsiteY77" fmla="*/ 117350 h 331663"/>
              <a:gd name="connsiteX78" fmla="*/ 0 w 326232"/>
              <a:gd name="connsiteY78" fmla="*/ 110206 h 331663"/>
              <a:gd name="connsiteX79" fmla="*/ 2382 w 326232"/>
              <a:gd name="connsiteY79" fmla="*/ 95919 h 331663"/>
              <a:gd name="connsiteX80" fmla="*/ 9525 w 326232"/>
              <a:gd name="connsiteY80" fmla="*/ 74488 h 331663"/>
              <a:gd name="connsiteX81" fmla="*/ 16669 w 326232"/>
              <a:gd name="connsiteY81" fmla="*/ 60200 h 331663"/>
              <a:gd name="connsiteX82" fmla="*/ 23813 w 326232"/>
              <a:gd name="connsiteY82" fmla="*/ 55438 h 331663"/>
              <a:gd name="connsiteX83" fmla="*/ 33338 w 326232"/>
              <a:gd name="connsiteY83" fmla="*/ 41150 h 331663"/>
              <a:gd name="connsiteX84" fmla="*/ 38100 w 326232"/>
              <a:gd name="connsiteY84" fmla="*/ 34006 h 331663"/>
              <a:gd name="connsiteX85" fmla="*/ 45244 w 326232"/>
              <a:gd name="connsiteY85" fmla="*/ 19719 h 331663"/>
              <a:gd name="connsiteX86" fmla="*/ 35719 w 326232"/>
              <a:gd name="connsiteY86" fmla="*/ 31625 h 3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6232" h="331663">
                <a:moveTo>
                  <a:pt x="35719" y="31625"/>
                </a:moveTo>
                <a:cubicBezTo>
                  <a:pt x="36116" y="32022"/>
                  <a:pt x="44031" y="25694"/>
                  <a:pt x="47625" y="22100"/>
                </a:cubicBezTo>
                <a:cubicBezTo>
                  <a:pt x="49649" y="20076"/>
                  <a:pt x="49961" y="16473"/>
                  <a:pt x="52388" y="14956"/>
                </a:cubicBezTo>
                <a:cubicBezTo>
                  <a:pt x="56645" y="12295"/>
                  <a:pt x="61913" y="11781"/>
                  <a:pt x="66675" y="10194"/>
                </a:cubicBezTo>
                <a:lnTo>
                  <a:pt x="73819" y="7813"/>
                </a:lnTo>
                <a:cubicBezTo>
                  <a:pt x="89162" y="-2416"/>
                  <a:pt x="85319" y="-1949"/>
                  <a:pt x="116682" y="5431"/>
                </a:cubicBezTo>
                <a:cubicBezTo>
                  <a:pt x="119468" y="6086"/>
                  <a:pt x="119420" y="10551"/>
                  <a:pt x="121444" y="12575"/>
                </a:cubicBezTo>
                <a:cubicBezTo>
                  <a:pt x="126926" y="18057"/>
                  <a:pt x="130826" y="17897"/>
                  <a:pt x="138113" y="19719"/>
                </a:cubicBezTo>
                <a:cubicBezTo>
                  <a:pt x="139700" y="22100"/>
                  <a:pt x="141595" y="24303"/>
                  <a:pt x="142875" y="26863"/>
                </a:cubicBezTo>
                <a:cubicBezTo>
                  <a:pt x="145892" y="32897"/>
                  <a:pt x="144173" y="36278"/>
                  <a:pt x="150019" y="41150"/>
                </a:cubicBezTo>
                <a:cubicBezTo>
                  <a:pt x="152746" y="43423"/>
                  <a:pt x="156462" y="44152"/>
                  <a:pt x="159544" y="45913"/>
                </a:cubicBezTo>
                <a:cubicBezTo>
                  <a:pt x="162029" y="47333"/>
                  <a:pt x="164128" y="49395"/>
                  <a:pt x="166688" y="50675"/>
                </a:cubicBezTo>
                <a:cubicBezTo>
                  <a:pt x="170491" y="52576"/>
                  <a:pt x="179802" y="54422"/>
                  <a:pt x="183357" y="55438"/>
                </a:cubicBezTo>
                <a:cubicBezTo>
                  <a:pt x="185770" y="56128"/>
                  <a:pt x="188119" y="57025"/>
                  <a:pt x="190500" y="57819"/>
                </a:cubicBezTo>
                <a:cubicBezTo>
                  <a:pt x="213105" y="50283"/>
                  <a:pt x="199788" y="53510"/>
                  <a:pt x="230982" y="50675"/>
                </a:cubicBezTo>
                <a:cubicBezTo>
                  <a:pt x="244705" y="41526"/>
                  <a:pt x="231470" y="49445"/>
                  <a:pt x="245269" y="43531"/>
                </a:cubicBezTo>
                <a:cubicBezTo>
                  <a:pt x="253732" y="39904"/>
                  <a:pt x="254761" y="38791"/>
                  <a:pt x="261938" y="34006"/>
                </a:cubicBezTo>
                <a:lnTo>
                  <a:pt x="266700" y="19719"/>
                </a:lnTo>
                <a:lnTo>
                  <a:pt x="269082" y="12575"/>
                </a:lnTo>
                <a:cubicBezTo>
                  <a:pt x="278607" y="13369"/>
                  <a:pt x="288183" y="13693"/>
                  <a:pt x="297657" y="14956"/>
                </a:cubicBezTo>
                <a:cubicBezTo>
                  <a:pt x="300145" y="15288"/>
                  <a:pt x="302712" y="15946"/>
                  <a:pt x="304800" y="17338"/>
                </a:cubicBezTo>
                <a:cubicBezTo>
                  <a:pt x="322636" y="29229"/>
                  <a:pt x="302103" y="21200"/>
                  <a:pt x="319088" y="26863"/>
                </a:cubicBezTo>
                <a:cubicBezTo>
                  <a:pt x="324801" y="44003"/>
                  <a:pt x="317864" y="22583"/>
                  <a:pt x="323850" y="43531"/>
                </a:cubicBezTo>
                <a:cubicBezTo>
                  <a:pt x="324540" y="45945"/>
                  <a:pt x="325438" y="48294"/>
                  <a:pt x="326232" y="50675"/>
                </a:cubicBezTo>
                <a:cubicBezTo>
                  <a:pt x="324644" y="53056"/>
                  <a:pt x="323704" y="56031"/>
                  <a:pt x="321469" y="57819"/>
                </a:cubicBezTo>
                <a:cubicBezTo>
                  <a:pt x="319509" y="59387"/>
                  <a:pt x="316100" y="58425"/>
                  <a:pt x="314325" y="60200"/>
                </a:cubicBezTo>
                <a:cubicBezTo>
                  <a:pt x="312550" y="61975"/>
                  <a:pt x="313066" y="65099"/>
                  <a:pt x="311944" y="67344"/>
                </a:cubicBezTo>
                <a:cubicBezTo>
                  <a:pt x="310664" y="69904"/>
                  <a:pt x="308769" y="72107"/>
                  <a:pt x="307182" y="74488"/>
                </a:cubicBezTo>
                <a:cubicBezTo>
                  <a:pt x="303224" y="94271"/>
                  <a:pt x="302834" y="90743"/>
                  <a:pt x="307182" y="119731"/>
                </a:cubicBezTo>
                <a:cubicBezTo>
                  <a:pt x="307927" y="124696"/>
                  <a:pt x="311944" y="134019"/>
                  <a:pt x="311944" y="134019"/>
                </a:cubicBezTo>
                <a:cubicBezTo>
                  <a:pt x="312738" y="141956"/>
                  <a:pt x="311802" y="150263"/>
                  <a:pt x="314325" y="157831"/>
                </a:cubicBezTo>
                <a:cubicBezTo>
                  <a:pt x="315230" y="160546"/>
                  <a:pt x="319681" y="160359"/>
                  <a:pt x="321469" y="162594"/>
                </a:cubicBezTo>
                <a:cubicBezTo>
                  <a:pt x="323037" y="164554"/>
                  <a:pt x="323056" y="167357"/>
                  <a:pt x="323850" y="169738"/>
                </a:cubicBezTo>
                <a:cubicBezTo>
                  <a:pt x="320675" y="171325"/>
                  <a:pt x="317649" y="173254"/>
                  <a:pt x="314325" y="174500"/>
                </a:cubicBezTo>
                <a:cubicBezTo>
                  <a:pt x="311261" y="175649"/>
                  <a:pt x="307263" y="174726"/>
                  <a:pt x="304800" y="176881"/>
                </a:cubicBezTo>
                <a:cubicBezTo>
                  <a:pt x="300492" y="180650"/>
                  <a:pt x="300705" y="189359"/>
                  <a:pt x="295275" y="191169"/>
                </a:cubicBezTo>
                <a:cubicBezTo>
                  <a:pt x="292894" y="191963"/>
                  <a:pt x="290439" y="192561"/>
                  <a:pt x="288132" y="193550"/>
                </a:cubicBezTo>
                <a:cubicBezTo>
                  <a:pt x="279676" y="197174"/>
                  <a:pt x="278636" y="198294"/>
                  <a:pt x="271463" y="203075"/>
                </a:cubicBezTo>
                <a:cubicBezTo>
                  <a:pt x="265114" y="222126"/>
                  <a:pt x="274638" y="199900"/>
                  <a:pt x="261938" y="212600"/>
                </a:cubicBezTo>
                <a:cubicBezTo>
                  <a:pt x="260163" y="214375"/>
                  <a:pt x="261125" y="217784"/>
                  <a:pt x="259557" y="219744"/>
                </a:cubicBezTo>
                <a:cubicBezTo>
                  <a:pt x="257769" y="221979"/>
                  <a:pt x="254794" y="222919"/>
                  <a:pt x="252413" y="224506"/>
                </a:cubicBezTo>
                <a:cubicBezTo>
                  <a:pt x="229059" y="216723"/>
                  <a:pt x="262047" y="229342"/>
                  <a:pt x="240507" y="214981"/>
                </a:cubicBezTo>
                <a:cubicBezTo>
                  <a:pt x="237784" y="213166"/>
                  <a:pt x="234157" y="213394"/>
                  <a:pt x="230982" y="212600"/>
                </a:cubicBezTo>
                <a:cubicBezTo>
                  <a:pt x="224632" y="213394"/>
                  <a:pt x="217874" y="212604"/>
                  <a:pt x="211932" y="214981"/>
                </a:cubicBezTo>
                <a:cubicBezTo>
                  <a:pt x="209275" y="216044"/>
                  <a:pt x="207485" y="219280"/>
                  <a:pt x="207169" y="222125"/>
                </a:cubicBezTo>
                <a:cubicBezTo>
                  <a:pt x="205946" y="233126"/>
                  <a:pt x="209286" y="236017"/>
                  <a:pt x="214313" y="243556"/>
                </a:cubicBezTo>
                <a:cubicBezTo>
                  <a:pt x="215107" y="245937"/>
                  <a:pt x="216694" y="248190"/>
                  <a:pt x="216694" y="250700"/>
                </a:cubicBezTo>
                <a:cubicBezTo>
                  <a:pt x="216694" y="255623"/>
                  <a:pt x="215280" y="270197"/>
                  <a:pt x="211932" y="276894"/>
                </a:cubicBezTo>
                <a:cubicBezTo>
                  <a:pt x="210652" y="279454"/>
                  <a:pt x="208757" y="281657"/>
                  <a:pt x="207169" y="284038"/>
                </a:cubicBezTo>
                <a:cubicBezTo>
                  <a:pt x="207963" y="286419"/>
                  <a:pt x="207982" y="289221"/>
                  <a:pt x="209550" y="291181"/>
                </a:cubicBezTo>
                <a:cubicBezTo>
                  <a:pt x="211338" y="293416"/>
                  <a:pt x="214670" y="293920"/>
                  <a:pt x="216694" y="295944"/>
                </a:cubicBezTo>
                <a:cubicBezTo>
                  <a:pt x="218718" y="297968"/>
                  <a:pt x="219869" y="300707"/>
                  <a:pt x="221457" y="303088"/>
                </a:cubicBezTo>
                <a:cubicBezTo>
                  <a:pt x="220663" y="305469"/>
                  <a:pt x="220198" y="307986"/>
                  <a:pt x="219075" y="310231"/>
                </a:cubicBezTo>
                <a:cubicBezTo>
                  <a:pt x="217795" y="312791"/>
                  <a:pt x="215475" y="314760"/>
                  <a:pt x="214313" y="317375"/>
                </a:cubicBezTo>
                <a:cubicBezTo>
                  <a:pt x="212274" y="321963"/>
                  <a:pt x="209550" y="331663"/>
                  <a:pt x="209550" y="331663"/>
                </a:cubicBezTo>
                <a:cubicBezTo>
                  <a:pt x="207963" y="329282"/>
                  <a:pt x="206812" y="326543"/>
                  <a:pt x="204788" y="324519"/>
                </a:cubicBezTo>
                <a:cubicBezTo>
                  <a:pt x="200171" y="319902"/>
                  <a:pt x="196311" y="319312"/>
                  <a:pt x="190500" y="317375"/>
                </a:cubicBezTo>
                <a:cubicBezTo>
                  <a:pt x="174649" y="301522"/>
                  <a:pt x="189590" y="318594"/>
                  <a:pt x="180975" y="303088"/>
                </a:cubicBezTo>
                <a:cubicBezTo>
                  <a:pt x="178195" y="298084"/>
                  <a:pt x="171450" y="288800"/>
                  <a:pt x="171450" y="288800"/>
                </a:cubicBezTo>
                <a:cubicBezTo>
                  <a:pt x="167014" y="271053"/>
                  <a:pt x="170116" y="285270"/>
                  <a:pt x="166688" y="257844"/>
                </a:cubicBezTo>
                <a:cubicBezTo>
                  <a:pt x="165992" y="252275"/>
                  <a:pt x="166587" y="246304"/>
                  <a:pt x="164307" y="241175"/>
                </a:cubicBezTo>
                <a:cubicBezTo>
                  <a:pt x="161629" y="235149"/>
                  <a:pt x="145673" y="234497"/>
                  <a:pt x="142875" y="234031"/>
                </a:cubicBezTo>
                <a:cubicBezTo>
                  <a:pt x="142081" y="228475"/>
                  <a:pt x="141756" y="222832"/>
                  <a:pt x="140494" y="217363"/>
                </a:cubicBezTo>
                <a:cubicBezTo>
                  <a:pt x="137383" y="203882"/>
                  <a:pt x="139272" y="203068"/>
                  <a:pt x="128588" y="200694"/>
                </a:cubicBezTo>
                <a:cubicBezTo>
                  <a:pt x="123875" y="199647"/>
                  <a:pt x="119063" y="199107"/>
                  <a:pt x="114300" y="198313"/>
                </a:cubicBezTo>
                <a:cubicBezTo>
                  <a:pt x="98162" y="187552"/>
                  <a:pt x="115720" y="201863"/>
                  <a:pt x="104775" y="174500"/>
                </a:cubicBezTo>
                <a:cubicBezTo>
                  <a:pt x="102643" y="169169"/>
                  <a:pt x="88587" y="167929"/>
                  <a:pt x="85725" y="167356"/>
                </a:cubicBezTo>
                <a:cubicBezTo>
                  <a:pt x="77562" y="142866"/>
                  <a:pt x="90714" y="175975"/>
                  <a:pt x="76200" y="157831"/>
                </a:cubicBezTo>
                <a:cubicBezTo>
                  <a:pt x="74156" y="155275"/>
                  <a:pt x="74718" y="151453"/>
                  <a:pt x="73819" y="148306"/>
                </a:cubicBezTo>
                <a:cubicBezTo>
                  <a:pt x="73130" y="145893"/>
                  <a:pt x="72560" y="143408"/>
                  <a:pt x="71438" y="141163"/>
                </a:cubicBezTo>
                <a:cubicBezTo>
                  <a:pt x="66449" y="131187"/>
                  <a:pt x="67694" y="136058"/>
                  <a:pt x="59532" y="129256"/>
                </a:cubicBezTo>
                <a:cubicBezTo>
                  <a:pt x="56945" y="127100"/>
                  <a:pt x="55400" y="123619"/>
                  <a:pt x="52388" y="122113"/>
                </a:cubicBezTo>
                <a:cubicBezTo>
                  <a:pt x="48768" y="120303"/>
                  <a:pt x="44451" y="120525"/>
                  <a:pt x="40482" y="119731"/>
                </a:cubicBezTo>
                <a:lnTo>
                  <a:pt x="23813" y="122113"/>
                </a:lnTo>
                <a:cubicBezTo>
                  <a:pt x="16681" y="123005"/>
                  <a:pt x="8811" y="121280"/>
                  <a:pt x="2382" y="124494"/>
                </a:cubicBezTo>
                <a:cubicBezTo>
                  <a:pt x="137" y="125617"/>
                  <a:pt x="3969" y="129257"/>
                  <a:pt x="4763" y="131638"/>
                </a:cubicBezTo>
                <a:cubicBezTo>
                  <a:pt x="6350" y="129257"/>
                  <a:pt x="9995" y="127317"/>
                  <a:pt x="9525" y="124494"/>
                </a:cubicBezTo>
                <a:cubicBezTo>
                  <a:pt x="8971" y="121172"/>
                  <a:pt x="4250" y="120152"/>
                  <a:pt x="2382" y="117350"/>
                </a:cubicBezTo>
                <a:cubicBezTo>
                  <a:pt x="990" y="115261"/>
                  <a:pt x="794" y="112587"/>
                  <a:pt x="0" y="110206"/>
                </a:cubicBezTo>
                <a:cubicBezTo>
                  <a:pt x="794" y="105444"/>
                  <a:pt x="1211" y="100603"/>
                  <a:pt x="2382" y="95919"/>
                </a:cubicBezTo>
                <a:cubicBezTo>
                  <a:pt x="2383" y="95914"/>
                  <a:pt x="8333" y="78063"/>
                  <a:pt x="9525" y="74488"/>
                </a:cubicBezTo>
                <a:cubicBezTo>
                  <a:pt x="11461" y="68680"/>
                  <a:pt x="12055" y="64814"/>
                  <a:pt x="16669" y="60200"/>
                </a:cubicBezTo>
                <a:cubicBezTo>
                  <a:pt x="18693" y="58176"/>
                  <a:pt x="21432" y="57025"/>
                  <a:pt x="23813" y="55438"/>
                </a:cubicBezTo>
                <a:lnTo>
                  <a:pt x="33338" y="41150"/>
                </a:lnTo>
                <a:cubicBezTo>
                  <a:pt x="34925" y="38769"/>
                  <a:pt x="37195" y="36721"/>
                  <a:pt x="38100" y="34006"/>
                </a:cubicBezTo>
                <a:cubicBezTo>
                  <a:pt x="39458" y="29933"/>
                  <a:pt x="41289" y="22355"/>
                  <a:pt x="45244" y="19719"/>
                </a:cubicBezTo>
                <a:cubicBezTo>
                  <a:pt x="69112" y="3807"/>
                  <a:pt x="35322" y="31228"/>
                  <a:pt x="35719" y="31625"/>
                </a:cubicBez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Овал 502"/>
          <p:cNvSpPr/>
          <p:nvPr/>
        </p:nvSpPr>
        <p:spPr>
          <a:xfrm>
            <a:off x="5082223" y="4957309"/>
            <a:ext cx="179217" cy="18768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Овал 504"/>
          <p:cNvSpPr/>
          <p:nvPr/>
        </p:nvSpPr>
        <p:spPr>
          <a:xfrm>
            <a:off x="8397777" y="4528070"/>
            <a:ext cx="113700" cy="10947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Овал 506"/>
          <p:cNvSpPr/>
          <p:nvPr/>
        </p:nvSpPr>
        <p:spPr>
          <a:xfrm>
            <a:off x="6077969" y="4879646"/>
            <a:ext cx="163335" cy="167592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1" name="Овал 510"/>
          <p:cNvSpPr/>
          <p:nvPr/>
        </p:nvSpPr>
        <p:spPr>
          <a:xfrm>
            <a:off x="6717236" y="3884129"/>
            <a:ext cx="115224" cy="1101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Овал 511"/>
          <p:cNvSpPr/>
          <p:nvPr/>
        </p:nvSpPr>
        <p:spPr>
          <a:xfrm>
            <a:off x="7898181" y="3562675"/>
            <a:ext cx="115224" cy="110151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Овал 512"/>
          <p:cNvSpPr/>
          <p:nvPr/>
        </p:nvSpPr>
        <p:spPr>
          <a:xfrm>
            <a:off x="7886237" y="3839366"/>
            <a:ext cx="115224" cy="110151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Овал 513"/>
          <p:cNvSpPr/>
          <p:nvPr/>
        </p:nvSpPr>
        <p:spPr>
          <a:xfrm>
            <a:off x="6659624" y="4127219"/>
            <a:ext cx="115224" cy="110151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" name="Овал 514"/>
          <p:cNvSpPr/>
          <p:nvPr/>
        </p:nvSpPr>
        <p:spPr>
          <a:xfrm>
            <a:off x="6903814" y="3894134"/>
            <a:ext cx="115224" cy="1101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Овал 515"/>
          <p:cNvSpPr/>
          <p:nvPr/>
        </p:nvSpPr>
        <p:spPr>
          <a:xfrm>
            <a:off x="7491928" y="3511685"/>
            <a:ext cx="115224" cy="110151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Овал 516"/>
          <p:cNvSpPr/>
          <p:nvPr/>
        </p:nvSpPr>
        <p:spPr>
          <a:xfrm>
            <a:off x="8488818" y="3513146"/>
            <a:ext cx="99399" cy="950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Овал 517"/>
          <p:cNvSpPr/>
          <p:nvPr/>
        </p:nvSpPr>
        <p:spPr>
          <a:xfrm>
            <a:off x="8114611" y="3926358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0" name="Овал 519"/>
          <p:cNvSpPr/>
          <p:nvPr/>
        </p:nvSpPr>
        <p:spPr>
          <a:xfrm>
            <a:off x="4194605" y="1522747"/>
            <a:ext cx="118783" cy="12103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Овал 524"/>
          <p:cNvSpPr/>
          <p:nvPr/>
        </p:nvSpPr>
        <p:spPr>
          <a:xfrm>
            <a:off x="5284879" y="2251535"/>
            <a:ext cx="101529" cy="973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6" name="Овал 525"/>
          <p:cNvSpPr/>
          <p:nvPr/>
        </p:nvSpPr>
        <p:spPr>
          <a:xfrm>
            <a:off x="4960752" y="2618229"/>
            <a:ext cx="90756" cy="9733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Овал 526"/>
          <p:cNvSpPr/>
          <p:nvPr/>
        </p:nvSpPr>
        <p:spPr>
          <a:xfrm>
            <a:off x="5145354" y="1313083"/>
            <a:ext cx="107964" cy="10897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Овал 527"/>
          <p:cNvSpPr/>
          <p:nvPr/>
        </p:nvSpPr>
        <p:spPr>
          <a:xfrm>
            <a:off x="6136532" y="3851871"/>
            <a:ext cx="88502" cy="87334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Овал 528"/>
          <p:cNvSpPr/>
          <p:nvPr/>
        </p:nvSpPr>
        <p:spPr>
          <a:xfrm>
            <a:off x="6127352" y="3299279"/>
            <a:ext cx="88502" cy="8733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8" name="Овал 537"/>
          <p:cNvSpPr/>
          <p:nvPr/>
        </p:nvSpPr>
        <p:spPr>
          <a:xfrm>
            <a:off x="8838993" y="3206355"/>
            <a:ext cx="104931" cy="110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9" name="Овал 538"/>
          <p:cNvSpPr/>
          <p:nvPr/>
        </p:nvSpPr>
        <p:spPr>
          <a:xfrm>
            <a:off x="8718179" y="2955916"/>
            <a:ext cx="104931" cy="110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1" name="Овал 540"/>
          <p:cNvSpPr/>
          <p:nvPr/>
        </p:nvSpPr>
        <p:spPr>
          <a:xfrm>
            <a:off x="3550862" y="1342070"/>
            <a:ext cx="118783" cy="12103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" name="Овал 541"/>
          <p:cNvSpPr/>
          <p:nvPr/>
        </p:nvSpPr>
        <p:spPr>
          <a:xfrm>
            <a:off x="6389462" y="1926419"/>
            <a:ext cx="118783" cy="12103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3" name="Овал 542"/>
          <p:cNvSpPr/>
          <p:nvPr/>
        </p:nvSpPr>
        <p:spPr>
          <a:xfrm>
            <a:off x="6598453" y="2000221"/>
            <a:ext cx="118783" cy="12103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Овал 543"/>
          <p:cNvSpPr/>
          <p:nvPr/>
        </p:nvSpPr>
        <p:spPr>
          <a:xfrm>
            <a:off x="7969516" y="2512557"/>
            <a:ext cx="118783" cy="12103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Овал 545"/>
          <p:cNvSpPr/>
          <p:nvPr/>
        </p:nvSpPr>
        <p:spPr>
          <a:xfrm>
            <a:off x="5544122" y="2691407"/>
            <a:ext cx="88502" cy="8733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Овал 546"/>
          <p:cNvSpPr/>
          <p:nvPr/>
        </p:nvSpPr>
        <p:spPr>
          <a:xfrm>
            <a:off x="5803910" y="2655737"/>
            <a:ext cx="88502" cy="8733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5" name="Прямоугольник 554"/>
          <p:cNvSpPr/>
          <p:nvPr/>
        </p:nvSpPr>
        <p:spPr>
          <a:xfrm>
            <a:off x="9097835" y="2517007"/>
            <a:ext cx="139008" cy="1496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6" name="Прямоугольник 555"/>
          <p:cNvSpPr/>
          <p:nvPr/>
        </p:nvSpPr>
        <p:spPr>
          <a:xfrm>
            <a:off x="8078635" y="3125863"/>
            <a:ext cx="139008" cy="1496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8" name="Прямоугольник 557"/>
          <p:cNvSpPr/>
          <p:nvPr/>
        </p:nvSpPr>
        <p:spPr>
          <a:xfrm>
            <a:off x="8629144" y="3228762"/>
            <a:ext cx="139008" cy="149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9" name="Полилиния 558"/>
          <p:cNvSpPr/>
          <p:nvPr/>
        </p:nvSpPr>
        <p:spPr>
          <a:xfrm>
            <a:off x="8896035" y="2789959"/>
            <a:ext cx="369351" cy="281044"/>
          </a:xfrm>
          <a:custGeom>
            <a:avLst/>
            <a:gdLst>
              <a:gd name="connsiteX0" fmla="*/ 30957 w 369351"/>
              <a:gd name="connsiteY0" fmla="*/ 38100 h 281044"/>
              <a:gd name="connsiteX1" fmla="*/ 54769 w 369351"/>
              <a:gd name="connsiteY1" fmla="*/ 30957 h 281044"/>
              <a:gd name="connsiteX2" fmla="*/ 64294 w 369351"/>
              <a:gd name="connsiteY2" fmla="*/ 42863 h 281044"/>
              <a:gd name="connsiteX3" fmla="*/ 76200 w 369351"/>
              <a:gd name="connsiteY3" fmla="*/ 54769 h 281044"/>
              <a:gd name="connsiteX4" fmla="*/ 83344 w 369351"/>
              <a:gd name="connsiteY4" fmla="*/ 59532 h 281044"/>
              <a:gd name="connsiteX5" fmla="*/ 126207 w 369351"/>
              <a:gd name="connsiteY5" fmla="*/ 59532 h 281044"/>
              <a:gd name="connsiteX6" fmla="*/ 147638 w 369351"/>
              <a:gd name="connsiteY6" fmla="*/ 40482 h 281044"/>
              <a:gd name="connsiteX7" fmla="*/ 154782 w 369351"/>
              <a:gd name="connsiteY7" fmla="*/ 38100 h 281044"/>
              <a:gd name="connsiteX8" fmla="*/ 161925 w 369351"/>
              <a:gd name="connsiteY8" fmla="*/ 30957 h 281044"/>
              <a:gd name="connsiteX9" fmla="*/ 173832 w 369351"/>
              <a:gd name="connsiteY9" fmla="*/ 19050 h 281044"/>
              <a:gd name="connsiteX10" fmla="*/ 197644 w 369351"/>
              <a:gd name="connsiteY10" fmla="*/ 16669 h 281044"/>
              <a:gd name="connsiteX11" fmla="*/ 204788 w 369351"/>
              <a:gd name="connsiteY11" fmla="*/ 14288 h 281044"/>
              <a:gd name="connsiteX12" fmla="*/ 219075 w 369351"/>
              <a:gd name="connsiteY12" fmla="*/ 21432 h 281044"/>
              <a:gd name="connsiteX13" fmla="*/ 233363 w 369351"/>
              <a:gd name="connsiteY13" fmla="*/ 26194 h 281044"/>
              <a:gd name="connsiteX14" fmla="*/ 240507 w 369351"/>
              <a:gd name="connsiteY14" fmla="*/ 28575 h 281044"/>
              <a:gd name="connsiteX15" fmla="*/ 247650 w 369351"/>
              <a:gd name="connsiteY15" fmla="*/ 30957 h 281044"/>
              <a:gd name="connsiteX16" fmla="*/ 269082 w 369351"/>
              <a:gd name="connsiteY16" fmla="*/ 35719 h 281044"/>
              <a:gd name="connsiteX17" fmla="*/ 278607 w 369351"/>
              <a:gd name="connsiteY17" fmla="*/ 7144 h 281044"/>
              <a:gd name="connsiteX18" fmla="*/ 292894 w 369351"/>
              <a:gd name="connsiteY18" fmla="*/ 0 h 281044"/>
              <a:gd name="connsiteX19" fmla="*/ 302419 w 369351"/>
              <a:gd name="connsiteY19" fmla="*/ 2382 h 281044"/>
              <a:gd name="connsiteX20" fmla="*/ 309563 w 369351"/>
              <a:gd name="connsiteY20" fmla="*/ 16669 h 281044"/>
              <a:gd name="connsiteX21" fmla="*/ 328613 w 369351"/>
              <a:gd name="connsiteY21" fmla="*/ 21432 h 281044"/>
              <a:gd name="connsiteX22" fmla="*/ 335757 w 369351"/>
              <a:gd name="connsiteY22" fmla="*/ 26194 h 281044"/>
              <a:gd name="connsiteX23" fmla="*/ 342900 w 369351"/>
              <a:gd name="connsiteY23" fmla="*/ 21432 h 281044"/>
              <a:gd name="connsiteX24" fmla="*/ 350044 w 369351"/>
              <a:gd name="connsiteY24" fmla="*/ 19050 h 281044"/>
              <a:gd name="connsiteX25" fmla="*/ 364332 w 369351"/>
              <a:gd name="connsiteY25" fmla="*/ 21432 h 281044"/>
              <a:gd name="connsiteX26" fmla="*/ 366713 w 369351"/>
              <a:gd name="connsiteY26" fmla="*/ 28575 h 281044"/>
              <a:gd name="connsiteX27" fmla="*/ 352425 w 369351"/>
              <a:gd name="connsiteY27" fmla="*/ 76200 h 281044"/>
              <a:gd name="connsiteX28" fmla="*/ 347663 w 369351"/>
              <a:gd name="connsiteY28" fmla="*/ 92869 h 281044"/>
              <a:gd name="connsiteX29" fmla="*/ 345282 w 369351"/>
              <a:gd name="connsiteY29" fmla="*/ 100013 h 281044"/>
              <a:gd name="connsiteX30" fmla="*/ 347663 w 369351"/>
              <a:gd name="connsiteY30" fmla="*/ 140494 h 281044"/>
              <a:gd name="connsiteX31" fmla="*/ 350044 w 369351"/>
              <a:gd name="connsiteY31" fmla="*/ 147638 h 281044"/>
              <a:gd name="connsiteX32" fmla="*/ 357188 w 369351"/>
              <a:gd name="connsiteY32" fmla="*/ 152400 h 281044"/>
              <a:gd name="connsiteX33" fmla="*/ 359569 w 369351"/>
              <a:gd name="connsiteY33" fmla="*/ 159544 h 281044"/>
              <a:gd name="connsiteX34" fmla="*/ 364332 w 369351"/>
              <a:gd name="connsiteY34" fmla="*/ 166688 h 281044"/>
              <a:gd name="connsiteX35" fmla="*/ 266700 w 369351"/>
              <a:gd name="connsiteY35" fmla="*/ 200025 h 281044"/>
              <a:gd name="connsiteX36" fmla="*/ 230982 w 369351"/>
              <a:gd name="connsiteY36" fmla="*/ 202407 h 281044"/>
              <a:gd name="connsiteX37" fmla="*/ 223838 w 369351"/>
              <a:gd name="connsiteY37" fmla="*/ 207169 h 281044"/>
              <a:gd name="connsiteX38" fmla="*/ 200025 w 369351"/>
              <a:gd name="connsiteY38" fmla="*/ 211932 h 281044"/>
              <a:gd name="connsiteX39" fmla="*/ 185738 w 369351"/>
              <a:gd name="connsiteY39" fmla="*/ 221457 h 281044"/>
              <a:gd name="connsiteX40" fmla="*/ 176213 w 369351"/>
              <a:gd name="connsiteY40" fmla="*/ 235744 h 281044"/>
              <a:gd name="connsiteX41" fmla="*/ 161925 w 369351"/>
              <a:gd name="connsiteY41" fmla="*/ 245269 h 281044"/>
              <a:gd name="connsiteX42" fmla="*/ 152400 w 369351"/>
              <a:gd name="connsiteY42" fmla="*/ 257175 h 281044"/>
              <a:gd name="connsiteX43" fmla="*/ 145257 w 369351"/>
              <a:gd name="connsiteY43" fmla="*/ 264319 h 281044"/>
              <a:gd name="connsiteX44" fmla="*/ 123825 w 369351"/>
              <a:gd name="connsiteY44" fmla="*/ 276225 h 281044"/>
              <a:gd name="connsiteX45" fmla="*/ 116682 w 369351"/>
              <a:gd name="connsiteY45" fmla="*/ 280988 h 281044"/>
              <a:gd name="connsiteX46" fmla="*/ 111919 w 369351"/>
              <a:gd name="connsiteY46" fmla="*/ 273844 h 281044"/>
              <a:gd name="connsiteX47" fmla="*/ 104775 w 369351"/>
              <a:gd name="connsiteY47" fmla="*/ 240507 h 281044"/>
              <a:gd name="connsiteX48" fmla="*/ 100013 w 369351"/>
              <a:gd name="connsiteY48" fmla="*/ 233363 h 281044"/>
              <a:gd name="connsiteX49" fmla="*/ 97632 w 369351"/>
              <a:gd name="connsiteY49" fmla="*/ 226219 h 281044"/>
              <a:gd name="connsiteX50" fmla="*/ 83344 w 369351"/>
              <a:gd name="connsiteY50" fmla="*/ 216694 h 281044"/>
              <a:gd name="connsiteX51" fmla="*/ 71438 w 369351"/>
              <a:gd name="connsiteY51" fmla="*/ 195263 h 281044"/>
              <a:gd name="connsiteX52" fmla="*/ 64294 w 369351"/>
              <a:gd name="connsiteY52" fmla="*/ 188119 h 281044"/>
              <a:gd name="connsiteX53" fmla="*/ 50007 w 369351"/>
              <a:gd name="connsiteY53" fmla="*/ 185738 h 281044"/>
              <a:gd name="connsiteX54" fmla="*/ 42863 w 369351"/>
              <a:gd name="connsiteY54" fmla="*/ 183357 h 281044"/>
              <a:gd name="connsiteX55" fmla="*/ 38100 w 369351"/>
              <a:gd name="connsiteY55" fmla="*/ 176213 h 281044"/>
              <a:gd name="connsiteX56" fmla="*/ 30957 w 369351"/>
              <a:gd name="connsiteY56" fmla="*/ 161925 h 281044"/>
              <a:gd name="connsiteX57" fmla="*/ 23813 w 369351"/>
              <a:gd name="connsiteY57" fmla="*/ 159544 h 281044"/>
              <a:gd name="connsiteX58" fmla="*/ 0 w 369351"/>
              <a:gd name="connsiteY58" fmla="*/ 157163 h 281044"/>
              <a:gd name="connsiteX59" fmla="*/ 4763 w 369351"/>
              <a:gd name="connsiteY59" fmla="*/ 138113 h 281044"/>
              <a:gd name="connsiteX60" fmla="*/ 11907 w 369351"/>
              <a:gd name="connsiteY60" fmla="*/ 133350 h 281044"/>
              <a:gd name="connsiteX61" fmla="*/ 23813 w 369351"/>
              <a:gd name="connsiteY61" fmla="*/ 114300 h 281044"/>
              <a:gd name="connsiteX62" fmla="*/ 28575 w 369351"/>
              <a:gd name="connsiteY62" fmla="*/ 100013 h 281044"/>
              <a:gd name="connsiteX63" fmla="*/ 30957 w 369351"/>
              <a:gd name="connsiteY63" fmla="*/ 92869 h 281044"/>
              <a:gd name="connsiteX64" fmla="*/ 38100 w 369351"/>
              <a:gd name="connsiteY64" fmla="*/ 78582 h 281044"/>
              <a:gd name="connsiteX65" fmla="*/ 30957 w 369351"/>
              <a:gd name="connsiteY65" fmla="*/ 38100 h 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69351" h="281044">
                <a:moveTo>
                  <a:pt x="30957" y="38100"/>
                </a:moveTo>
                <a:cubicBezTo>
                  <a:pt x="33735" y="30163"/>
                  <a:pt x="46507" y="31593"/>
                  <a:pt x="54769" y="30957"/>
                </a:cubicBezTo>
                <a:cubicBezTo>
                  <a:pt x="62191" y="30386"/>
                  <a:pt x="62597" y="38902"/>
                  <a:pt x="64294" y="42863"/>
                </a:cubicBezTo>
                <a:cubicBezTo>
                  <a:pt x="69198" y="54306"/>
                  <a:pt x="66383" y="51497"/>
                  <a:pt x="76200" y="54769"/>
                </a:cubicBezTo>
                <a:cubicBezTo>
                  <a:pt x="78581" y="56357"/>
                  <a:pt x="80784" y="58252"/>
                  <a:pt x="83344" y="59532"/>
                </a:cubicBezTo>
                <a:cubicBezTo>
                  <a:pt x="96376" y="66048"/>
                  <a:pt x="113808" y="60358"/>
                  <a:pt x="126207" y="59532"/>
                </a:cubicBezTo>
                <a:cubicBezTo>
                  <a:pt x="132524" y="53215"/>
                  <a:pt x="139136" y="44733"/>
                  <a:pt x="147638" y="40482"/>
                </a:cubicBezTo>
                <a:cubicBezTo>
                  <a:pt x="149883" y="39359"/>
                  <a:pt x="152401" y="38894"/>
                  <a:pt x="154782" y="38100"/>
                </a:cubicBezTo>
                <a:cubicBezTo>
                  <a:pt x="157163" y="35719"/>
                  <a:pt x="159769" y="33544"/>
                  <a:pt x="161925" y="30957"/>
                </a:cubicBezTo>
                <a:cubicBezTo>
                  <a:pt x="165956" y="26119"/>
                  <a:pt x="166626" y="20713"/>
                  <a:pt x="173832" y="19050"/>
                </a:cubicBezTo>
                <a:cubicBezTo>
                  <a:pt x="181605" y="17256"/>
                  <a:pt x="189707" y="17463"/>
                  <a:pt x="197644" y="16669"/>
                </a:cubicBezTo>
                <a:cubicBezTo>
                  <a:pt x="200025" y="15875"/>
                  <a:pt x="202278" y="14288"/>
                  <a:pt x="204788" y="14288"/>
                </a:cubicBezTo>
                <a:cubicBezTo>
                  <a:pt x="211305" y="14288"/>
                  <a:pt x="213654" y="19023"/>
                  <a:pt x="219075" y="21432"/>
                </a:cubicBezTo>
                <a:cubicBezTo>
                  <a:pt x="223663" y="23471"/>
                  <a:pt x="228600" y="24607"/>
                  <a:pt x="233363" y="26194"/>
                </a:cubicBezTo>
                <a:lnTo>
                  <a:pt x="240507" y="28575"/>
                </a:lnTo>
                <a:cubicBezTo>
                  <a:pt x="242888" y="29369"/>
                  <a:pt x="245215" y="30348"/>
                  <a:pt x="247650" y="30957"/>
                </a:cubicBezTo>
                <a:cubicBezTo>
                  <a:pt x="261102" y="34320"/>
                  <a:pt x="253966" y="32696"/>
                  <a:pt x="269082" y="35719"/>
                </a:cubicBezTo>
                <a:cubicBezTo>
                  <a:pt x="286526" y="29904"/>
                  <a:pt x="269067" y="38148"/>
                  <a:pt x="278607" y="7144"/>
                </a:cubicBezTo>
                <a:cubicBezTo>
                  <a:pt x="279662" y="3716"/>
                  <a:pt x="290208" y="896"/>
                  <a:pt x="292894" y="0"/>
                </a:cubicBezTo>
                <a:cubicBezTo>
                  <a:pt x="296069" y="794"/>
                  <a:pt x="299863" y="337"/>
                  <a:pt x="302419" y="2382"/>
                </a:cubicBezTo>
                <a:cubicBezTo>
                  <a:pt x="311813" y="9897"/>
                  <a:pt x="296443" y="10109"/>
                  <a:pt x="309563" y="16669"/>
                </a:cubicBezTo>
                <a:cubicBezTo>
                  <a:pt x="315417" y="19596"/>
                  <a:pt x="328613" y="21432"/>
                  <a:pt x="328613" y="21432"/>
                </a:cubicBezTo>
                <a:cubicBezTo>
                  <a:pt x="330994" y="23019"/>
                  <a:pt x="332895" y="26194"/>
                  <a:pt x="335757" y="26194"/>
                </a:cubicBezTo>
                <a:cubicBezTo>
                  <a:pt x="338619" y="26194"/>
                  <a:pt x="340341" y="22712"/>
                  <a:pt x="342900" y="21432"/>
                </a:cubicBezTo>
                <a:cubicBezTo>
                  <a:pt x="345145" y="20309"/>
                  <a:pt x="347663" y="19844"/>
                  <a:pt x="350044" y="19050"/>
                </a:cubicBezTo>
                <a:cubicBezTo>
                  <a:pt x="354807" y="19844"/>
                  <a:pt x="360140" y="19036"/>
                  <a:pt x="364332" y="21432"/>
                </a:cubicBezTo>
                <a:cubicBezTo>
                  <a:pt x="366511" y="22677"/>
                  <a:pt x="366713" y="26065"/>
                  <a:pt x="366713" y="28575"/>
                </a:cubicBezTo>
                <a:cubicBezTo>
                  <a:pt x="366713" y="77342"/>
                  <a:pt x="378446" y="70997"/>
                  <a:pt x="352425" y="76200"/>
                </a:cubicBezTo>
                <a:cubicBezTo>
                  <a:pt x="346716" y="93329"/>
                  <a:pt x="353642" y="71938"/>
                  <a:pt x="347663" y="92869"/>
                </a:cubicBezTo>
                <a:cubicBezTo>
                  <a:pt x="346973" y="95283"/>
                  <a:pt x="346076" y="97632"/>
                  <a:pt x="345282" y="100013"/>
                </a:cubicBezTo>
                <a:cubicBezTo>
                  <a:pt x="346076" y="113507"/>
                  <a:pt x="346318" y="127044"/>
                  <a:pt x="347663" y="140494"/>
                </a:cubicBezTo>
                <a:cubicBezTo>
                  <a:pt x="347913" y="142992"/>
                  <a:pt x="348476" y="145678"/>
                  <a:pt x="350044" y="147638"/>
                </a:cubicBezTo>
                <a:cubicBezTo>
                  <a:pt x="351832" y="149873"/>
                  <a:pt x="354807" y="150813"/>
                  <a:pt x="357188" y="152400"/>
                </a:cubicBezTo>
                <a:cubicBezTo>
                  <a:pt x="357982" y="154781"/>
                  <a:pt x="358446" y="157299"/>
                  <a:pt x="359569" y="159544"/>
                </a:cubicBezTo>
                <a:cubicBezTo>
                  <a:pt x="360849" y="162104"/>
                  <a:pt x="364153" y="163832"/>
                  <a:pt x="364332" y="166688"/>
                </a:cubicBezTo>
                <a:cubicBezTo>
                  <a:pt x="368232" y="229092"/>
                  <a:pt x="345540" y="198054"/>
                  <a:pt x="266700" y="200025"/>
                </a:cubicBezTo>
                <a:cubicBezTo>
                  <a:pt x="254794" y="200819"/>
                  <a:pt x="242752" y="200445"/>
                  <a:pt x="230982" y="202407"/>
                </a:cubicBezTo>
                <a:cubicBezTo>
                  <a:pt x="228159" y="202878"/>
                  <a:pt x="226398" y="205889"/>
                  <a:pt x="223838" y="207169"/>
                </a:cubicBezTo>
                <a:cubicBezTo>
                  <a:pt x="217189" y="210493"/>
                  <a:pt x="206165" y="211055"/>
                  <a:pt x="200025" y="211932"/>
                </a:cubicBezTo>
                <a:cubicBezTo>
                  <a:pt x="191681" y="214713"/>
                  <a:pt x="191981" y="213430"/>
                  <a:pt x="185738" y="221457"/>
                </a:cubicBezTo>
                <a:cubicBezTo>
                  <a:pt x="182224" y="225975"/>
                  <a:pt x="180975" y="232569"/>
                  <a:pt x="176213" y="235744"/>
                </a:cubicBezTo>
                <a:lnTo>
                  <a:pt x="161925" y="245269"/>
                </a:lnTo>
                <a:cubicBezTo>
                  <a:pt x="158016" y="256998"/>
                  <a:pt x="162343" y="248889"/>
                  <a:pt x="152400" y="257175"/>
                </a:cubicBezTo>
                <a:cubicBezTo>
                  <a:pt x="149813" y="259331"/>
                  <a:pt x="147915" y="262252"/>
                  <a:pt x="145257" y="264319"/>
                </a:cubicBezTo>
                <a:cubicBezTo>
                  <a:pt x="132976" y="273871"/>
                  <a:pt x="134603" y="272633"/>
                  <a:pt x="123825" y="276225"/>
                </a:cubicBezTo>
                <a:cubicBezTo>
                  <a:pt x="121444" y="277813"/>
                  <a:pt x="119488" y="281549"/>
                  <a:pt x="116682" y="280988"/>
                </a:cubicBezTo>
                <a:cubicBezTo>
                  <a:pt x="113876" y="280427"/>
                  <a:pt x="112672" y="276605"/>
                  <a:pt x="111919" y="273844"/>
                </a:cubicBezTo>
                <a:cubicBezTo>
                  <a:pt x="108894" y="262753"/>
                  <a:pt x="111579" y="250714"/>
                  <a:pt x="104775" y="240507"/>
                </a:cubicBezTo>
                <a:cubicBezTo>
                  <a:pt x="103188" y="238126"/>
                  <a:pt x="101293" y="235923"/>
                  <a:pt x="100013" y="233363"/>
                </a:cubicBezTo>
                <a:cubicBezTo>
                  <a:pt x="98891" y="231118"/>
                  <a:pt x="99407" y="227994"/>
                  <a:pt x="97632" y="226219"/>
                </a:cubicBezTo>
                <a:cubicBezTo>
                  <a:pt x="93585" y="222172"/>
                  <a:pt x="83344" y="216694"/>
                  <a:pt x="83344" y="216694"/>
                </a:cubicBezTo>
                <a:cubicBezTo>
                  <a:pt x="80350" y="207710"/>
                  <a:pt x="79627" y="203452"/>
                  <a:pt x="71438" y="195263"/>
                </a:cubicBezTo>
                <a:cubicBezTo>
                  <a:pt x="69057" y="192882"/>
                  <a:pt x="67371" y="189487"/>
                  <a:pt x="64294" y="188119"/>
                </a:cubicBezTo>
                <a:cubicBezTo>
                  <a:pt x="59882" y="186158"/>
                  <a:pt x="54720" y="186785"/>
                  <a:pt x="50007" y="185738"/>
                </a:cubicBezTo>
                <a:cubicBezTo>
                  <a:pt x="47557" y="185194"/>
                  <a:pt x="45244" y="184151"/>
                  <a:pt x="42863" y="183357"/>
                </a:cubicBezTo>
                <a:cubicBezTo>
                  <a:pt x="41275" y="180976"/>
                  <a:pt x="39380" y="178773"/>
                  <a:pt x="38100" y="176213"/>
                </a:cubicBezTo>
                <a:cubicBezTo>
                  <a:pt x="35224" y="170462"/>
                  <a:pt x="36644" y="166474"/>
                  <a:pt x="30957" y="161925"/>
                </a:cubicBezTo>
                <a:cubicBezTo>
                  <a:pt x="28997" y="160357"/>
                  <a:pt x="26294" y="159926"/>
                  <a:pt x="23813" y="159544"/>
                </a:cubicBezTo>
                <a:cubicBezTo>
                  <a:pt x="15928" y="158331"/>
                  <a:pt x="7938" y="157957"/>
                  <a:pt x="0" y="157163"/>
                </a:cubicBezTo>
                <a:cubicBezTo>
                  <a:pt x="118" y="156573"/>
                  <a:pt x="2812" y="140552"/>
                  <a:pt x="4763" y="138113"/>
                </a:cubicBezTo>
                <a:cubicBezTo>
                  <a:pt x="6551" y="135878"/>
                  <a:pt x="9526" y="134938"/>
                  <a:pt x="11907" y="133350"/>
                </a:cubicBezTo>
                <a:cubicBezTo>
                  <a:pt x="17574" y="116348"/>
                  <a:pt x="12492" y="121848"/>
                  <a:pt x="23813" y="114300"/>
                </a:cubicBezTo>
                <a:lnTo>
                  <a:pt x="28575" y="100013"/>
                </a:lnTo>
                <a:cubicBezTo>
                  <a:pt x="29369" y="97632"/>
                  <a:pt x="29565" y="94958"/>
                  <a:pt x="30957" y="92869"/>
                </a:cubicBezTo>
                <a:cubicBezTo>
                  <a:pt x="37111" y="83637"/>
                  <a:pt x="34814" y="88440"/>
                  <a:pt x="38100" y="78582"/>
                </a:cubicBezTo>
                <a:cubicBezTo>
                  <a:pt x="32205" y="60895"/>
                  <a:pt x="28179" y="46037"/>
                  <a:pt x="30957" y="3810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0" name="Полилиния 559"/>
          <p:cNvSpPr/>
          <p:nvPr/>
        </p:nvSpPr>
        <p:spPr>
          <a:xfrm>
            <a:off x="9193165" y="2535204"/>
            <a:ext cx="303896" cy="288178"/>
          </a:xfrm>
          <a:custGeom>
            <a:avLst/>
            <a:gdLst>
              <a:gd name="connsiteX0" fmla="*/ 3859 w 303896"/>
              <a:gd name="connsiteY0" fmla="*/ 235790 h 288178"/>
              <a:gd name="connsiteX1" fmla="*/ 91965 w 303896"/>
              <a:gd name="connsiteY1" fmla="*/ 192928 h 288178"/>
              <a:gd name="connsiteX2" fmla="*/ 113396 w 303896"/>
              <a:gd name="connsiteY2" fmla="*/ 123871 h 288178"/>
              <a:gd name="connsiteX3" fmla="*/ 118159 w 303896"/>
              <a:gd name="connsiteY3" fmla="*/ 116728 h 288178"/>
              <a:gd name="connsiteX4" fmla="*/ 113396 w 303896"/>
              <a:gd name="connsiteY4" fmla="*/ 102440 h 288178"/>
              <a:gd name="connsiteX5" fmla="*/ 111015 w 303896"/>
              <a:gd name="connsiteY5" fmla="*/ 95296 h 288178"/>
              <a:gd name="connsiteX6" fmla="*/ 103871 w 303896"/>
              <a:gd name="connsiteY6" fmla="*/ 81009 h 288178"/>
              <a:gd name="connsiteX7" fmla="*/ 96728 w 303896"/>
              <a:gd name="connsiteY7" fmla="*/ 76246 h 288178"/>
              <a:gd name="connsiteX8" fmla="*/ 94346 w 303896"/>
              <a:gd name="connsiteY8" fmla="*/ 69103 h 288178"/>
              <a:gd name="connsiteX9" fmla="*/ 96728 w 303896"/>
              <a:gd name="connsiteY9" fmla="*/ 57196 h 288178"/>
              <a:gd name="connsiteX10" fmla="*/ 103871 w 303896"/>
              <a:gd name="connsiteY10" fmla="*/ 54815 h 288178"/>
              <a:gd name="connsiteX11" fmla="*/ 125303 w 303896"/>
              <a:gd name="connsiteY11" fmla="*/ 52434 h 288178"/>
              <a:gd name="connsiteX12" fmla="*/ 137209 w 303896"/>
              <a:gd name="connsiteY12" fmla="*/ 40528 h 288178"/>
              <a:gd name="connsiteX13" fmla="*/ 144353 w 303896"/>
              <a:gd name="connsiteY13" fmla="*/ 26240 h 288178"/>
              <a:gd name="connsiteX14" fmla="*/ 161021 w 303896"/>
              <a:gd name="connsiteY14" fmla="*/ 7190 h 288178"/>
              <a:gd name="connsiteX15" fmla="*/ 168165 w 303896"/>
              <a:gd name="connsiteY15" fmla="*/ 14334 h 288178"/>
              <a:gd name="connsiteX16" fmla="*/ 182453 w 303896"/>
              <a:gd name="connsiteY16" fmla="*/ 23859 h 288178"/>
              <a:gd name="connsiteX17" fmla="*/ 189596 w 303896"/>
              <a:gd name="connsiteY17" fmla="*/ 28621 h 288178"/>
              <a:gd name="connsiteX18" fmla="*/ 191978 w 303896"/>
              <a:gd name="connsiteY18" fmla="*/ 35765 h 288178"/>
              <a:gd name="connsiteX19" fmla="*/ 196740 w 303896"/>
              <a:gd name="connsiteY19" fmla="*/ 42909 h 288178"/>
              <a:gd name="connsiteX20" fmla="*/ 201503 w 303896"/>
              <a:gd name="connsiteY20" fmla="*/ 59578 h 288178"/>
              <a:gd name="connsiteX21" fmla="*/ 206265 w 303896"/>
              <a:gd name="connsiteY21" fmla="*/ 66721 h 288178"/>
              <a:gd name="connsiteX22" fmla="*/ 213409 w 303896"/>
              <a:gd name="connsiteY22" fmla="*/ 69103 h 288178"/>
              <a:gd name="connsiteX23" fmla="*/ 220553 w 303896"/>
              <a:gd name="connsiteY23" fmla="*/ 73865 h 288178"/>
              <a:gd name="connsiteX24" fmla="*/ 239603 w 303896"/>
              <a:gd name="connsiteY24" fmla="*/ 78628 h 288178"/>
              <a:gd name="connsiteX25" fmla="*/ 253890 w 303896"/>
              <a:gd name="connsiteY25" fmla="*/ 88153 h 288178"/>
              <a:gd name="connsiteX26" fmla="*/ 261034 w 303896"/>
              <a:gd name="connsiteY26" fmla="*/ 90534 h 288178"/>
              <a:gd name="connsiteX27" fmla="*/ 275321 w 303896"/>
              <a:gd name="connsiteY27" fmla="*/ 97678 h 288178"/>
              <a:gd name="connsiteX28" fmla="*/ 280084 w 303896"/>
              <a:gd name="connsiteY28" fmla="*/ 104821 h 288178"/>
              <a:gd name="connsiteX29" fmla="*/ 287228 w 303896"/>
              <a:gd name="connsiteY29" fmla="*/ 107203 h 288178"/>
              <a:gd name="connsiteX30" fmla="*/ 294371 w 303896"/>
              <a:gd name="connsiteY30" fmla="*/ 111965 h 288178"/>
              <a:gd name="connsiteX31" fmla="*/ 296753 w 303896"/>
              <a:gd name="connsiteY31" fmla="*/ 119109 h 288178"/>
              <a:gd name="connsiteX32" fmla="*/ 299134 w 303896"/>
              <a:gd name="connsiteY32" fmla="*/ 128634 h 288178"/>
              <a:gd name="connsiteX33" fmla="*/ 303896 w 303896"/>
              <a:gd name="connsiteY33" fmla="*/ 142921 h 288178"/>
              <a:gd name="connsiteX34" fmla="*/ 301515 w 303896"/>
              <a:gd name="connsiteY34" fmla="*/ 171496 h 288178"/>
              <a:gd name="connsiteX35" fmla="*/ 294371 w 303896"/>
              <a:gd name="connsiteY35" fmla="*/ 173878 h 288178"/>
              <a:gd name="connsiteX36" fmla="*/ 289609 w 303896"/>
              <a:gd name="connsiteY36" fmla="*/ 181021 h 288178"/>
              <a:gd name="connsiteX37" fmla="*/ 284846 w 303896"/>
              <a:gd name="connsiteY37" fmla="*/ 216740 h 288178"/>
              <a:gd name="connsiteX38" fmla="*/ 280084 w 303896"/>
              <a:gd name="connsiteY38" fmla="*/ 231028 h 288178"/>
              <a:gd name="connsiteX39" fmla="*/ 277703 w 303896"/>
              <a:gd name="connsiteY39" fmla="*/ 238171 h 288178"/>
              <a:gd name="connsiteX40" fmla="*/ 275321 w 303896"/>
              <a:gd name="connsiteY40" fmla="*/ 252459 h 288178"/>
              <a:gd name="connsiteX41" fmla="*/ 268178 w 303896"/>
              <a:gd name="connsiteY41" fmla="*/ 254840 h 288178"/>
              <a:gd name="connsiteX42" fmla="*/ 177690 w 303896"/>
              <a:gd name="connsiteY42" fmla="*/ 257221 h 288178"/>
              <a:gd name="connsiteX43" fmla="*/ 175309 w 303896"/>
              <a:gd name="connsiteY43" fmla="*/ 264365 h 288178"/>
              <a:gd name="connsiteX44" fmla="*/ 146734 w 303896"/>
              <a:gd name="connsiteY44" fmla="*/ 266746 h 288178"/>
              <a:gd name="connsiteX45" fmla="*/ 127684 w 303896"/>
              <a:gd name="connsiteY45" fmla="*/ 269128 h 288178"/>
              <a:gd name="connsiteX46" fmla="*/ 122921 w 303896"/>
              <a:gd name="connsiteY46" fmla="*/ 276271 h 288178"/>
              <a:gd name="connsiteX47" fmla="*/ 103871 w 303896"/>
              <a:gd name="connsiteY47" fmla="*/ 278653 h 288178"/>
              <a:gd name="connsiteX48" fmla="*/ 89584 w 303896"/>
              <a:gd name="connsiteY48" fmla="*/ 283415 h 288178"/>
              <a:gd name="connsiteX49" fmla="*/ 82440 w 303896"/>
              <a:gd name="connsiteY49" fmla="*/ 285796 h 288178"/>
              <a:gd name="connsiteX50" fmla="*/ 75296 w 303896"/>
              <a:gd name="connsiteY50" fmla="*/ 288178 h 288178"/>
              <a:gd name="connsiteX51" fmla="*/ 72915 w 303896"/>
              <a:gd name="connsiteY51" fmla="*/ 269128 h 288178"/>
              <a:gd name="connsiteX52" fmla="*/ 32434 w 303896"/>
              <a:gd name="connsiteY52" fmla="*/ 266746 h 288178"/>
              <a:gd name="connsiteX53" fmla="*/ 18146 w 303896"/>
              <a:gd name="connsiteY53" fmla="*/ 261984 h 288178"/>
              <a:gd name="connsiteX54" fmla="*/ 3859 w 303896"/>
              <a:gd name="connsiteY54" fmla="*/ 235790 h 2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3896" h="288178">
                <a:moveTo>
                  <a:pt x="3859" y="235790"/>
                </a:moveTo>
                <a:cubicBezTo>
                  <a:pt x="16162" y="224281"/>
                  <a:pt x="71165" y="218107"/>
                  <a:pt x="91965" y="192928"/>
                </a:cubicBezTo>
                <a:cubicBezTo>
                  <a:pt x="158980" y="111804"/>
                  <a:pt x="53746" y="131330"/>
                  <a:pt x="113396" y="123871"/>
                </a:cubicBezTo>
                <a:cubicBezTo>
                  <a:pt x="114984" y="121490"/>
                  <a:pt x="118159" y="119590"/>
                  <a:pt x="118159" y="116728"/>
                </a:cubicBezTo>
                <a:cubicBezTo>
                  <a:pt x="118159" y="111708"/>
                  <a:pt x="114984" y="107203"/>
                  <a:pt x="113396" y="102440"/>
                </a:cubicBezTo>
                <a:lnTo>
                  <a:pt x="111015" y="95296"/>
                </a:lnTo>
                <a:cubicBezTo>
                  <a:pt x="109078" y="89485"/>
                  <a:pt x="108488" y="85626"/>
                  <a:pt x="103871" y="81009"/>
                </a:cubicBezTo>
                <a:cubicBezTo>
                  <a:pt x="101847" y="78985"/>
                  <a:pt x="99109" y="77834"/>
                  <a:pt x="96728" y="76246"/>
                </a:cubicBezTo>
                <a:cubicBezTo>
                  <a:pt x="95934" y="73865"/>
                  <a:pt x="94346" y="71613"/>
                  <a:pt x="94346" y="69103"/>
                </a:cubicBezTo>
                <a:cubicBezTo>
                  <a:pt x="94346" y="65055"/>
                  <a:pt x="94483" y="60564"/>
                  <a:pt x="96728" y="57196"/>
                </a:cubicBezTo>
                <a:cubicBezTo>
                  <a:pt x="98120" y="55108"/>
                  <a:pt x="101395" y="55228"/>
                  <a:pt x="103871" y="54815"/>
                </a:cubicBezTo>
                <a:cubicBezTo>
                  <a:pt x="110961" y="53633"/>
                  <a:pt x="118159" y="53228"/>
                  <a:pt x="125303" y="52434"/>
                </a:cubicBezTo>
                <a:cubicBezTo>
                  <a:pt x="138002" y="33383"/>
                  <a:pt x="121334" y="56403"/>
                  <a:pt x="137209" y="40528"/>
                </a:cubicBezTo>
                <a:cubicBezTo>
                  <a:pt x="145134" y="32603"/>
                  <a:pt x="139513" y="34952"/>
                  <a:pt x="144353" y="26240"/>
                </a:cubicBezTo>
                <a:cubicBezTo>
                  <a:pt x="152524" y="11533"/>
                  <a:pt x="150587" y="14148"/>
                  <a:pt x="161021" y="7190"/>
                </a:cubicBezTo>
                <a:cubicBezTo>
                  <a:pt x="171101" y="-7930"/>
                  <a:pt x="160862" y="3900"/>
                  <a:pt x="168165" y="14334"/>
                </a:cubicBezTo>
                <a:cubicBezTo>
                  <a:pt x="171447" y="19023"/>
                  <a:pt x="177690" y="20684"/>
                  <a:pt x="182453" y="23859"/>
                </a:cubicBezTo>
                <a:lnTo>
                  <a:pt x="189596" y="28621"/>
                </a:lnTo>
                <a:cubicBezTo>
                  <a:pt x="190390" y="31002"/>
                  <a:pt x="190855" y="33520"/>
                  <a:pt x="191978" y="35765"/>
                </a:cubicBezTo>
                <a:cubicBezTo>
                  <a:pt x="193258" y="38325"/>
                  <a:pt x="195613" y="40278"/>
                  <a:pt x="196740" y="42909"/>
                </a:cubicBezTo>
                <a:cubicBezTo>
                  <a:pt x="201322" y="53601"/>
                  <a:pt x="196865" y="50302"/>
                  <a:pt x="201503" y="59578"/>
                </a:cubicBezTo>
                <a:cubicBezTo>
                  <a:pt x="202783" y="62137"/>
                  <a:pt x="204030" y="64933"/>
                  <a:pt x="206265" y="66721"/>
                </a:cubicBezTo>
                <a:cubicBezTo>
                  <a:pt x="208225" y="68289"/>
                  <a:pt x="211164" y="67980"/>
                  <a:pt x="213409" y="69103"/>
                </a:cubicBezTo>
                <a:cubicBezTo>
                  <a:pt x="215969" y="70383"/>
                  <a:pt x="217863" y="72887"/>
                  <a:pt x="220553" y="73865"/>
                </a:cubicBezTo>
                <a:cubicBezTo>
                  <a:pt x="226704" y="76102"/>
                  <a:pt x="239603" y="78628"/>
                  <a:pt x="239603" y="78628"/>
                </a:cubicBezTo>
                <a:cubicBezTo>
                  <a:pt x="244365" y="81803"/>
                  <a:pt x="248460" y="86343"/>
                  <a:pt x="253890" y="88153"/>
                </a:cubicBezTo>
                <a:cubicBezTo>
                  <a:pt x="256271" y="88947"/>
                  <a:pt x="258789" y="89412"/>
                  <a:pt x="261034" y="90534"/>
                </a:cubicBezTo>
                <a:cubicBezTo>
                  <a:pt x="279509" y="99770"/>
                  <a:pt x="257357" y="91688"/>
                  <a:pt x="275321" y="97678"/>
                </a:cubicBezTo>
                <a:cubicBezTo>
                  <a:pt x="276909" y="100059"/>
                  <a:pt x="277849" y="103033"/>
                  <a:pt x="280084" y="104821"/>
                </a:cubicBezTo>
                <a:cubicBezTo>
                  <a:pt x="282044" y="106389"/>
                  <a:pt x="284983" y="106080"/>
                  <a:pt x="287228" y="107203"/>
                </a:cubicBezTo>
                <a:cubicBezTo>
                  <a:pt x="289787" y="108483"/>
                  <a:pt x="291990" y="110378"/>
                  <a:pt x="294371" y="111965"/>
                </a:cubicBezTo>
                <a:cubicBezTo>
                  <a:pt x="295165" y="114346"/>
                  <a:pt x="296063" y="116695"/>
                  <a:pt x="296753" y="119109"/>
                </a:cubicBezTo>
                <a:cubicBezTo>
                  <a:pt x="297652" y="122256"/>
                  <a:pt x="298194" y="125499"/>
                  <a:pt x="299134" y="128634"/>
                </a:cubicBezTo>
                <a:cubicBezTo>
                  <a:pt x="300576" y="133442"/>
                  <a:pt x="303896" y="142921"/>
                  <a:pt x="303896" y="142921"/>
                </a:cubicBezTo>
                <a:cubicBezTo>
                  <a:pt x="303102" y="152446"/>
                  <a:pt x="304326" y="162361"/>
                  <a:pt x="301515" y="171496"/>
                </a:cubicBezTo>
                <a:cubicBezTo>
                  <a:pt x="300777" y="173895"/>
                  <a:pt x="296331" y="172310"/>
                  <a:pt x="294371" y="173878"/>
                </a:cubicBezTo>
                <a:cubicBezTo>
                  <a:pt x="292136" y="175666"/>
                  <a:pt x="291196" y="178640"/>
                  <a:pt x="289609" y="181021"/>
                </a:cubicBezTo>
                <a:cubicBezTo>
                  <a:pt x="282846" y="201313"/>
                  <a:pt x="292615" y="170125"/>
                  <a:pt x="284846" y="216740"/>
                </a:cubicBezTo>
                <a:cubicBezTo>
                  <a:pt x="284021" y="221692"/>
                  <a:pt x="281671" y="226265"/>
                  <a:pt x="280084" y="231028"/>
                </a:cubicBezTo>
                <a:cubicBezTo>
                  <a:pt x="279290" y="233409"/>
                  <a:pt x="278116" y="235695"/>
                  <a:pt x="277703" y="238171"/>
                </a:cubicBezTo>
                <a:cubicBezTo>
                  <a:pt x="276909" y="242934"/>
                  <a:pt x="277717" y="248267"/>
                  <a:pt x="275321" y="252459"/>
                </a:cubicBezTo>
                <a:cubicBezTo>
                  <a:pt x="274076" y="254638"/>
                  <a:pt x="270685" y="254718"/>
                  <a:pt x="268178" y="254840"/>
                </a:cubicBezTo>
                <a:cubicBezTo>
                  <a:pt x="238041" y="256310"/>
                  <a:pt x="207853" y="256427"/>
                  <a:pt x="177690" y="257221"/>
                </a:cubicBezTo>
                <a:cubicBezTo>
                  <a:pt x="176896" y="259602"/>
                  <a:pt x="177708" y="263627"/>
                  <a:pt x="175309" y="264365"/>
                </a:cubicBezTo>
                <a:cubicBezTo>
                  <a:pt x="166174" y="267176"/>
                  <a:pt x="156245" y="265795"/>
                  <a:pt x="146734" y="266746"/>
                </a:cubicBezTo>
                <a:cubicBezTo>
                  <a:pt x="140366" y="267383"/>
                  <a:pt x="134034" y="268334"/>
                  <a:pt x="127684" y="269128"/>
                </a:cubicBezTo>
                <a:cubicBezTo>
                  <a:pt x="126096" y="271509"/>
                  <a:pt x="125578" y="275208"/>
                  <a:pt x="122921" y="276271"/>
                </a:cubicBezTo>
                <a:cubicBezTo>
                  <a:pt x="116979" y="278648"/>
                  <a:pt x="110128" y="277312"/>
                  <a:pt x="103871" y="278653"/>
                </a:cubicBezTo>
                <a:cubicBezTo>
                  <a:pt x="98963" y="279705"/>
                  <a:pt x="94346" y="281828"/>
                  <a:pt x="89584" y="283415"/>
                </a:cubicBezTo>
                <a:lnTo>
                  <a:pt x="82440" y="285796"/>
                </a:lnTo>
                <a:lnTo>
                  <a:pt x="75296" y="288178"/>
                </a:lnTo>
                <a:cubicBezTo>
                  <a:pt x="74502" y="281828"/>
                  <a:pt x="78639" y="271990"/>
                  <a:pt x="72915" y="269128"/>
                </a:cubicBezTo>
                <a:cubicBezTo>
                  <a:pt x="60825" y="263083"/>
                  <a:pt x="45837" y="268494"/>
                  <a:pt x="32434" y="266746"/>
                </a:cubicBezTo>
                <a:cubicBezTo>
                  <a:pt x="27456" y="266097"/>
                  <a:pt x="18146" y="261984"/>
                  <a:pt x="18146" y="261984"/>
                </a:cubicBezTo>
                <a:cubicBezTo>
                  <a:pt x="12063" y="252859"/>
                  <a:pt x="-8444" y="247299"/>
                  <a:pt x="3859" y="23579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1" name="Полилиния 560"/>
          <p:cNvSpPr/>
          <p:nvPr/>
        </p:nvSpPr>
        <p:spPr>
          <a:xfrm>
            <a:off x="9490427" y="2590972"/>
            <a:ext cx="219075" cy="309976"/>
          </a:xfrm>
          <a:custGeom>
            <a:avLst/>
            <a:gdLst>
              <a:gd name="connsiteX0" fmla="*/ 19050 w 219075"/>
              <a:gd name="connsiteY0" fmla="*/ 45243 h 309976"/>
              <a:gd name="connsiteX1" fmla="*/ 47625 w 219075"/>
              <a:gd name="connsiteY1" fmla="*/ 26193 h 309976"/>
              <a:gd name="connsiteX2" fmla="*/ 52388 w 219075"/>
              <a:gd name="connsiteY2" fmla="*/ 19050 h 309976"/>
              <a:gd name="connsiteX3" fmla="*/ 71438 w 219075"/>
              <a:gd name="connsiteY3" fmla="*/ 14287 h 309976"/>
              <a:gd name="connsiteX4" fmla="*/ 78582 w 219075"/>
              <a:gd name="connsiteY4" fmla="*/ 9525 h 309976"/>
              <a:gd name="connsiteX5" fmla="*/ 114300 w 219075"/>
              <a:gd name="connsiteY5" fmla="*/ 4762 h 309976"/>
              <a:gd name="connsiteX6" fmla="*/ 126207 w 219075"/>
              <a:gd name="connsiteY6" fmla="*/ 2381 h 309976"/>
              <a:gd name="connsiteX7" fmla="*/ 133350 w 219075"/>
              <a:gd name="connsiteY7" fmla="*/ 0 h 309976"/>
              <a:gd name="connsiteX8" fmla="*/ 142875 w 219075"/>
              <a:gd name="connsiteY8" fmla="*/ 2381 h 309976"/>
              <a:gd name="connsiteX9" fmla="*/ 140494 w 219075"/>
              <a:gd name="connsiteY9" fmla="*/ 19050 h 309976"/>
              <a:gd name="connsiteX10" fmla="*/ 126207 w 219075"/>
              <a:gd name="connsiteY10" fmla="*/ 23812 h 309976"/>
              <a:gd name="connsiteX11" fmla="*/ 119063 w 219075"/>
              <a:gd name="connsiteY11" fmla="*/ 30956 h 309976"/>
              <a:gd name="connsiteX12" fmla="*/ 116682 w 219075"/>
              <a:gd name="connsiteY12" fmla="*/ 38100 h 309976"/>
              <a:gd name="connsiteX13" fmla="*/ 111919 w 219075"/>
              <a:gd name="connsiteY13" fmla="*/ 45243 h 309976"/>
              <a:gd name="connsiteX14" fmla="*/ 107157 w 219075"/>
              <a:gd name="connsiteY14" fmla="*/ 61912 h 309976"/>
              <a:gd name="connsiteX15" fmla="*/ 104775 w 219075"/>
              <a:gd name="connsiteY15" fmla="*/ 69056 h 309976"/>
              <a:gd name="connsiteX16" fmla="*/ 100013 w 219075"/>
              <a:gd name="connsiteY16" fmla="*/ 90487 h 309976"/>
              <a:gd name="connsiteX17" fmla="*/ 102394 w 219075"/>
              <a:gd name="connsiteY17" fmla="*/ 109537 h 309976"/>
              <a:gd name="connsiteX18" fmla="*/ 119063 w 219075"/>
              <a:gd name="connsiteY18" fmla="*/ 116681 h 309976"/>
              <a:gd name="connsiteX19" fmla="*/ 121444 w 219075"/>
              <a:gd name="connsiteY19" fmla="*/ 123825 h 309976"/>
              <a:gd name="connsiteX20" fmla="*/ 130969 w 219075"/>
              <a:gd name="connsiteY20" fmla="*/ 126206 h 309976"/>
              <a:gd name="connsiteX21" fmla="*/ 138113 w 219075"/>
              <a:gd name="connsiteY21" fmla="*/ 130968 h 309976"/>
              <a:gd name="connsiteX22" fmla="*/ 157163 w 219075"/>
              <a:gd name="connsiteY22" fmla="*/ 147637 h 309976"/>
              <a:gd name="connsiteX23" fmla="*/ 164307 w 219075"/>
              <a:gd name="connsiteY23" fmla="*/ 152400 h 309976"/>
              <a:gd name="connsiteX24" fmla="*/ 169069 w 219075"/>
              <a:gd name="connsiteY24" fmla="*/ 159543 h 309976"/>
              <a:gd name="connsiteX25" fmla="*/ 176213 w 219075"/>
              <a:gd name="connsiteY25" fmla="*/ 161925 h 309976"/>
              <a:gd name="connsiteX26" fmla="*/ 183357 w 219075"/>
              <a:gd name="connsiteY26" fmla="*/ 166687 h 309976"/>
              <a:gd name="connsiteX27" fmla="*/ 188119 w 219075"/>
              <a:gd name="connsiteY27" fmla="*/ 195262 h 309976"/>
              <a:gd name="connsiteX28" fmla="*/ 190500 w 219075"/>
              <a:gd name="connsiteY28" fmla="*/ 202406 h 309976"/>
              <a:gd name="connsiteX29" fmla="*/ 204788 w 219075"/>
              <a:gd name="connsiteY29" fmla="*/ 211931 h 309976"/>
              <a:gd name="connsiteX30" fmla="*/ 211932 w 219075"/>
              <a:gd name="connsiteY30" fmla="*/ 226218 h 309976"/>
              <a:gd name="connsiteX31" fmla="*/ 219075 w 219075"/>
              <a:gd name="connsiteY31" fmla="*/ 240506 h 309976"/>
              <a:gd name="connsiteX32" fmla="*/ 190500 w 219075"/>
              <a:gd name="connsiteY32" fmla="*/ 247650 h 309976"/>
              <a:gd name="connsiteX33" fmla="*/ 185738 w 219075"/>
              <a:gd name="connsiteY33" fmla="*/ 254793 h 309976"/>
              <a:gd name="connsiteX34" fmla="*/ 154782 w 219075"/>
              <a:gd name="connsiteY34" fmla="*/ 261937 h 309976"/>
              <a:gd name="connsiteX35" fmla="*/ 147638 w 219075"/>
              <a:gd name="connsiteY35" fmla="*/ 264318 h 309976"/>
              <a:gd name="connsiteX36" fmla="*/ 145257 w 219075"/>
              <a:gd name="connsiteY36" fmla="*/ 271462 h 309976"/>
              <a:gd name="connsiteX37" fmla="*/ 142875 w 219075"/>
              <a:gd name="connsiteY37" fmla="*/ 292893 h 309976"/>
              <a:gd name="connsiteX38" fmla="*/ 133350 w 219075"/>
              <a:gd name="connsiteY38" fmla="*/ 295275 h 309976"/>
              <a:gd name="connsiteX39" fmla="*/ 104775 w 219075"/>
              <a:gd name="connsiteY39" fmla="*/ 307181 h 309976"/>
              <a:gd name="connsiteX40" fmla="*/ 102394 w 219075"/>
              <a:gd name="connsiteY40" fmla="*/ 295275 h 309976"/>
              <a:gd name="connsiteX41" fmla="*/ 100013 w 219075"/>
              <a:gd name="connsiteY41" fmla="*/ 288131 h 309976"/>
              <a:gd name="connsiteX42" fmla="*/ 73819 w 219075"/>
              <a:gd name="connsiteY42" fmla="*/ 285750 h 309976"/>
              <a:gd name="connsiteX43" fmla="*/ 59532 w 219075"/>
              <a:gd name="connsiteY43" fmla="*/ 280987 h 309976"/>
              <a:gd name="connsiteX44" fmla="*/ 38100 w 219075"/>
              <a:gd name="connsiteY44" fmla="*/ 264318 h 309976"/>
              <a:gd name="connsiteX45" fmla="*/ 30957 w 219075"/>
              <a:gd name="connsiteY45" fmla="*/ 261937 h 309976"/>
              <a:gd name="connsiteX46" fmla="*/ 26194 w 219075"/>
              <a:gd name="connsiteY46" fmla="*/ 214312 h 309976"/>
              <a:gd name="connsiteX47" fmla="*/ 23813 w 219075"/>
              <a:gd name="connsiteY47" fmla="*/ 204787 h 309976"/>
              <a:gd name="connsiteX48" fmla="*/ 19050 w 219075"/>
              <a:gd name="connsiteY48" fmla="*/ 178593 h 309976"/>
              <a:gd name="connsiteX49" fmla="*/ 14288 w 219075"/>
              <a:gd name="connsiteY49" fmla="*/ 164306 h 309976"/>
              <a:gd name="connsiteX50" fmla="*/ 7144 w 219075"/>
              <a:gd name="connsiteY50" fmla="*/ 150018 h 309976"/>
              <a:gd name="connsiteX51" fmla="*/ 0 w 219075"/>
              <a:gd name="connsiteY51" fmla="*/ 145256 h 309976"/>
              <a:gd name="connsiteX52" fmla="*/ 4763 w 219075"/>
              <a:gd name="connsiteY52" fmla="*/ 128587 h 309976"/>
              <a:gd name="connsiteX53" fmla="*/ 9525 w 219075"/>
              <a:gd name="connsiteY53" fmla="*/ 121443 h 309976"/>
              <a:gd name="connsiteX54" fmla="*/ 16669 w 219075"/>
              <a:gd name="connsiteY54" fmla="*/ 107156 h 309976"/>
              <a:gd name="connsiteX55" fmla="*/ 19050 w 219075"/>
              <a:gd name="connsiteY55" fmla="*/ 95250 h 309976"/>
              <a:gd name="connsiteX56" fmla="*/ 21432 w 219075"/>
              <a:gd name="connsiteY56" fmla="*/ 61912 h 309976"/>
              <a:gd name="connsiteX57" fmla="*/ 19050 w 219075"/>
              <a:gd name="connsiteY57" fmla="*/ 45243 h 30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9075" h="309976">
                <a:moveTo>
                  <a:pt x="19050" y="45243"/>
                </a:moveTo>
                <a:cubicBezTo>
                  <a:pt x="23416" y="39290"/>
                  <a:pt x="38623" y="33265"/>
                  <a:pt x="47625" y="26193"/>
                </a:cubicBezTo>
                <a:cubicBezTo>
                  <a:pt x="49875" y="24425"/>
                  <a:pt x="50153" y="20838"/>
                  <a:pt x="52388" y="19050"/>
                </a:cubicBezTo>
                <a:cubicBezTo>
                  <a:pt x="54831" y="17096"/>
                  <a:pt x="70841" y="14406"/>
                  <a:pt x="71438" y="14287"/>
                </a:cubicBezTo>
                <a:cubicBezTo>
                  <a:pt x="73819" y="12700"/>
                  <a:pt x="76022" y="10805"/>
                  <a:pt x="78582" y="9525"/>
                </a:cubicBezTo>
                <a:cubicBezTo>
                  <a:pt x="88313" y="4659"/>
                  <a:pt x="107898" y="5295"/>
                  <a:pt x="114300" y="4762"/>
                </a:cubicBezTo>
                <a:cubicBezTo>
                  <a:pt x="118269" y="3968"/>
                  <a:pt x="122280" y="3363"/>
                  <a:pt x="126207" y="2381"/>
                </a:cubicBezTo>
                <a:cubicBezTo>
                  <a:pt x="128642" y="1772"/>
                  <a:pt x="130840" y="0"/>
                  <a:pt x="133350" y="0"/>
                </a:cubicBezTo>
                <a:cubicBezTo>
                  <a:pt x="136623" y="0"/>
                  <a:pt x="139700" y="1587"/>
                  <a:pt x="142875" y="2381"/>
                </a:cubicBezTo>
                <a:cubicBezTo>
                  <a:pt x="142081" y="7937"/>
                  <a:pt x="143940" y="14620"/>
                  <a:pt x="140494" y="19050"/>
                </a:cubicBezTo>
                <a:cubicBezTo>
                  <a:pt x="137412" y="23013"/>
                  <a:pt x="126207" y="23812"/>
                  <a:pt x="126207" y="23812"/>
                </a:cubicBezTo>
                <a:cubicBezTo>
                  <a:pt x="123826" y="26193"/>
                  <a:pt x="120931" y="28154"/>
                  <a:pt x="119063" y="30956"/>
                </a:cubicBezTo>
                <a:cubicBezTo>
                  <a:pt x="117671" y="33045"/>
                  <a:pt x="117805" y="35855"/>
                  <a:pt x="116682" y="38100"/>
                </a:cubicBezTo>
                <a:cubicBezTo>
                  <a:pt x="115402" y="40660"/>
                  <a:pt x="113507" y="42862"/>
                  <a:pt x="111919" y="45243"/>
                </a:cubicBezTo>
                <a:cubicBezTo>
                  <a:pt x="106203" y="62392"/>
                  <a:pt x="113145" y="40955"/>
                  <a:pt x="107157" y="61912"/>
                </a:cubicBezTo>
                <a:cubicBezTo>
                  <a:pt x="106467" y="64326"/>
                  <a:pt x="105465" y="66642"/>
                  <a:pt x="104775" y="69056"/>
                </a:cubicBezTo>
                <a:cubicBezTo>
                  <a:pt x="102534" y="76897"/>
                  <a:pt x="101648" y="82310"/>
                  <a:pt x="100013" y="90487"/>
                </a:cubicBezTo>
                <a:cubicBezTo>
                  <a:pt x="100807" y="96837"/>
                  <a:pt x="100017" y="103595"/>
                  <a:pt x="102394" y="109537"/>
                </a:cubicBezTo>
                <a:cubicBezTo>
                  <a:pt x="104221" y="114106"/>
                  <a:pt x="115954" y="115904"/>
                  <a:pt x="119063" y="116681"/>
                </a:cubicBezTo>
                <a:cubicBezTo>
                  <a:pt x="119857" y="119062"/>
                  <a:pt x="119484" y="122257"/>
                  <a:pt x="121444" y="123825"/>
                </a:cubicBezTo>
                <a:cubicBezTo>
                  <a:pt x="124000" y="125869"/>
                  <a:pt x="127961" y="124917"/>
                  <a:pt x="130969" y="126206"/>
                </a:cubicBezTo>
                <a:cubicBezTo>
                  <a:pt x="133600" y="127333"/>
                  <a:pt x="135732" y="129381"/>
                  <a:pt x="138113" y="130968"/>
                </a:cubicBezTo>
                <a:cubicBezTo>
                  <a:pt x="146050" y="142875"/>
                  <a:pt x="140493" y="136524"/>
                  <a:pt x="157163" y="147637"/>
                </a:cubicBezTo>
                <a:lnTo>
                  <a:pt x="164307" y="152400"/>
                </a:lnTo>
                <a:cubicBezTo>
                  <a:pt x="165894" y="154781"/>
                  <a:pt x="166834" y="157755"/>
                  <a:pt x="169069" y="159543"/>
                </a:cubicBezTo>
                <a:cubicBezTo>
                  <a:pt x="171029" y="161111"/>
                  <a:pt x="173968" y="160802"/>
                  <a:pt x="176213" y="161925"/>
                </a:cubicBezTo>
                <a:cubicBezTo>
                  <a:pt x="178773" y="163205"/>
                  <a:pt x="180976" y="165100"/>
                  <a:pt x="183357" y="166687"/>
                </a:cubicBezTo>
                <a:cubicBezTo>
                  <a:pt x="188939" y="183435"/>
                  <a:pt x="182803" y="163361"/>
                  <a:pt x="188119" y="195262"/>
                </a:cubicBezTo>
                <a:cubicBezTo>
                  <a:pt x="188532" y="197738"/>
                  <a:pt x="188725" y="200631"/>
                  <a:pt x="190500" y="202406"/>
                </a:cubicBezTo>
                <a:cubicBezTo>
                  <a:pt x="194547" y="206453"/>
                  <a:pt x="204788" y="211931"/>
                  <a:pt x="204788" y="211931"/>
                </a:cubicBezTo>
                <a:cubicBezTo>
                  <a:pt x="210773" y="229888"/>
                  <a:pt x="202699" y="207754"/>
                  <a:pt x="211932" y="226218"/>
                </a:cubicBezTo>
                <a:cubicBezTo>
                  <a:pt x="221798" y="245949"/>
                  <a:pt x="205419" y="220018"/>
                  <a:pt x="219075" y="240506"/>
                </a:cubicBezTo>
                <a:cubicBezTo>
                  <a:pt x="197899" y="254624"/>
                  <a:pt x="235003" y="231467"/>
                  <a:pt x="190500" y="247650"/>
                </a:cubicBezTo>
                <a:cubicBezTo>
                  <a:pt x="187811" y="248628"/>
                  <a:pt x="187761" y="252770"/>
                  <a:pt x="185738" y="254793"/>
                </a:cubicBezTo>
                <a:cubicBezTo>
                  <a:pt x="177060" y="263471"/>
                  <a:pt x="167218" y="260693"/>
                  <a:pt x="154782" y="261937"/>
                </a:cubicBezTo>
                <a:cubicBezTo>
                  <a:pt x="152401" y="262731"/>
                  <a:pt x="149413" y="262543"/>
                  <a:pt x="147638" y="264318"/>
                </a:cubicBezTo>
                <a:cubicBezTo>
                  <a:pt x="145863" y="266093"/>
                  <a:pt x="145670" y="268986"/>
                  <a:pt x="145257" y="271462"/>
                </a:cubicBezTo>
                <a:cubicBezTo>
                  <a:pt x="144075" y="278552"/>
                  <a:pt x="146090" y="286464"/>
                  <a:pt x="142875" y="292893"/>
                </a:cubicBezTo>
                <a:cubicBezTo>
                  <a:pt x="141411" y="295820"/>
                  <a:pt x="136525" y="294481"/>
                  <a:pt x="133350" y="295275"/>
                </a:cubicBezTo>
                <a:cubicBezTo>
                  <a:pt x="120275" y="314887"/>
                  <a:pt x="129504" y="310272"/>
                  <a:pt x="104775" y="307181"/>
                </a:cubicBezTo>
                <a:cubicBezTo>
                  <a:pt x="103981" y="303212"/>
                  <a:pt x="103376" y="299201"/>
                  <a:pt x="102394" y="295275"/>
                </a:cubicBezTo>
                <a:cubicBezTo>
                  <a:pt x="101785" y="292840"/>
                  <a:pt x="102394" y="288925"/>
                  <a:pt x="100013" y="288131"/>
                </a:cubicBezTo>
                <a:cubicBezTo>
                  <a:pt x="91696" y="285359"/>
                  <a:pt x="82550" y="286544"/>
                  <a:pt x="73819" y="285750"/>
                </a:cubicBezTo>
                <a:cubicBezTo>
                  <a:pt x="69057" y="284162"/>
                  <a:pt x="63082" y="284537"/>
                  <a:pt x="59532" y="280987"/>
                </a:cubicBezTo>
                <a:cubicBezTo>
                  <a:pt x="53368" y="274823"/>
                  <a:pt x="46646" y="267167"/>
                  <a:pt x="38100" y="264318"/>
                </a:cubicBezTo>
                <a:lnTo>
                  <a:pt x="30957" y="261937"/>
                </a:lnTo>
                <a:cubicBezTo>
                  <a:pt x="23893" y="240750"/>
                  <a:pt x="30913" y="263870"/>
                  <a:pt x="26194" y="214312"/>
                </a:cubicBezTo>
                <a:cubicBezTo>
                  <a:pt x="25884" y="211054"/>
                  <a:pt x="24398" y="208007"/>
                  <a:pt x="23813" y="204787"/>
                </a:cubicBezTo>
                <a:cubicBezTo>
                  <a:pt x="20972" y="189162"/>
                  <a:pt x="22792" y="191065"/>
                  <a:pt x="19050" y="178593"/>
                </a:cubicBezTo>
                <a:cubicBezTo>
                  <a:pt x="17607" y="173785"/>
                  <a:pt x="15875" y="169068"/>
                  <a:pt x="14288" y="164306"/>
                </a:cubicBezTo>
                <a:cubicBezTo>
                  <a:pt x="12351" y="158495"/>
                  <a:pt x="11761" y="154635"/>
                  <a:pt x="7144" y="150018"/>
                </a:cubicBezTo>
                <a:cubicBezTo>
                  <a:pt x="5120" y="147994"/>
                  <a:pt x="2381" y="146843"/>
                  <a:pt x="0" y="145256"/>
                </a:cubicBezTo>
                <a:cubicBezTo>
                  <a:pt x="762" y="142209"/>
                  <a:pt x="3057" y="132000"/>
                  <a:pt x="4763" y="128587"/>
                </a:cubicBezTo>
                <a:cubicBezTo>
                  <a:pt x="6043" y="126027"/>
                  <a:pt x="8245" y="124003"/>
                  <a:pt x="9525" y="121443"/>
                </a:cubicBezTo>
                <a:cubicBezTo>
                  <a:pt x="19384" y="101726"/>
                  <a:pt x="3021" y="127630"/>
                  <a:pt x="16669" y="107156"/>
                </a:cubicBezTo>
                <a:cubicBezTo>
                  <a:pt x="17463" y="103187"/>
                  <a:pt x="18626" y="99275"/>
                  <a:pt x="19050" y="95250"/>
                </a:cubicBezTo>
                <a:cubicBezTo>
                  <a:pt x="20216" y="84170"/>
                  <a:pt x="18730" y="72720"/>
                  <a:pt x="21432" y="61912"/>
                </a:cubicBezTo>
                <a:cubicBezTo>
                  <a:pt x="22126" y="59136"/>
                  <a:pt x="14684" y="51196"/>
                  <a:pt x="19050" y="45243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2" name="Овал 561"/>
          <p:cNvSpPr/>
          <p:nvPr/>
        </p:nvSpPr>
        <p:spPr>
          <a:xfrm>
            <a:off x="8805656" y="2978009"/>
            <a:ext cx="196487" cy="19999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5" name="Прямоугольник 564"/>
          <p:cNvSpPr/>
          <p:nvPr/>
        </p:nvSpPr>
        <p:spPr>
          <a:xfrm>
            <a:off x="6589987" y="1268494"/>
            <a:ext cx="139008" cy="149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6" name="Прямоугольник 565"/>
          <p:cNvSpPr/>
          <p:nvPr/>
        </p:nvSpPr>
        <p:spPr>
          <a:xfrm>
            <a:off x="6280032" y="1573062"/>
            <a:ext cx="139008" cy="149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3" name="Группа 622"/>
          <p:cNvGrpSpPr/>
          <p:nvPr/>
        </p:nvGrpSpPr>
        <p:grpSpPr>
          <a:xfrm>
            <a:off x="8987270" y="2991447"/>
            <a:ext cx="482428" cy="325251"/>
            <a:chOff x="9754353" y="2937203"/>
            <a:chExt cx="482428" cy="325251"/>
          </a:xfrm>
        </p:grpSpPr>
        <p:sp>
          <p:nvSpPr>
            <p:cNvPr id="624" name="Овал 623"/>
            <p:cNvSpPr/>
            <p:nvPr/>
          </p:nvSpPr>
          <p:spPr>
            <a:xfrm>
              <a:off x="9958760" y="3102384"/>
              <a:ext cx="85090" cy="84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25" name="Овал 624"/>
            <p:cNvSpPr/>
            <p:nvPr/>
          </p:nvSpPr>
          <p:spPr>
            <a:xfrm>
              <a:off x="9792788" y="3027193"/>
              <a:ext cx="85090" cy="84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26" name="Овал 625"/>
            <p:cNvSpPr/>
            <p:nvPr/>
          </p:nvSpPr>
          <p:spPr>
            <a:xfrm>
              <a:off x="9879222" y="2990520"/>
              <a:ext cx="85090" cy="841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27" name="Овал 626"/>
            <p:cNvSpPr/>
            <p:nvPr/>
          </p:nvSpPr>
          <p:spPr>
            <a:xfrm>
              <a:off x="10001305" y="2937203"/>
              <a:ext cx="85090" cy="841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28" name="Овал 627"/>
            <p:cNvSpPr/>
            <p:nvPr/>
          </p:nvSpPr>
          <p:spPr>
            <a:xfrm>
              <a:off x="10001305" y="3009297"/>
              <a:ext cx="85090" cy="841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29" name="Овал 628"/>
            <p:cNvSpPr/>
            <p:nvPr/>
          </p:nvSpPr>
          <p:spPr>
            <a:xfrm>
              <a:off x="9754353" y="3124200"/>
              <a:ext cx="85090" cy="84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30" name="Овал 629"/>
            <p:cNvSpPr/>
            <p:nvPr/>
          </p:nvSpPr>
          <p:spPr>
            <a:xfrm>
              <a:off x="9844010" y="3178328"/>
              <a:ext cx="85090" cy="84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631" name="Прямоугольник 630"/>
            <p:cNvSpPr/>
            <p:nvPr/>
          </p:nvSpPr>
          <p:spPr>
            <a:xfrm>
              <a:off x="10097773" y="3047628"/>
              <a:ext cx="139008" cy="1496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sp>
        <p:nvSpPr>
          <p:cNvPr id="632" name="Овал 631"/>
          <p:cNvSpPr/>
          <p:nvPr/>
        </p:nvSpPr>
        <p:spPr>
          <a:xfrm>
            <a:off x="8798534" y="2982963"/>
            <a:ext cx="249614" cy="23192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Полилиния 353"/>
          <p:cNvSpPr/>
          <p:nvPr/>
        </p:nvSpPr>
        <p:spPr>
          <a:xfrm>
            <a:off x="4077887" y="2646736"/>
            <a:ext cx="283518" cy="323091"/>
          </a:xfrm>
          <a:custGeom>
            <a:avLst/>
            <a:gdLst>
              <a:gd name="connsiteX0" fmla="*/ 271626 w 293851"/>
              <a:gd name="connsiteY0" fmla="*/ 28864 h 345396"/>
              <a:gd name="connsiteX1" fmla="*/ 252576 w 293851"/>
              <a:gd name="connsiteY1" fmla="*/ 25689 h 345396"/>
              <a:gd name="connsiteX2" fmla="*/ 233526 w 293851"/>
              <a:gd name="connsiteY2" fmla="*/ 3464 h 345396"/>
              <a:gd name="connsiteX3" fmla="*/ 224001 w 293851"/>
              <a:gd name="connsiteY3" fmla="*/ 22514 h 345396"/>
              <a:gd name="connsiteX4" fmla="*/ 220826 w 293851"/>
              <a:gd name="connsiteY4" fmla="*/ 32039 h 345396"/>
              <a:gd name="connsiteX5" fmla="*/ 201776 w 293851"/>
              <a:gd name="connsiteY5" fmla="*/ 25689 h 345396"/>
              <a:gd name="connsiteX6" fmla="*/ 192251 w 293851"/>
              <a:gd name="connsiteY6" fmla="*/ 22514 h 345396"/>
              <a:gd name="connsiteX7" fmla="*/ 176376 w 293851"/>
              <a:gd name="connsiteY7" fmla="*/ 25689 h 345396"/>
              <a:gd name="connsiteX8" fmla="*/ 185901 w 293851"/>
              <a:gd name="connsiteY8" fmla="*/ 54264 h 345396"/>
              <a:gd name="connsiteX9" fmla="*/ 189076 w 293851"/>
              <a:gd name="connsiteY9" fmla="*/ 63789 h 345396"/>
              <a:gd name="connsiteX10" fmla="*/ 160501 w 293851"/>
              <a:gd name="connsiteY10" fmla="*/ 63789 h 345396"/>
              <a:gd name="connsiteX11" fmla="*/ 154151 w 293851"/>
              <a:gd name="connsiteY11" fmla="*/ 54264 h 345396"/>
              <a:gd name="connsiteX12" fmla="*/ 128751 w 293851"/>
              <a:gd name="connsiteY12" fmla="*/ 66964 h 345396"/>
              <a:gd name="connsiteX13" fmla="*/ 125576 w 293851"/>
              <a:gd name="connsiteY13" fmla="*/ 76489 h 345396"/>
              <a:gd name="connsiteX14" fmla="*/ 100176 w 293851"/>
              <a:gd name="connsiteY14" fmla="*/ 82839 h 345396"/>
              <a:gd name="connsiteX15" fmla="*/ 90651 w 293851"/>
              <a:gd name="connsiteY15" fmla="*/ 86014 h 345396"/>
              <a:gd name="connsiteX16" fmla="*/ 87476 w 293851"/>
              <a:gd name="connsiteY16" fmla="*/ 76489 h 345396"/>
              <a:gd name="connsiteX17" fmla="*/ 81126 w 293851"/>
              <a:gd name="connsiteY17" fmla="*/ 66964 h 345396"/>
              <a:gd name="connsiteX18" fmla="*/ 71601 w 293851"/>
              <a:gd name="connsiteY18" fmla="*/ 63789 h 345396"/>
              <a:gd name="connsiteX19" fmla="*/ 43026 w 293851"/>
              <a:gd name="connsiteY19" fmla="*/ 60614 h 345396"/>
              <a:gd name="connsiteX20" fmla="*/ 33501 w 293851"/>
              <a:gd name="connsiteY20" fmla="*/ 54264 h 345396"/>
              <a:gd name="connsiteX21" fmla="*/ 8101 w 293851"/>
              <a:gd name="connsiteY21" fmla="*/ 57439 h 345396"/>
              <a:gd name="connsiteX22" fmla="*/ 23976 w 293851"/>
              <a:gd name="connsiteY22" fmla="*/ 95539 h 345396"/>
              <a:gd name="connsiteX23" fmla="*/ 33501 w 293851"/>
              <a:gd name="connsiteY23" fmla="*/ 101889 h 345396"/>
              <a:gd name="connsiteX24" fmla="*/ 43026 w 293851"/>
              <a:gd name="connsiteY24" fmla="*/ 105064 h 345396"/>
              <a:gd name="connsiteX25" fmla="*/ 49376 w 293851"/>
              <a:gd name="connsiteY25" fmla="*/ 114589 h 345396"/>
              <a:gd name="connsiteX26" fmla="*/ 46201 w 293851"/>
              <a:gd name="connsiteY26" fmla="*/ 136814 h 345396"/>
              <a:gd name="connsiteX27" fmla="*/ 55726 w 293851"/>
              <a:gd name="connsiteY27" fmla="*/ 159039 h 345396"/>
              <a:gd name="connsiteX28" fmla="*/ 65251 w 293851"/>
              <a:gd name="connsiteY28" fmla="*/ 162214 h 345396"/>
              <a:gd name="connsiteX29" fmla="*/ 84301 w 293851"/>
              <a:gd name="connsiteY29" fmla="*/ 174914 h 345396"/>
              <a:gd name="connsiteX30" fmla="*/ 116051 w 293851"/>
              <a:gd name="connsiteY30" fmla="*/ 181264 h 345396"/>
              <a:gd name="connsiteX31" fmla="*/ 125576 w 293851"/>
              <a:gd name="connsiteY31" fmla="*/ 184439 h 345396"/>
              <a:gd name="connsiteX32" fmla="*/ 154151 w 293851"/>
              <a:gd name="connsiteY32" fmla="*/ 209839 h 345396"/>
              <a:gd name="connsiteX33" fmla="*/ 163676 w 293851"/>
              <a:gd name="connsiteY33" fmla="*/ 222539 h 345396"/>
              <a:gd name="connsiteX34" fmla="*/ 173201 w 293851"/>
              <a:gd name="connsiteY34" fmla="*/ 232064 h 345396"/>
              <a:gd name="connsiteX35" fmla="*/ 176376 w 293851"/>
              <a:gd name="connsiteY35" fmla="*/ 241589 h 345396"/>
              <a:gd name="connsiteX36" fmla="*/ 182726 w 293851"/>
              <a:gd name="connsiteY36" fmla="*/ 251114 h 345396"/>
              <a:gd name="connsiteX37" fmla="*/ 185901 w 293851"/>
              <a:gd name="connsiteY37" fmla="*/ 263814 h 345396"/>
              <a:gd name="connsiteX38" fmla="*/ 192251 w 293851"/>
              <a:gd name="connsiteY38" fmla="*/ 273339 h 345396"/>
              <a:gd name="connsiteX39" fmla="*/ 195426 w 293851"/>
              <a:gd name="connsiteY39" fmla="*/ 282864 h 345396"/>
              <a:gd name="connsiteX40" fmla="*/ 198601 w 293851"/>
              <a:gd name="connsiteY40" fmla="*/ 308264 h 345396"/>
              <a:gd name="connsiteX41" fmla="*/ 208126 w 293851"/>
              <a:gd name="connsiteY41" fmla="*/ 314614 h 345396"/>
              <a:gd name="connsiteX42" fmla="*/ 224001 w 293851"/>
              <a:gd name="connsiteY42" fmla="*/ 330489 h 345396"/>
              <a:gd name="connsiteX43" fmla="*/ 227176 w 293851"/>
              <a:gd name="connsiteY43" fmla="*/ 343189 h 345396"/>
              <a:gd name="connsiteX44" fmla="*/ 262101 w 293851"/>
              <a:gd name="connsiteY44" fmla="*/ 330489 h 345396"/>
              <a:gd name="connsiteX45" fmla="*/ 265276 w 293851"/>
              <a:gd name="connsiteY45" fmla="*/ 305089 h 345396"/>
              <a:gd name="connsiteX46" fmla="*/ 274801 w 293851"/>
              <a:gd name="connsiteY46" fmla="*/ 301914 h 345396"/>
              <a:gd name="connsiteX47" fmla="*/ 277976 w 293851"/>
              <a:gd name="connsiteY47" fmla="*/ 289214 h 345396"/>
              <a:gd name="connsiteX48" fmla="*/ 281151 w 293851"/>
              <a:gd name="connsiteY48" fmla="*/ 232064 h 345396"/>
              <a:gd name="connsiteX49" fmla="*/ 290676 w 293851"/>
              <a:gd name="connsiteY49" fmla="*/ 228889 h 345396"/>
              <a:gd name="connsiteX50" fmla="*/ 293851 w 293851"/>
              <a:gd name="connsiteY50" fmla="*/ 219364 h 345396"/>
              <a:gd name="connsiteX51" fmla="*/ 284326 w 293851"/>
              <a:gd name="connsiteY51" fmla="*/ 206664 h 345396"/>
              <a:gd name="connsiteX52" fmla="*/ 274801 w 293851"/>
              <a:gd name="connsiteY52" fmla="*/ 184439 h 345396"/>
              <a:gd name="connsiteX53" fmla="*/ 274801 w 293851"/>
              <a:gd name="connsiteY53" fmla="*/ 159039 h 345396"/>
              <a:gd name="connsiteX54" fmla="*/ 284326 w 293851"/>
              <a:gd name="connsiteY54" fmla="*/ 155864 h 345396"/>
              <a:gd name="connsiteX55" fmla="*/ 290676 w 293851"/>
              <a:gd name="connsiteY55" fmla="*/ 146339 h 345396"/>
              <a:gd name="connsiteX56" fmla="*/ 284326 w 293851"/>
              <a:gd name="connsiteY56" fmla="*/ 114589 h 345396"/>
              <a:gd name="connsiteX57" fmla="*/ 277976 w 293851"/>
              <a:gd name="connsiteY57" fmla="*/ 89189 h 345396"/>
              <a:gd name="connsiteX58" fmla="*/ 274801 w 293851"/>
              <a:gd name="connsiteY58" fmla="*/ 79664 h 345396"/>
              <a:gd name="connsiteX59" fmla="*/ 268451 w 293851"/>
              <a:gd name="connsiteY59" fmla="*/ 70139 h 345396"/>
              <a:gd name="connsiteX60" fmla="*/ 271626 w 293851"/>
              <a:gd name="connsiteY60" fmla="*/ 28864 h 3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93851" h="345396">
                <a:moveTo>
                  <a:pt x="271626" y="28864"/>
                </a:moveTo>
                <a:cubicBezTo>
                  <a:pt x="268980" y="21456"/>
                  <a:pt x="256528" y="30771"/>
                  <a:pt x="252576" y="25689"/>
                </a:cubicBezTo>
                <a:cubicBezTo>
                  <a:pt x="231358" y="-1591"/>
                  <a:pt x="268756" y="-3582"/>
                  <a:pt x="233526" y="3464"/>
                </a:cubicBezTo>
                <a:cubicBezTo>
                  <a:pt x="225546" y="27405"/>
                  <a:pt x="236311" y="-2105"/>
                  <a:pt x="224001" y="22514"/>
                </a:cubicBezTo>
                <a:cubicBezTo>
                  <a:pt x="222504" y="25507"/>
                  <a:pt x="221884" y="28864"/>
                  <a:pt x="220826" y="32039"/>
                </a:cubicBezTo>
                <a:lnTo>
                  <a:pt x="201776" y="25689"/>
                </a:lnTo>
                <a:lnTo>
                  <a:pt x="192251" y="22514"/>
                </a:lnTo>
                <a:cubicBezTo>
                  <a:pt x="186959" y="23572"/>
                  <a:pt x="179053" y="21004"/>
                  <a:pt x="176376" y="25689"/>
                </a:cubicBezTo>
                <a:cubicBezTo>
                  <a:pt x="170089" y="36692"/>
                  <a:pt x="181961" y="46384"/>
                  <a:pt x="185901" y="54264"/>
                </a:cubicBezTo>
                <a:cubicBezTo>
                  <a:pt x="187398" y="57257"/>
                  <a:pt x="188018" y="60614"/>
                  <a:pt x="189076" y="63789"/>
                </a:cubicBezTo>
                <a:cubicBezTo>
                  <a:pt x="178092" y="67450"/>
                  <a:pt x="173912" y="70494"/>
                  <a:pt x="160501" y="63789"/>
                </a:cubicBezTo>
                <a:cubicBezTo>
                  <a:pt x="157088" y="62082"/>
                  <a:pt x="156268" y="57439"/>
                  <a:pt x="154151" y="54264"/>
                </a:cubicBezTo>
                <a:cubicBezTo>
                  <a:pt x="140040" y="57086"/>
                  <a:pt x="136961" y="54649"/>
                  <a:pt x="128751" y="66964"/>
                </a:cubicBezTo>
                <a:cubicBezTo>
                  <a:pt x="126895" y="69749"/>
                  <a:pt x="128502" y="74864"/>
                  <a:pt x="125576" y="76489"/>
                </a:cubicBezTo>
                <a:cubicBezTo>
                  <a:pt x="117947" y="80727"/>
                  <a:pt x="108455" y="80079"/>
                  <a:pt x="100176" y="82839"/>
                </a:cubicBezTo>
                <a:lnTo>
                  <a:pt x="90651" y="86014"/>
                </a:lnTo>
                <a:cubicBezTo>
                  <a:pt x="89593" y="82839"/>
                  <a:pt x="88973" y="79482"/>
                  <a:pt x="87476" y="76489"/>
                </a:cubicBezTo>
                <a:cubicBezTo>
                  <a:pt x="85769" y="73076"/>
                  <a:pt x="84106" y="69348"/>
                  <a:pt x="81126" y="66964"/>
                </a:cubicBezTo>
                <a:cubicBezTo>
                  <a:pt x="78513" y="64873"/>
                  <a:pt x="74902" y="64339"/>
                  <a:pt x="71601" y="63789"/>
                </a:cubicBezTo>
                <a:cubicBezTo>
                  <a:pt x="62148" y="62213"/>
                  <a:pt x="52551" y="61672"/>
                  <a:pt x="43026" y="60614"/>
                </a:cubicBezTo>
                <a:cubicBezTo>
                  <a:pt x="39851" y="58497"/>
                  <a:pt x="37301" y="54609"/>
                  <a:pt x="33501" y="54264"/>
                </a:cubicBezTo>
                <a:cubicBezTo>
                  <a:pt x="25003" y="53491"/>
                  <a:pt x="12400" y="50069"/>
                  <a:pt x="8101" y="57439"/>
                </a:cubicBezTo>
                <a:cubicBezTo>
                  <a:pt x="-11437" y="90933"/>
                  <a:pt x="8561" y="91685"/>
                  <a:pt x="23976" y="95539"/>
                </a:cubicBezTo>
                <a:cubicBezTo>
                  <a:pt x="27151" y="97656"/>
                  <a:pt x="30088" y="100182"/>
                  <a:pt x="33501" y="101889"/>
                </a:cubicBezTo>
                <a:cubicBezTo>
                  <a:pt x="36494" y="103386"/>
                  <a:pt x="40413" y="102973"/>
                  <a:pt x="43026" y="105064"/>
                </a:cubicBezTo>
                <a:cubicBezTo>
                  <a:pt x="46006" y="107448"/>
                  <a:pt x="47259" y="111414"/>
                  <a:pt x="49376" y="114589"/>
                </a:cubicBezTo>
                <a:cubicBezTo>
                  <a:pt x="48318" y="121997"/>
                  <a:pt x="46201" y="129330"/>
                  <a:pt x="46201" y="136814"/>
                </a:cubicBezTo>
                <a:cubicBezTo>
                  <a:pt x="46201" y="142915"/>
                  <a:pt x="50541" y="154891"/>
                  <a:pt x="55726" y="159039"/>
                </a:cubicBezTo>
                <a:cubicBezTo>
                  <a:pt x="58339" y="161130"/>
                  <a:pt x="62325" y="160589"/>
                  <a:pt x="65251" y="162214"/>
                </a:cubicBezTo>
                <a:cubicBezTo>
                  <a:pt x="71922" y="165920"/>
                  <a:pt x="76817" y="173417"/>
                  <a:pt x="84301" y="174914"/>
                </a:cubicBezTo>
                <a:cubicBezTo>
                  <a:pt x="94884" y="177031"/>
                  <a:pt x="105812" y="177851"/>
                  <a:pt x="116051" y="181264"/>
                </a:cubicBezTo>
                <a:cubicBezTo>
                  <a:pt x="119226" y="182322"/>
                  <a:pt x="122583" y="182942"/>
                  <a:pt x="125576" y="184439"/>
                </a:cubicBezTo>
                <a:cubicBezTo>
                  <a:pt x="135477" y="189390"/>
                  <a:pt x="149102" y="203107"/>
                  <a:pt x="154151" y="209839"/>
                </a:cubicBezTo>
                <a:cubicBezTo>
                  <a:pt x="157326" y="214072"/>
                  <a:pt x="160232" y="218521"/>
                  <a:pt x="163676" y="222539"/>
                </a:cubicBezTo>
                <a:cubicBezTo>
                  <a:pt x="166598" y="225948"/>
                  <a:pt x="170026" y="228889"/>
                  <a:pt x="173201" y="232064"/>
                </a:cubicBezTo>
                <a:cubicBezTo>
                  <a:pt x="174259" y="235239"/>
                  <a:pt x="174879" y="238596"/>
                  <a:pt x="176376" y="241589"/>
                </a:cubicBezTo>
                <a:cubicBezTo>
                  <a:pt x="178083" y="245002"/>
                  <a:pt x="181223" y="247607"/>
                  <a:pt x="182726" y="251114"/>
                </a:cubicBezTo>
                <a:cubicBezTo>
                  <a:pt x="184445" y="255125"/>
                  <a:pt x="184182" y="259803"/>
                  <a:pt x="185901" y="263814"/>
                </a:cubicBezTo>
                <a:cubicBezTo>
                  <a:pt x="187404" y="267321"/>
                  <a:pt x="190544" y="269926"/>
                  <a:pt x="192251" y="273339"/>
                </a:cubicBezTo>
                <a:cubicBezTo>
                  <a:pt x="193748" y="276332"/>
                  <a:pt x="194368" y="279689"/>
                  <a:pt x="195426" y="282864"/>
                </a:cubicBezTo>
                <a:cubicBezTo>
                  <a:pt x="196484" y="291331"/>
                  <a:pt x="195432" y="300342"/>
                  <a:pt x="198601" y="308264"/>
                </a:cubicBezTo>
                <a:cubicBezTo>
                  <a:pt x="200018" y="311807"/>
                  <a:pt x="205428" y="311916"/>
                  <a:pt x="208126" y="314614"/>
                </a:cubicBezTo>
                <a:cubicBezTo>
                  <a:pt x="229293" y="335781"/>
                  <a:pt x="198601" y="313556"/>
                  <a:pt x="224001" y="330489"/>
                </a:cubicBezTo>
                <a:cubicBezTo>
                  <a:pt x="225059" y="334722"/>
                  <a:pt x="223036" y="341809"/>
                  <a:pt x="227176" y="343189"/>
                </a:cubicBezTo>
                <a:cubicBezTo>
                  <a:pt x="246769" y="349720"/>
                  <a:pt x="251943" y="340647"/>
                  <a:pt x="262101" y="330489"/>
                </a:cubicBezTo>
                <a:cubicBezTo>
                  <a:pt x="263159" y="322022"/>
                  <a:pt x="261811" y="312886"/>
                  <a:pt x="265276" y="305089"/>
                </a:cubicBezTo>
                <a:cubicBezTo>
                  <a:pt x="266635" y="302031"/>
                  <a:pt x="272710" y="304527"/>
                  <a:pt x="274801" y="301914"/>
                </a:cubicBezTo>
                <a:cubicBezTo>
                  <a:pt x="277527" y="298507"/>
                  <a:pt x="276918" y="293447"/>
                  <a:pt x="277976" y="289214"/>
                </a:cubicBezTo>
                <a:cubicBezTo>
                  <a:pt x="279034" y="270164"/>
                  <a:pt x="277220" y="250734"/>
                  <a:pt x="281151" y="232064"/>
                </a:cubicBezTo>
                <a:cubicBezTo>
                  <a:pt x="281840" y="228789"/>
                  <a:pt x="288309" y="231256"/>
                  <a:pt x="290676" y="228889"/>
                </a:cubicBezTo>
                <a:cubicBezTo>
                  <a:pt x="293043" y="226522"/>
                  <a:pt x="292793" y="222539"/>
                  <a:pt x="293851" y="219364"/>
                </a:cubicBezTo>
                <a:cubicBezTo>
                  <a:pt x="290676" y="215131"/>
                  <a:pt x="286693" y="211397"/>
                  <a:pt x="284326" y="206664"/>
                </a:cubicBezTo>
                <a:cubicBezTo>
                  <a:pt x="263824" y="165659"/>
                  <a:pt x="297915" y="219109"/>
                  <a:pt x="274801" y="184439"/>
                </a:cubicBezTo>
                <a:cubicBezTo>
                  <a:pt x="272785" y="176376"/>
                  <a:pt x="268350" y="167102"/>
                  <a:pt x="274801" y="159039"/>
                </a:cubicBezTo>
                <a:cubicBezTo>
                  <a:pt x="276892" y="156426"/>
                  <a:pt x="281151" y="156922"/>
                  <a:pt x="284326" y="155864"/>
                </a:cubicBezTo>
                <a:cubicBezTo>
                  <a:pt x="286443" y="152689"/>
                  <a:pt x="290296" y="150136"/>
                  <a:pt x="290676" y="146339"/>
                </a:cubicBezTo>
                <a:cubicBezTo>
                  <a:pt x="292170" y="131396"/>
                  <a:pt x="287568" y="126475"/>
                  <a:pt x="284326" y="114589"/>
                </a:cubicBezTo>
                <a:cubicBezTo>
                  <a:pt x="282030" y="106169"/>
                  <a:pt x="280736" y="97468"/>
                  <a:pt x="277976" y="89189"/>
                </a:cubicBezTo>
                <a:cubicBezTo>
                  <a:pt x="276918" y="86014"/>
                  <a:pt x="276298" y="82657"/>
                  <a:pt x="274801" y="79664"/>
                </a:cubicBezTo>
                <a:cubicBezTo>
                  <a:pt x="273094" y="76251"/>
                  <a:pt x="268991" y="73917"/>
                  <a:pt x="268451" y="70139"/>
                </a:cubicBezTo>
                <a:cubicBezTo>
                  <a:pt x="266805" y="58614"/>
                  <a:pt x="274272" y="36272"/>
                  <a:pt x="271626" y="28864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5" name="Полилиния 354"/>
          <p:cNvSpPr/>
          <p:nvPr/>
        </p:nvSpPr>
        <p:spPr>
          <a:xfrm>
            <a:off x="4178888" y="2975383"/>
            <a:ext cx="297487" cy="250016"/>
          </a:xfrm>
          <a:custGeom>
            <a:avLst/>
            <a:gdLst>
              <a:gd name="connsiteX0" fmla="*/ 120210 w 308329"/>
              <a:gd name="connsiteY0" fmla="*/ 2473 h 267277"/>
              <a:gd name="connsiteX1" fmla="*/ 1147 w 308329"/>
              <a:gd name="connsiteY1" fmla="*/ 4854 h 267277"/>
              <a:gd name="connsiteX2" fmla="*/ 3529 w 308329"/>
              <a:gd name="connsiteY2" fmla="*/ 14379 h 267277"/>
              <a:gd name="connsiteX3" fmla="*/ 15435 w 308329"/>
              <a:gd name="connsiteY3" fmla="*/ 28667 h 267277"/>
              <a:gd name="connsiteX4" fmla="*/ 22579 w 308329"/>
              <a:gd name="connsiteY4" fmla="*/ 35810 h 267277"/>
              <a:gd name="connsiteX5" fmla="*/ 24960 w 308329"/>
              <a:gd name="connsiteY5" fmla="*/ 69148 h 267277"/>
              <a:gd name="connsiteX6" fmla="*/ 3529 w 308329"/>
              <a:gd name="connsiteY6" fmla="*/ 71529 h 267277"/>
              <a:gd name="connsiteX7" fmla="*/ 8291 w 308329"/>
              <a:gd name="connsiteY7" fmla="*/ 85817 h 267277"/>
              <a:gd name="connsiteX8" fmla="*/ 17816 w 308329"/>
              <a:gd name="connsiteY8" fmla="*/ 100104 h 267277"/>
              <a:gd name="connsiteX9" fmla="*/ 20197 w 308329"/>
              <a:gd name="connsiteY9" fmla="*/ 107248 h 267277"/>
              <a:gd name="connsiteX10" fmla="*/ 22579 w 308329"/>
              <a:gd name="connsiteY10" fmla="*/ 119154 h 267277"/>
              <a:gd name="connsiteX11" fmla="*/ 34485 w 308329"/>
              <a:gd name="connsiteY11" fmla="*/ 133442 h 267277"/>
              <a:gd name="connsiteX12" fmla="*/ 46391 w 308329"/>
              <a:gd name="connsiteY12" fmla="*/ 145348 h 267277"/>
              <a:gd name="connsiteX13" fmla="*/ 98779 w 308329"/>
              <a:gd name="connsiteY13" fmla="*/ 147729 h 267277"/>
              <a:gd name="connsiteX14" fmla="*/ 105922 w 308329"/>
              <a:gd name="connsiteY14" fmla="*/ 164398 h 267277"/>
              <a:gd name="connsiteX15" fmla="*/ 113066 w 308329"/>
              <a:gd name="connsiteY15" fmla="*/ 169160 h 267277"/>
              <a:gd name="connsiteX16" fmla="*/ 117829 w 308329"/>
              <a:gd name="connsiteY16" fmla="*/ 176304 h 267277"/>
              <a:gd name="connsiteX17" fmla="*/ 122591 w 308329"/>
              <a:gd name="connsiteY17" fmla="*/ 190592 h 267277"/>
              <a:gd name="connsiteX18" fmla="*/ 139260 w 308329"/>
              <a:gd name="connsiteY18" fmla="*/ 200117 h 267277"/>
              <a:gd name="connsiteX19" fmla="*/ 144022 w 308329"/>
              <a:gd name="connsiteY19" fmla="*/ 207260 h 267277"/>
              <a:gd name="connsiteX20" fmla="*/ 155929 w 308329"/>
              <a:gd name="connsiteY20" fmla="*/ 216785 h 267277"/>
              <a:gd name="connsiteX21" fmla="*/ 155929 w 308329"/>
              <a:gd name="connsiteY21" fmla="*/ 242979 h 267277"/>
              <a:gd name="connsiteX22" fmla="*/ 148785 w 308329"/>
              <a:gd name="connsiteY22" fmla="*/ 247742 h 267277"/>
              <a:gd name="connsiteX23" fmla="*/ 153547 w 308329"/>
              <a:gd name="connsiteY23" fmla="*/ 254885 h 267277"/>
              <a:gd name="connsiteX24" fmla="*/ 167835 w 308329"/>
              <a:gd name="connsiteY24" fmla="*/ 262029 h 267277"/>
              <a:gd name="connsiteX25" fmla="*/ 174979 w 308329"/>
              <a:gd name="connsiteY25" fmla="*/ 266792 h 267277"/>
              <a:gd name="connsiteX26" fmla="*/ 198791 w 308329"/>
              <a:gd name="connsiteY26" fmla="*/ 259648 h 267277"/>
              <a:gd name="connsiteX27" fmla="*/ 205935 w 308329"/>
              <a:gd name="connsiteY27" fmla="*/ 257267 h 267277"/>
              <a:gd name="connsiteX28" fmla="*/ 213079 w 308329"/>
              <a:gd name="connsiteY28" fmla="*/ 259648 h 267277"/>
              <a:gd name="connsiteX29" fmla="*/ 224985 w 308329"/>
              <a:gd name="connsiteY29" fmla="*/ 245360 h 267277"/>
              <a:gd name="connsiteX30" fmla="*/ 232129 w 308329"/>
              <a:gd name="connsiteY30" fmla="*/ 240598 h 267277"/>
              <a:gd name="connsiteX31" fmla="*/ 234510 w 308329"/>
              <a:gd name="connsiteY31" fmla="*/ 233454 h 267277"/>
              <a:gd name="connsiteX32" fmla="*/ 244035 w 308329"/>
              <a:gd name="connsiteY32" fmla="*/ 221548 h 267277"/>
              <a:gd name="connsiteX33" fmla="*/ 241654 w 308329"/>
              <a:gd name="connsiteY33" fmla="*/ 204879 h 267277"/>
              <a:gd name="connsiteX34" fmla="*/ 244035 w 308329"/>
              <a:gd name="connsiteY34" fmla="*/ 192973 h 267277"/>
              <a:gd name="connsiteX35" fmla="*/ 251179 w 308329"/>
              <a:gd name="connsiteY35" fmla="*/ 188210 h 267277"/>
              <a:gd name="connsiteX36" fmla="*/ 272610 w 308329"/>
              <a:gd name="connsiteY36" fmla="*/ 181067 h 267277"/>
              <a:gd name="connsiteX37" fmla="*/ 279754 w 308329"/>
              <a:gd name="connsiteY37" fmla="*/ 178685 h 267277"/>
              <a:gd name="connsiteX38" fmla="*/ 294041 w 308329"/>
              <a:gd name="connsiteY38" fmla="*/ 169160 h 267277"/>
              <a:gd name="connsiteX39" fmla="*/ 308329 w 308329"/>
              <a:gd name="connsiteY39" fmla="*/ 164398 h 267277"/>
              <a:gd name="connsiteX40" fmla="*/ 303566 w 308329"/>
              <a:gd name="connsiteY40" fmla="*/ 133442 h 267277"/>
              <a:gd name="connsiteX41" fmla="*/ 301185 w 308329"/>
              <a:gd name="connsiteY41" fmla="*/ 126298 h 267277"/>
              <a:gd name="connsiteX42" fmla="*/ 296422 w 308329"/>
              <a:gd name="connsiteY42" fmla="*/ 119154 h 267277"/>
              <a:gd name="connsiteX43" fmla="*/ 289279 w 308329"/>
              <a:gd name="connsiteY43" fmla="*/ 104867 h 267277"/>
              <a:gd name="connsiteX44" fmla="*/ 277372 w 308329"/>
              <a:gd name="connsiteY44" fmla="*/ 102485 h 267277"/>
              <a:gd name="connsiteX45" fmla="*/ 263085 w 308329"/>
              <a:gd name="connsiteY45" fmla="*/ 95342 h 267277"/>
              <a:gd name="connsiteX46" fmla="*/ 251179 w 308329"/>
              <a:gd name="connsiteY46" fmla="*/ 97723 h 267277"/>
              <a:gd name="connsiteX47" fmla="*/ 234510 w 308329"/>
              <a:gd name="connsiteY47" fmla="*/ 90579 h 267277"/>
              <a:gd name="connsiteX48" fmla="*/ 220222 w 308329"/>
              <a:gd name="connsiteY48" fmla="*/ 85817 h 267277"/>
              <a:gd name="connsiteX49" fmla="*/ 213079 w 308329"/>
              <a:gd name="connsiteY49" fmla="*/ 62004 h 267277"/>
              <a:gd name="connsiteX50" fmla="*/ 210697 w 308329"/>
              <a:gd name="connsiteY50" fmla="*/ 33429 h 267277"/>
              <a:gd name="connsiteX51" fmla="*/ 191647 w 308329"/>
              <a:gd name="connsiteY51" fmla="*/ 31048 h 267277"/>
              <a:gd name="connsiteX52" fmla="*/ 177360 w 308329"/>
              <a:gd name="connsiteY52" fmla="*/ 26285 h 267277"/>
              <a:gd name="connsiteX53" fmla="*/ 144022 w 308329"/>
              <a:gd name="connsiteY53" fmla="*/ 23904 h 267277"/>
              <a:gd name="connsiteX54" fmla="*/ 129735 w 308329"/>
              <a:gd name="connsiteY54" fmla="*/ 14379 h 267277"/>
              <a:gd name="connsiteX55" fmla="*/ 122591 w 308329"/>
              <a:gd name="connsiteY55" fmla="*/ 92 h 267277"/>
              <a:gd name="connsiteX56" fmla="*/ 120210 w 308329"/>
              <a:gd name="connsiteY56" fmla="*/ 2473 h 26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8329" h="267277">
                <a:moveTo>
                  <a:pt x="120210" y="2473"/>
                </a:moveTo>
                <a:cubicBezTo>
                  <a:pt x="99969" y="3267"/>
                  <a:pt x="40638" y="824"/>
                  <a:pt x="1147" y="4854"/>
                </a:cubicBezTo>
                <a:cubicBezTo>
                  <a:pt x="-2109" y="5186"/>
                  <a:pt x="2494" y="11274"/>
                  <a:pt x="3529" y="14379"/>
                </a:cubicBezTo>
                <a:cubicBezTo>
                  <a:pt x="8156" y="28260"/>
                  <a:pt x="4863" y="25142"/>
                  <a:pt x="15435" y="28667"/>
                </a:cubicBezTo>
                <a:cubicBezTo>
                  <a:pt x="17816" y="31048"/>
                  <a:pt x="20423" y="33223"/>
                  <a:pt x="22579" y="35810"/>
                </a:cubicBezTo>
                <a:cubicBezTo>
                  <a:pt x="29888" y="44581"/>
                  <a:pt x="34693" y="57468"/>
                  <a:pt x="24960" y="69148"/>
                </a:cubicBezTo>
                <a:cubicBezTo>
                  <a:pt x="20359" y="74670"/>
                  <a:pt x="10673" y="70735"/>
                  <a:pt x="3529" y="71529"/>
                </a:cubicBezTo>
                <a:cubicBezTo>
                  <a:pt x="5116" y="76292"/>
                  <a:pt x="5506" y="81640"/>
                  <a:pt x="8291" y="85817"/>
                </a:cubicBezTo>
                <a:cubicBezTo>
                  <a:pt x="11466" y="90579"/>
                  <a:pt x="16006" y="94674"/>
                  <a:pt x="17816" y="100104"/>
                </a:cubicBezTo>
                <a:cubicBezTo>
                  <a:pt x="18610" y="102485"/>
                  <a:pt x="19588" y="104813"/>
                  <a:pt x="20197" y="107248"/>
                </a:cubicBezTo>
                <a:cubicBezTo>
                  <a:pt x="21179" y="111174"/>
                  <a:pt x="21158" y="115364"/>
                  <a:pt x="22579" y="119154"/>
                </a:cubicBezTo>
                <a:cubicBezTo>
                  <a:pt x="24999" y="125606"/>
                  <a:pt x="30272" y="128386"/>
                  <a:pt x="34485" y="133442"/>
                </a:cubicBezTo>
                <a:cubicBezTo>
                  <a:pt x="37778" y="137393"/>
                  <a:pt x="39924" y="144572"/>
                  <a:pt x="46391" y="145348"/>
                </a:cubicBezTo>
                <a:cubicBezTo>
                  <a:pt x="63747" y="147431"/>
                  <a:pt x="81316" y="146935"/>
                  <a:pt x="98779" y="147729"/>
                </a:cubicBezTo>
                <a:cubicBezTo>
                  <a:pt x="100433" y="152691"/>
                  <a:pt x="102653" y="160475"/>
                  <a:pt x="105922" y="164398"/>
                </a:cubicBezTo>
                <a:cubicBezTo>
                  <a:pt x="107754" y="166597"/>
                  <a:pt x="110685" y="167573"/>
                  <a:pt x="113066" y="169160"/>
                </a:cubicBezTo>
                <a:cubicBezTo>
                  <a:pt x="114654" y="171541"/>
                  <a:pt x="116667" y="173689"/>
                  <a:pt x="117829" y="176304"/>
                </a:cubicBezTo>
                <a:cubicBezTo>
                  <a:pt x="119868" y="180892"/>
                  <a:pt x="118414" y="187808"/>
                  <a:pt x="122591" y="190592"/>
                </a:cubicBezTo>
                <a:cubicBezTo>
                  <a:pt x="132689" y="197323"/>
                  <a:pt x="127175" y="194074"/>
                  <a:pt x="139260" y="200117"/>
                </a:cubicBezTo>
                <a:cubicBezTo>
                  <a:pt x="140847" y="202498"/>
                  <a:pt x="141787" y="205472"/>
                  <a:pt x="144022" y="207260"/>
                </a:cubicBezTo>
                <a:cubicBezTo>
                  <a:pt x="160455" y="220407"/>
                  <a:pt x="142278" y="196313"/>
                  <a:pt x="155929" y="216785"/>
                </a:cubicBezTo>
                <a:cubicBezTo>
                  <a:pt x="156885" y="223478"/>
                  <a:pt x="160772" y="235714"/>
                  <a:pt x="155929" y="242979"/>
                </a:cubicBezTo>
                <a:cubicBezTo>
                  <a:pt x="154341" y="245360"/>
                  <a:pt x="151166" y="246154"/>
                  <a:pt x="148785" y="247742"/>
                </a:cubicBezTo>
                <a:cubicBezTo>
                  <a:pt x="150372" y="250123"/>
                  <a:pt x="151524" y="252862"/>
                  <a:pt x="153547" y="254885"/>
                </a:cubicBezTo>
                <a:cubicBezTo>
                  <a:pt x="158164" y="259502"/>
                  <a:pt x="162023" y="260092"/>
                  <a:pt x="167835" y="262029"/>
                </a:cubicBezTo>
                <a:cubicBezTo>
                  <a:pt x="170216" y="263617"/>
                  <a:pt x="172131" y="266507"/>
                  <a:pt x="174979" y="266792"/>
                </a:cubicBezTo>
                <a:cubicBezTo>
                  <a:pt x="193020" y="268596"/>
                  <a:pt x="187721" y="265182"/>
                  <a:pt x="198791" y="259648"/>
                </a:cubicBezTo>
                <a:cubicBezTo>
                  <a:pt x="201036" y="258526"/>
                  <a:pt x="203554" y="258061"/>
                  <a:pt x="205935" y="257267"/>
                </a:cubicBezTo>
                <a:cubicBezTo>
                  <a:pt x="208316" y="258061"/>
                  <a:pt x="210698" y="260442"/>
                  <a:pt x="213079" y="259648"/>
                </a:cubicBezTo>
                <a:cubicBezTo>
                  <a:pt x="218928" y="257698"/>
                  <a:pt x="221173" y="249171"/>
                  <a:pt x="224985" y="245360"/>
                </a:cubicBezTo>
                <a:cubicBezTo>
                  <a:pt x="227009" y="243336"/>
                  <a:pt x="229748" y="242185"/>
                  <a:pt x="232129" y="240598"/>
                </a:cubicBezTo>
                <a:cubicBezTo>
                  <a:pt x="232923" y="238217"/>
                  <a:pt x="232942" y="235414"/>
                  <a:pt x="234510" y="233454"/>
                </a:cubicBezTo>
                <a:cubicBezTo>
                  <a:pt x="246820" y="218067"/>
                  <a:pt x="238050" y="239505"/>
                  <a:pt x="244035" y="221548"/>
                </a:cubicBezTo>
                <a:cubicBezTo>
                  <a:pt x="243241" y="215992"/>
                  <a:pt x="241654" y="210492"/>
                  <a:pt x="241654" y="204879"/>
                </a:cubicBezTo>
                <a:cubicBezTo>
                  <a:pt x="241654" y="200832"/>
                  <a:pt x="242027" y="196487"/>
                  <a:pt x="244035" y="192973"/>
                </a:cubicBezTo>
                <a:cubicBezTo>
                  <a:pt x="245455" y="190488"/>
                  <a:pt x="248564" y="189372"/>
                  <a:pt x="251179" y="188210"/>
                </a:cubicBezTo>
                <a:cubicBezTo>
                  <a:pt x="251187" y="188206"/>
                  <a:pt x="269034" y="182259"/>
                  <a:pt x="272610" y="181067"/>
                </a:cubicBezTo>
                <a:cubicBezTo>
                  <a:pt x="274991" y="180273"/>
                  <a:pt x="277665" y="180077"/>
                  <a:pt x="279754" y="178685"/>
                </a:cubicBezTo>
                <a:cubicBezTo>
                  <a:pt x="284516" y="175510"/>
                  <a:pt x="288611" y="170970"/>
                  <a:pt x="294041" y="169160"/>
                </a:cubicBezTo>
                <a:lnTo>
                  <a:pt x="308329" y="164398"/>
                </a:lnTo>
                <a:cubicBezTo>
                  <a:pt x="306409" y="147127"/>
                  <a:pt x="307315" y="146565"/>
                  <a:pt x="303566" y="133442"/>
                </a:cubicBezTo>
                <a:cubicBezTo>
                  <a:pt x="302876" y="131028"/>
                  <a:pt x="302308" y="128543"/>
                  <a:pt x="301185" y="126298"/>
                </a:cubicBezTo>
                <a:cubicBezTo>
                  <a:pt x="299905" y="123738"/>
                  <a:pt x="298010" y="121535"/>
                  <a:pt x="296422" y="119154"/>
                </a:cubicBezTo>
                <a:cubicBezTo>
                  <a:pt x="295200" y="115487"/>
                  <a:pt x="293081" y="107039"/>
                  <a:pt x="289279" y="104867"/>
                </a:cubicBezTo>
                <a:cubicBezTo>
                  <a:pt x="285765" y="102859"/>
                  <a:pt x="281341" y="103279"/>
                  <a:pt x="277372" y="102485"/>
                </a:cubicBezTo>
                <a:cubicBezTo>
                  <a:pt x="273759" y="100077"/>
                  <a:pt x="268015" y="95342"/>
                  <a:pt x="263085" y="95342"/>
                </a:cubicBezTo>
                <a:cubicBezTo>
                  <a:pt x="259038" y="95342"/>
                  <a:pt x="255148" y="96929"/>
                  <a:pt x="251179" y="97723"/>
                </a:cubicBezTo>
                <a:cubicBezTo>
                  <a:pt x="225980" y="91424"/>
                  <a:pt x="255656" y="99977"/>
                  <a:pt x="234510" y="90579"/>
                </a:cubicBezTo>
                <a:cubicBezTo>
                  <a:pt x="229922" y="88540"/>
                  <a:pt x="220222" y="85817"/>
                  <a:pt x="220222" y="85817"/>
                </a:cubicBezTo>
                <a:cubicBezTo>
                  <a:pt x="214425" y="68424"/>
                  <a:pt x="216677" y="76399"/>
                  <a:pt x="213079" y="62004"/>
                </a:cubicBezTo>
                <a:cubicBezTo>
                  <a:pt x="212285" y="52479"/>
                  <a:pt x="216138" y="41287"/>
                  <a:pt x="210697" y="33429"/>
                </a:cubicBezTo>
                <a:cubicBezTo>
                  <a:pt x="207054" y="28168"/>
                  <a:pt x="197904" y="32389"/>
                  <a:pt x="191647" y="31048"/>
                </a:cubicBezTo>
                <a:cubicBezTo>
                  <a:pt x="186738" y="29996"/>
                  <a:pt x="182122" y="27873"/>
                  <a:pt x="177360" y="26285"/>
                </a:cubicBezTo>
                <a:cubicBezTo>
                  <a:pt x="166791" y="22761"/>
                  <a:pt x="155135" y="24698"/>
                  <a:pt x="144022" y="23904"/>
                </a:cubicBezTo>
                <a:cubicBezTo>
                  <a:pt x="136533" y="21408"/>
                  <a:pt x="134831" y="22024"/>
                  <a:pt x="129735" y="14379"/>
                </a:cubicBezTo>
                <a:cubicBezTo>
                  <a:pt x="121988" y="2758"/>
                  <a:pt x="133833" y="11332"/>
                  <a:pt x="122591" y="92"/>
                </a:cubicBezTo>
                <a:cubicBezTo>
                  <a:pt x="122030" y="-469"/>
                  <a:pt x="140451" y="1679"/>
                  <a:pt x="120210" y="247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Полилиния 358"/>
          <p:cNvSpPr/>
          <p:nvPr/>
        </p:nvSpPr>
        <p:spPr>
          <a:xfrm>
            <a:off x="3662305" y="1731847"/>
            <a:ext cx="391233" cy="347485"/>
          </a:xfrm>
          <a:custGeom>
            <a:avLst/>
            <a:gdLst>
              <a:gd name="connsiteX0" fmla="*/ 522 w 405491"/>
              <a:gd name="connsiteY0" fmla="*/ 47625 h 371475"/>
              <a:gd name="connsiteX1" fmla="*/ 7665 w 405491"/>
              <a:gd name="connsiteY1" fmla="*/ 66675 h 371475"/>
              <a:gd name="connsiteX2" fmla="*/ 12428 w 405491"/>
              <a:gd name="connsiteY2" fmla="*/ 95250 h 371475"/>
              <a:gd name="connsiteX3" fmla="*/ 26715 w 405491"/>
              <a:gd name="connsiteY3" fmla="*/ 109537 h 371475"/>
              <a:gd name="connsiteX4" fmla="*/ 31478 w 405491"/>
              <a:gd name="connsiteY4" fmla="*/ 180975 h 371475"/>
              <a:gd name="connsiteX5" fmla="*/ 38622 w 405491"/>
              <a:gd name="connsiteY5" fmla="*/ 183356 h 371475"/>
              <a:gd name="connsiteX6" fmla="*/ 55290 w 405491"/>
              <a:gd name="connsiteY6" fmla="*/ 185737 h 371475"/>
              <a:gd name="connsiteX7" fmla="*/ 76722 w 405491"/>
              <a:gd name="connsiteY7" fmla="*/ 195262 h 371475"/>
              <a:gd name="connsiteX8" fmla="*/ 81484 w 405491"/>
              <a:gd name="connsiteY8" fmla="*/ 202406 h 371475"/>
              <a:gd name="connsiteX9" fmla="*/ 86247 w 405491"/>
              <a:gd name="connsiteY9" fmla="*/ 216694 h 371475"/>
              <a:gd name="connsiteX10" fmla="*/ 98153 w 405491"/>
              <a:gd name="connsiteY10" fmla="*/ 230981 h 371475"/>
              <a:gd name="connsiteX11" fmla="*/ 102915 w 405491"/>
              <a:gd name="connsiteY11" fmla="*/ 266700 h 371475"/>
              <a:gd name="connsiteX12" fmla="*/ 107678 w 405491"/>
              <a:gd name="connsiteY12" fmla="*/ 273844 h 371475"/>
              <a:gd name="connsiteX13" fmla="*/ 114822 w 405491"/>
              <a:gd name="connsiteY13" fmla="*/ 276225 h 371475"/>
              <a:gd name="connsiteX14" fmla="*/ 131490 w 405491"/>
              <a:gd name="connsiteY14" fmla="*/ 278606 h 371475"/>
              <a:gd name="connsiteX15" fmla="*/ 141015 w 405491"/>
              <a:gd name="connsiteY15" fmla="*/ 292894 h 371475"/>
              <a:gd name="connsiteX16" fmla="*/ 148159 w 405491"/>
              <a:gd name="connsiteY16" fmla="*/ 300037 h 371475"/>
              <a:gd name="connsiteX17" fmla="*/ 155303 w 405491"/>
              <a:gd name="connsiteY17" fmla="*/ 302419 h 371475"/>
              <a:gd name="connsiteX18" fmla="*/ 191022 w 405491"/>
              <a:gd name="connsiteY18" fmla="*/ 304800 h 371475"/>
              <a:gd name="connsiteX19" fmla="*/ 207690 w 405491"/>
              <a:gd name="connsiteY19" fmla="*/ 309562 h 371475"/>
              <a:gd name="connsiteX20" fmla="*/ 221978 w 405491"/>
              <a:gd name="connsiteY20" fmla="*/ 316706 h 371475"/>
              <a:gd name="connsiteX21" fmla="*/ 250553 w 405491"/>
              <a:gd name="connsiteY21" fmla="*/ 319087 h 371475"/>
              <a:gd name="connsiteX22" fmla="*/ 260078 w 405491"/>
              <a:gd name="connsiteY22" fmla="*/ 333375 h 371475"/>
              <a:gd name="connsiteX23" fmla="*/ 267222 w 405491"/>
              <a:gd name="connsiteY23" fmla="*/ 347662 h 371475"/>
              <a:gd name="connsiteX24" fmla="*/ 281509 w 405491"/>
              <a:gd name="connsiteY24" fmla="*/ 352425 h 371475"/>
              <a:gd name="connsiteX25" fmla="*/ 298178 w 405491"/>
              <a:gd name="connsiteY25" fmla="*/ 357187 h 371475"/>
              <a:gd name="connsiteX26" fmla="*/ 302940 w 405491"/>
              <a:gd name="connsiteY26" fmla="*/ 364331 h 371475"/>
              <a:gd name="connsiteX27" fmla="*/ 317228 w 405491"/>
              <a:gd name="connsiteY27" fmla="*/ 371475 h 371475"/>
              <a:gd name="connsiteX28" fmla="*/ 360090 w 405491"/>
              <a:gd name="connsiteY28" fmla="*/ 366712 h 371475"/>
              <a:gd name="connsiteX29" fmla="*/ 376759 w 405491"/>
              <a:gd name="connsiteY29" fmla="*/ 364331 h 371475"/>
              <a:gd name="connsiteX30" fmla="*/ 386284 w 405491"/>
              <a:gd name="connsiteY30" fmla="*/ 350044 h 371475"/>
              <a:gd name="connsiteX31" fmla="*/ 400572 w 405491"/>
              <a:gd name="connsiteY31" fmla="*/ 342900 h 371475"/>
              <a:gd name="connsiteX32" fmla="*/ 405334 w 405491"/>
              <a:gd name="connsiteY32" fmla="*/ 335756 h 371475"/>
              <a:gd name="connsiteX33" fmla="*/ 402953 w 405491"/>
              <a:gd name="connsiteY33" fmla="*/ 290512 h 371475"/>
              <a:gd name="connsiteX34" fmla="*/ 400572 w 405491"/>
              <a:gd name="connsiteY34" fmla="*/ 283369 h 371475"/>
              <a:gd name="connsiteX35" fmla="*/ 395809 w 405491"/>
              <a:gd name="connsiteY35" fmla="*/ 276225 h 371475"/>
              <a:gd name="connsiteX36" fmla="*/ 388665 w 405491"/>
              <a:gd name="connsiteY36" fmla="*/ 261937 h 371475"/>
              <a:gd name="connsiteX37" fmla="*/ 386284 w 405491"/>
              <a:gd name="connsiteY37" fmla="*/ 254794 h 371475"/>
              <a:gd name="connsiteX38" fmla="*/ 376759 w 405491"/>
              <a:gd name="connsiteY38" fmla="*/ 238125 h 371475"/>
              <a:gd name="connsiteX39" fmla="*/ 374378 w 405491"/>
              <a:gd name="connsiteY39" fmla="*/ 230981 h 371475"/>
              <a:gd name="connsiteX40" fmla="*/ 360090 w 405491"/>
              <a:gd name="connsiteY40" fmla="*/ 216694 h 371475"/>
              <a:gd name="connsiteX41" fmla="*/ 355328 w 405491"/>
              <a:gd name="connsiteY41" fmla="*/ 202406 h 371475"/>
              <a:gd name="connsiteX42" fmla="*/ 352947 w 405491"/>
              <a:gd name="connsiteY42" fmla="*/ 195262 h 371475"/>
              <a:gd name="connsiteX43" fmla="*/ 350565 w 405491"/>
              <a:gd name="connsiteY43" fmla="*/ 185737 h 371475"/>
              <a:gd name="connsiteX44" fmla="*/ 343422 w 405491"/>
              <a:gd name="connsiteY44" fmla="*/ 178594 h 371475"/>
              <a:gd name="connsiteX45" fmla="*/ 341040 w 405491"/>
              <a:gd name="connsiteY45" fmla="*/ 171450 h 371475"/>
              <a:gd name="connsiteX46" fmla="*/ 350565 w 405491"/>
              <a:gd name="connsiteY46" fmla="*/ 150019 h 371475"/>
              <a:gd name="connsiteX47" fmla="*/ 355328 w 405491"/>
              <a:gd name="connsiteY47" fmla="*/ 119062 h 371475"/>
              <a:gd name="connsiteX48" fmla="*/ 357709 w 405491"/>
              <a:gd name="connsiteY48" fmla="*/ 107156 h 371475"/>
              <a:gd name="connsiteX49" fmla="*/ 355328 w 405491"/>
              <a:gd name="connsiteY49" fmla="*/ 78581 h 371475"/>
              <a:gd name="connsiteX50" fmla="*/ 350565 w 405491"/>
              <a:gd name="connsiteY50" fmla="*/ 64294 h 371475"/>
              <a:gd name="connsiteX51" fmla="*/ 348184 w 405491"/>
              <a:gd name="connsiteY51" fmla="*/ 57150 h 371475"/>
              <a:gd name="connsiteX52" fmla="*/ 331515 w 405491"/>
              <a:gd name="connsiteY52" fmla="*/ 35719 h 371475"/>
              <a:gd name="connsiteX53" fmla="*/ 324372 w 405491"/>
              <a:gd name="connsiteY53" fmla="*/ 30956 h 371475"/>
              <a:gd name="connsiteX54" fmla="*/ 319609 w 405491"/>
              <a:gd name="connsiteY54" fmla="*/ 23812 h 371475"/>
              <a:gd name="connsiteX55" fmla="*/ 305322 w 405491"/>
              <a:gd name="connsiteY55" fmla="*/ 14287 h 371475"/>
              <a:gd name="connsiteX56" fmla="*/ 291034 w 405491"/>
              <a:gd name="connsiteY56" fmla="*/ 7144 h 371475"/>
              <a:gd name="connsiteX57" fmla="*/ 276747 w 405491"/>
              <a:gd name="connsiteY57" fmla="*/ 19050 h 371475"/>
              <a:gd name="connsiteX58" fmla="*/ 269603 w 405491"/>
              <a:gd name="connsiteY58" fmla="*/ 21431 h 371475"/>
              <a:gd name="connsiteX59" fmla="*/ 260078 w 405491"/>
              <a:gd name="connsiteY59" fmla="*/ 23812 h 371475"/>
              <a:gd name="connsiteX60" fmla="*/ 198165 w 405491"/>
              <a:gd name="connsiteY60" fmla="*/ 26194 h 371475"/>
              <a:gd name="connsiteX61" fmla="*/ 193403 w 405491"/>
              <a:gd name="connsiteY61" fmla="*/ 33337 h 371475"/>
              <a:gd name="connsiteX62" fmla="*/ 191022 w 405491"/>
              <a:gd name="connsiteY62" fmla="*/ 45244 h 371475"/>
              <a:gd name="connsiteX63" fmla="*/ 176734 w 405491"/>
              <a:gd name="connsiteY63" fmla="*/ 54769 h 371475"/>
              <a:gd name="connsiteX64" fmla="*/ 145778 w 405491"/>
              <a:gd name="connsiteY64" fmla="*/ 50006 h 371475"/>
              <a:gd name="connsiteX65" fmla="*/ 131490 w 405491"/>
              <a:gd name="connsiteY65" fmla="*/ 40481 h 371475"/>
              <a:gd name="connsiteX66" fmla="*/ 121965 w 405491"/>
              <a:gd name="connsiteY66" fmla="*/ 35719 h 371475"/>
              <a:gd name="connsiteX67" fmla="*/ 114822 w 405491"/>
              <a:gd name="connsiteY67" fmla="*/ 30956 h 371475"/>
              <a:gd name="connsiteX68" fmla="*/ 102915 w 405491"/>
              <a:gd name="connsiteY68" fmla="*/ 28575 h 371475"/>
              <a:gd name="connsiteX69" fmla="*/ 95772 w 405491"/>
              <a:gd name="connsiteY69" fmla="*/ 21431 h 371475"/>
              <a:gd name="connsiteX70" fmla="*/ 93390 w 405491"/>
              <a:gd name="connsiteY70" fmla="*/ 14287 h 371475"/>
              <a:gd name="connsiteX71" fmla="*/ 91009 w 405491"/>
              <a:gd name="connsiteY71" fmla="*/ 2381 h 371475"/>
              <a:gd name="connsiteX72" fmla="*/ 83865 w 405491"/>
              <a:gd name="connsiteY72" fmla="*/ 0 h 371475"/>
              <a:gd name="connsiteX73" fmla="*/ 64815 w 405491"/>
              <a:gd name="connsiteY73" fmla="*/ 9525 h 371475"/>
              <a:gd name="connsiteX74" fmla="*/ 62434 w 405491"/>
              <a:gd name="connsiteY74" fmla="*/ 26194 h 371475"/>
              <a:gd name="connsiteX75" fmla="*/ 60053 w 405491"/>
              <a:gd name="connsiteY75" fmla="*/ 33337 h 371475"/>
              <a:gd name="connsiteX76" fmla="*/ 52909 w 405491"/>
              <a:gd name="connsiteY76" fmla="*/ 35719 h 371475"/>
              <a:gd name="connsiteX77" fmla="*/ 33859 w 405491"/>
              <a:gd name="connsiteY77" fmla="*/ 40481 h 371475"/>
              <a:gd name="connsiteX78" fmla="*/ 24334 w 405491"/>
              <a:gd name="connsiteY78" fmla="*/ 47625 h 371475"/>
              <a:gd name="connsiteX79" fmla="*/ 522 w 405491"/>
              <a:gd name="connsiteY79" fmla="*/ 4762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05491" h="371475">
                <a:moveTo>
                  <a:pt x="522" y="47625"/>
                </a:moveTo>
                <a:cubicBezTo>
                  <a:pt x="-2256" y="50800"/>
                  <a:pt x="6918" y="62941"/>
                  <a:pt x="7665" y="66675"/>
                </a:cubicBezTo>
                <a:cubicBezTo>
                  <a:pt x="9559" y="76144"/>
                  <a:pt x="8506" y="86426"/>
                  <a:pt x="12428" y="95250"/>
                </a:cubicBezTo>
                <a:cubicBezTo>
                  <a:pt x="15163" y="101404"/>
                  <a:pt x="26715" y="109537"/>
                  <a:pt x="26715" y="109537"/>
                </a:cubicBezTo>
                <a:cubicBezTo>
                  <a:pt x="37328" y="141368"/>
                  <a:pt x="16635" y="77077"/>
                  <a:pt x="31478" y="180975"/>
                </a:cubicBezTo>
                <a:cubicBezTo>
                  <a:pt x="31833" y="183460"/>
                  <a:pt x="36161" y="182864"/>
                  <a:pt x="38622" y="183356"/>
                </a:cubicBezTo>
                <a:cubicBezTo>
                  <a:pt x="44125" y="184457"/>
                  <a:pt x="49734" y="184943"/>
                  <a:pt x="55290" y="185737"/>
                </a:cubicBezTo>
                <a:cubicBezTo>
                  <a:pt x="72293" y="191405"/>
                  <a:pt x="65401" y="187715"/>
                  <a:pt x="76722" y="195262"/>
                </a:cubicBezTo>
                <a:cubicBezTo>
                  <a:pt x="78309" y="197643"/>
                  <a:pt x="80322" y="199791"/>
                  <a:pt x="81484" y="202406"/>
                </a:cubicBezTo>
                <a:cubicBezTo>
                  <a:pt x="83523" y="206994"/>
                  <a:pt x="82697" y="213144"/>
                  <a:pt x="86247" y="216694"/>
                </a:cubicBezTo>
                <a:cubicBezTo>
                  <a:pt x="95414" y="225861"/>
                  <a:pt x="91522" y="221035"/>
                  <a:pt x="98153" y="230981"/>
                </a:cubicBezTo>
                <a:cubicBezTo>
                  <a:pt x="98684" y="237359"/>
                  <a:pt x="98052" y="256975"/>
                  <a:pt x="102915" y="266700"/>
                </a:cubicBezTo>
                <a:cubicBezTo>
                  <a:pt x="104195" y="269260"/>
                  <a:pt x="105443" y="272056"/>
                  <a:pt x="107678" y="273844"/>
                </a:cubicBezTo>
                <a:cubicBezTo>
                  <a:pt x="109638" y="275412"/>
                  <a:pt x="112361" y="275733"/>
                  <a:pt x="114822" y="276225"/>
                </a:cubicBezTo>
                <a:cubicBezTo>
                  <a:pt x="120325" y="277326"/>
                  <a:pt x="125934" y="277812"/>
                  <a:pt x="131490" y="278606"/>
                </a:cubicBezTo>
                <a:cubicBezTo>
                  <a:pt x="154284" y="301400"/>
                  <a:pt x="127227" y="272213"/>
                  <a:pt x="141015" y="292894"/>
                </a:cubicBezTo>
                <a:cubicBezTo>
                  <a:pt x="142883" y="295696"/>
                  <a:pt x="145357" y="298169"/>
                  <a:pt x="148159" y="300037"/>
                </a:cubicBezTo>
                <a:cubicBezTo>
                  <a:pt x="150248" y="301429"/>
                  <a:pt x="152808" y="302142"/>
                  <a:pt x="155303" y="302419"/>
                </a:cubicBezTo>
                <a:cubicBezTo>
                  <a:pt x="167163" y="303737"/>
                  <a:pt x="179116" y="304006"/>
                  <a:pt x="191022" y="304800"/>
                </a:cubicBezTo>
                <a:cubicBezTo>
                  <a:pt x="194074" y="305563"/>
                  <a:pt x="204274" y="307854"/>
                  <a:pt x="207690" y="309562"/>
                </a:cubicBezTo>
                <a:cubicBezTo>
                  <a:pt x="214989" y="313212"/>
                  <a:pt x="213815" y="315618"/>
                  <a:pt x="221978" y="316706"/>
                </a:cubicBezTo>
                <a:cubicBezTo>
                  <a:pt x="231452" y="317969"/>
                  <a:pt x="241028" y="318293"/>
                  <a:pt x="250553" y="319087"/>
                </a:cubicBezTo>
                <a:cubicBezTo>
                  <a:pt x="256214" y="336074"/>
                  <a:pt x="248187" y="315537"/>
                  <a:pt x="260078" y="333375"/>
                </a:cubicBezTo>
                <a:cubicBezTo>
                  <a:pt x="263601" y="338660"/>
                  <a:pt x="260796" y="343646"/>
                  <a:pt x="267222" y="347662"/>
                </a:cubicBezTo>
                <a:cubicBezTo>
                  <a:pt x="271479" y="350323"/>
                  <a:pt x="276639" y="351208"/>
                  <a:pt x="281509" y="352425"/>
                </a:cubicBezTo>
                <a:cubicBezTo>
                  <a:pt x="293469" y="355415"/>
                  <a:pt x="287929" y="353771"/>
                  <a:pt x="298178" y="357187"/>
                </a:cubicBezTo>
                <a:cubicBezTo>
                  <a:pt x="299765" y="359568"/>
                  <a:pt x="300916" y="362307"/>
                  <a:pt x="302940" y="364331"/>
                </a:cubicBezTo>
                <a:cubicBezTo>
                  <a:pt x="307557" y="368948"/>
                  <a:pt x="311417" y="369538"/>
                  <a:pt x="317228" y="371475"/>
                </a:cubicBezTo>
                <a:cubicBezTo>
                  <a:pt x="336496" y="365053"/>
                  <a:pt x="318046" y="370535"/>
                  <a:pt x="360090" y="366712"/>
                </a:cubicBezTo>
                <a:cubicBezTo>
                  <a:pt x="365680" y="366204"/>
                  <a:pt x="371203" y="365125"/>
                  <a:pt x="376759" y="364331"/>
                </a:cubicBezTo>
                <a:cubicBezTo>
                  <a:pt x="394693" y="352377"/>
                  <a:pt x="373984" y="368494"/>
                  <a:pt x="386284" y="350044"/>
                </a:cubicBezTo>
                <a:cubicBezTo>
                  <a:pt x="388922" y="346086"/>
                  <a:pt x="396496" y="344258"/>
                  <a:pt x="400572" y="342900"/>
                </a:cubicBezTo>
                <a:cubicBezTo>
                  <a:pt x="402159" y="340519"/>
                  <a:pt x="405204" y="338615"/>
                  <a:pt x="405334" y="335756"/>
                </a:cubicBezTo>
                <a:cubicBezTo>
                  <a:pt x="406020" y="320669"/>
                  <a:pt x="404320" y="305552"/>
                  <a:pt x="402953" y="290512"/>
                </a:cubicBezTo>
                <a:cubicBezTo>
                  <a:pt x="402726" y="288013"/>
                  <a:pt x="401694" y="285614"/>
                  <a:pt x="400572" y="283369"/>
                </a:cubicBezTo>
                <a:cubicBezTo>
                  <a:pt x="399292" y="280809"/>
                  <a:pt x="397397" y="278606"/>
                  <a:pt x="395809" y="276225"/>
                </a:cubicBezTo>
                <a:cubicBezTo>
                  <a:pt x="389826" y="258272"/>
                  <a:pt x="397896" y="280398"/>
                  <a:pt x="388665" y="261937"/>
                </a:cubicBezTo>
                <a:cubicBezTo>
                  <a:pt x="387543" y="259692"/>
                  <a:pt x="387273" y="257101"/>
                  <a:pt x="386284" y="254794"/>
                </a:cubicBezTo>
                <a:cubicBezTo>
                  <a:pt x="382658" y="246332"/>
                  <a:pt x="381543" y="245301"/>
                  <a:pt x="376759" y="238125"/>
                </a:cubicBezTo>
                <a:cubicBezTo>
                  <a:pt x="375965" y="235744"/>
                  <a:pt x="375919" y="232962"/>
                  <a:pt x="374378" y="230981"/>
                </a:cubicBezTo>
                <a:cubicBezTo>
                  <a:pt x="370243" y="225665"/>
                  <a:pt x="360090" y="216694"/>
                  <a:pt x="360090" y="216694"/>
                </a:cubicBezTo>
                <a:lnTo>
                  <a:pt x="355328" y="202406"/>
                </a:lnTo>
                <a:cubicBezTo>
                  <a:pt x="354534" y="200025"/>
                  <a:pt x="353556" y="197697"/>
                  <a:pt x="352947" y="195262"/>
                </a:cubicBezTo>
                <a:cubicBezTo>
                  <a:pt x="352153" y="192087"/>
                  <a:pt x="352189" y="188579"/>
                  <a:pt x="350565" y="185737"/>
                </a:cubicBezTo>
                <a:cubicBezTo>
                  <a:pt x="348894" y="182813"/>
                  <a:pt x="345803" y="180975"/>
                  <a:pt x="343422" y="178594"/>
                </a:cubicBezTo>
                <a:cubicBezTo>
                  <a:pt x="342628" y="176213"/>
                  <a:pt x="340763" y="173945"/>
                  <a:pt x="341040" y="171450"/>
                </a:cubicBezTo>
                <a:cubicBezTo>
                  <a:pt x="342173" y="161249"/>
                  <a:pt x="345603" y="157462"/>
                  <a:pt x="350565" y="150019"/>
                </a:cubicBezTo>
                <a:cubicBezTo>
                  <a:pt x="355523" y="130194"/>
                  <a:pt x="350758" y="151054"/>
                  <a:pt x="355328" y="119062"/>
                </a:cubicBezTo>
                <a:cubicBezTo>
                  <a:pt x="355900" y="115055"/>
                  <a:pt x="356915" y="111125"/>
                  <a:pt x="357709" y="107156"/>
                </a:cubicBezTo>
                <a:cubicBezTo>
                  <a:pt x="356915" y="97631"/>
                  <a:pt x="356899" y="88009"/>
                  <a:pt x="355328" y="78581"/>
                </a:cubicBezTo>
                <a:cubicBezTo>
                  <a:pt x="354503" y="73629"/>
                  <a:pt x="352153" y="69056"/>
                  <a:pt x="350565" y="64294"/>
                </a:cubicBezTo>
                <a:cubicBezTo>
                  <a:pt x="349771" y="61913"/>
                  <a:pt x="349576" y="59239"/>
                  <a:pt x="348184" y="57150"/>
                </a:cubicBezTo>
                <a:cubicBezTo>
                  <a:pt x="341542" y="47187"/>
                  <a:pt x="339912" y="42716"/>
                  <a:pt x="331515" y="35719"/>
                </a:cubicBezTo>
                <a:cubicBezTo>
                  <a:pt x="329317" y="33887"/>
                  <a:pt x="326753" y="32544"/>
                  <a:pt x="324372" y="30956"/>
                </a:cubicBezTo>
                <a:cubicBezTo>
                  <a:pt x="322784" y="28575"/>
                  <a:pt x="321763" y="25697"/>
                  <a:pt x="319609" y="23812"/>
                </a:cubicBezTo>
                <a:cubicBezTo>
                  <a:pt x="315302" y="20043"/>
                  <a:pt x="310084" y="17462"/>
                  <a:pt x="305322" y="14287"/>
                </a:cubicBezTo>
                <a:cubicBezTo>
                  <a:pt x="296092" y="8133"/>
                  <a:pt x="300891" y="10429"/>
                  <a:pt x="291034" y="7144"/>
                </a:cubicBezTo>
                <a:cubicBezTo>
                  <a:pt x="265026" y="12345"/>
                  <a:pt x="288918" y="3837"/>
                  <a:pt x="276747" y="19050"/>
                </a:cubicBezTo>
                <a:cubicBezTo>
                  <a:pt x="275179" y="21010"/>
                  <a:pt x="272017" y="20741"/>
                  <a:pt x="269603" y="21431"/>
                </a:cubicBezTo>
                <a:cubicBezTo>
                  <a:pt x="266456" y="22330"/>
                  <a:pt x="263343" y="23594"/>
                  <a:pt x="260078" y="23812"/>
                </a:cubicBezTo>
                <a:cubicBezTo>
                  <a:pt x="239471" y="25186"/>
                  <a:pt x="218803" y="25400"/>
                  <a:pt x="198165" y="26194"/>
                </a:cubicBezTo>
                <a:cubicBezTo>
                  <a:pt x="196578" y="28575"/>
                  <a:pt x="194408" y="30658"/>
                  <a:pt x="193403" y="33337"/>
                </a:cubicBezTo>
                <a:cubicBezTo>
                  <a:pt x="191982" y="37127"/>
                  <a:pt x="192832" y="41624"/>
                  <a:pt x="191022" y="45244"/>
                </a:cubicBezTo>
                <a:cubicBezTo>
                  <a:pt x="187455" y="52377"/>
                  <a:pt x="183083" y="52652"/>
                  <a:pt x="176734" y="54769"/>
                </a:cubicBezTo>
                <a:cubicBezTo>
                  <a:pt x="173235" y="54419"/>
                  <a:pt x="153312" y="54191"/>
                  <a:pt x="145778" y="50006"/>
                </a:cubicBezTo>
                <a:cubicBezTo>
                  <a:pt x="140774" y="47226"/>
                  <a:pt x="136610" y="43041"/>
                  <a:pt x="131490" y="40481"/>
                </a:cubicBezTo>
                <a:cubicBezTo>
                  <a:pt x="128315" y="38894"/>
                  <a:pt x="125047" y="37480"/>
                  <a:pt x="121965" y="35719"/>
                </a:cubicBezTo>
                <a:cubicBezTo>
                  <a:pt x="119480" y="34299"/>
                  <a:pt x="117502" y="31961"/>
                  <a:pt x="114822" y="30956"/>
                </a:cubicBezTo>
                <a:cubicBezTo>
                  <a:pt x="111032" y="29535"/>
                  <a:pt x="106884" y="29369"/>
                  <a:pt x="102915" y="28575"/>
                </a:cubicBezTo>
                <a:cubicBezTo>
                  <a:pt x="100534" y="26194"/>
                  <a:pt x="97640" y="24233"/>
                  <a:pt x="95772" y="21431"/>
                </a:cubicBezTo>
                <a:cubicBezTo>
                  <a:pt x="94380" y="19342"/>
                  <a:pt x="93999" y="16722"/>
                  <a:pt x="93390" y="14287"/>
                </a:cubicBezTo>
                <a:cubicBezTo>
                  <a:pt x="92408" y="10361"/>
                  <a:pt x="93254" y="5748"/>
                  <a:pt x="91009" y="2381"/>
                </a:cubicBezTo>
                <a:cubicBezTo>
                  <a:pt x="89617" y="292"/>
                  <a:pt x="86246" y="794"/>
                  <a:pt x="83865" y="0"/>
                </a:cubicBezTo>
                <a:cubicBezTo>
                  <a:pt x="76499" y="1473"/>
                  <a:pt x="68295" y="824"/>
                  <a:pt x="64815" y="9525"/>
                </a:cubicBezTo>
                <a:cubicBezTo>
                  <a:pt x="62731" y="14736"/>
                  <a:pt x="63535" y="20690"/>
                  <a:pt x="62434" y="26194"/>
                </a:cubicBezTo>
                <a:cubicBezTo>
                  <a:pt x="61942" y="28655"/>
                  <a:pt x="61828" y="31562"/>
                  <a:pt x="60053" y="33337"/>
                </a:cubicBezTo>
                <a:cubicBezTo>
                  <a:pt x="58278" y="35112"/>
                  <a:pt x="55344" y="35110"/>
                  <a:pt x="52909" y="35719"/>
                </a:cubicBezTo>
                <a:lnTo>
                  <a:pt x="33859" y="40481"/>
                </a:lnTo>
                <a:cubicBezTo>
                  <a:pt x="30684" y="42862"/>
                  <a:pt x="27884" y="45850"/>
                  <a:pt x="24334" y="47625"/>
                </a:cubicBezTo>
                <a:cubicBezTo>
                  <a:pt x="10687" y="54448"/>
                  <a:pt x="3300" y="44450"/>
                  <a:pt x="522" y="4762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Полилиния 359"/>
          <p:cNvSpPr/>
          <p:nvPr/>
        </p:nvSpPr>
        <p:spPr>
          <a:xfrm>
            <a:off x="1740454" y="3027815"/>
            <a:ext cx="335437" cy="360850"/>
          </a:xfrm>
          <a:custGeom>
            <a:avLst/>
            <a:gdLst>
              <a:gd name="connsiteX0" fmla="*/ 104775 w 347662"/>
              <a:gd name="connsiteY0" fmla="*/ 19050 h 385762"/>
              <a:gd name="connsiteX1" fmla="*/ 126206 w 347662"/>
              <a:gd name="connsiteY1" fmla="*/ 16669 h 385762"/>
              <a:gd name="connsiteX2" fmla="*/ 130969 w 347662"/>
              <a:gd name="connsiteY2" fmla="*/ 2381 h 385762"/>
              <a:gd name="connsiteX3" fmla="*/ 164306 w 347662"/>
              <a:gd name="connsiteY3" fmla="*/ 4762 h 385762"/>
              <a:gd name="connsiteX4" fmla="*/ 169069 w 347662"/>
              <a:gd name="connsiteY4" fmla="*/ 19050 h 385762"/>
              <a:gd name="connsiteX5" fmla="*/ 176212 w 347662"/>
              <a:gd name="connsiteY5" fmla="*/ 21431 h 385762"/>
              <a:gd name="connsiteX6" fmla="*/ 204787 w 347662"/>
              <a:gd name="connsiteY6" fmla="*/ 19050 h 385762"/>
              <a:gd name="connsiteX7" fmla="*/ 214312 w 347662"/>
              <a:gd name="connsiteY7" fmla="*/ 4762 h 385762"/>
              <a:gd name="connsiteX8" fmla="*/ 221456 w 347662"/>
              <a:gd name="connsiteY8" fmla="*/ 0 h 385762"/>
              <a:gd name="connsiteX9" fmla="*/ 245269 w 347662"/>
              <a:gd name="connsiteY9" fmla="*/ 7144 h 385762"/>
              <a:gd name="connsiteX10" fmla="*/ 250031 w 347662"/>
              <a:gd name="connsiteY10" fmla="*/ 21431 h 385762"/>
              <a:gd name="connsiteX11" fmla="*/ 252412 w 347662"/>
              <a:gd name="connsiteY11" fmla="*/ 28575 h 385762"/>
              <a:gd name="connsiteX12" fmla="*/ 259556 w 347662"/>
              <a:gd name="connsiteY12" fmla="*/ 30956 h 385762"/>
              <a:gd name="connsiteX13" fmla="*/ 266700 w 347662"/>
              <a:gd name="connsiteY13" fmla="*/ 28575 h 385762"/>
              <a:gd name="connsiteX14" fmla="*/ 280987 w 347662"/>
              <a:gd name="connsiteY14" fmla="*/ 19050 h 385762"/>
              <a:gd name="connsiteX15" fmla="*/ 302419 w 347662"/>
              <a:gd name="connsiteY15" fmla="*/ 11906 h 385762"/>
              <a:gd name="connsiteX16" fmla="*/ 316706 w 347662"/>
              <a:gd name="connsiteY16" fmla="*/ 7144 h 385762"/>
              <a:gd name="connsiteX17" fmla="*/ 323850 w 347662"/>
              <a:gd name="connsiteY17" fmla="*/ 4762 h 385762"/>
              <a:gd name="connsiteX18" fmla="*/ 338137 w 347662"/>
              <a:gd name="connsiteY18" fmla="*/ 7144 h 385762"/>
              <a:gd name="connsiteX19" fmla="*/ 345281 w 347662"/>
              <a:gd name="connsiteY19" fmla="*/ 9525 h 385762"/>
              <a:gd name="connsiteX20" fmla="*/ 347662 w 347662"/>
              <a:gd name="connsiteY20" fmla="*/ 16669 h 385762"/>
              <a:gd name="connsiteX21" fmla="*/ 345281 w 347662"/>
              <a:gd name="connsiteY21" fmla="*/ 38100 h 385762"/>
              <a:gd name="connsiteX22" fmla="*/ 338137 w 347662"/>
              <a:gd name="connsiteY22" fmla="*/ 59531 h 385762"/>
              <a:gd name="connsiteX23" fmla="*/ 335756 w 347662"/>
              <a:gd name="connsiteY23" fmla="*/ 66675 h 385762"/>
              <a:gd name="connsiteX24" fmla="*/ 333375 w 347662"/>
              <a:gd name="connsiteY24" fmla="*/ 78581 h 385762"/>
              <a:gd name="connsiteX25" fmla="*/ 330994 w 347662"/>
              <a:gd name="connsiteY25" fmla="*/ 88106 h 385762"/>
              <a:gd name="connsiteX26" fmla="*/ 316706 w 347662"/>
              <a:gd name="connsiteY26" fmla="*/ 92869 h 385762"/>
              <a:gd name="connsiteX27" fmla="*/ 309562 w 347662"/>
              <a:gd name="connsiteY27" fmla="*/ 116681 h 385762"/>
              <a:gd name="connsiteX28" fmla="*/ 307181 w 347662"/>
              <a:gd name="connsiteY28" fmla="*/ 123825 h 385762"/>
              <a:gd name="connsiteX29" fmla="*/ 276225 w 347662"/>
              <a:gd name="connsiteY29" fmla="*/ 130969 h 385762"/>
              <a:gd name="connsiteX30" fmla="*/ 261937 w 347662"/>
              <a:gd name="connsiteY30" fmla="*/ 130969 h 385762"/>
              <a:gd name="connsiteX31" fmla="*/ 247650 w 347662"/>
              <a:gd name="connsiteY31" fmla="*/ 133350 h 385762"/>
              <a:gd name="connsiteX32" fmla="*/ 230981 w 347662"/>
              <a:gd name="connsiteY32" fmla="*/ 150019 h 385762"/>
              <a:gd name="connsiteX33" fmla="*/ 214312 w 347662"/>
              <a:gd name="connsiteY33" fmla="*/ 147637 h 385762"/>
              <a:gd name="connsiteX34" fmla="*/ 211931 w 347662"/>
              <a:gd name="connsiteY34" fmla="*/ 161925 h 385762"/>
              <a:gd name="connsiteX35" fmla="*/ 207169 w 347662"/>
              <a:gd name="connsiteY35" fmla="*/ 176212 h 385762"/>
              <a:gd name="connsiteX36" fmla="*/ 204787 w 347662"/>
              <a:gd name="connsiteY36" fmla="*/ 183356 h 385762"/>
              <a:gd name="connsiteX37" fmla="*/ 204787 w 347662"/>
              <a:gd name="connsiteY37" fmla="*/ 211931 h 385762"/>
              <a:gd name="connsiteX38" fmla="*/ 190500 w 347662"/>
              <a:gd name="connsiteY38" fmla="*/ 216694 h 385762"/>
              <a:gd name="connsiteX39" fmla="*/ 183356 w 347662"/>
              <a:gd name="connsiteY39" fmla="*/ 230981 h 385762"/>
              <a:gd name="connsiteX40" fmla="*/ 176212 w 347662"/>
              <a:gd name="connsiteY40" fmla="*/ 235744 h 385762"/>
              <a:gd name="connsiteX41" fmla="*/ 173831 w 347662"/>
              <a:gd name="connsiteY41" fmla="*/ 242887 h 385762"/>
              <a:gd name="connsiteX42" fmla="*/ 171450 w 347662"/>
              <a:gd name="connsiteY42" fmla="*/ 257175 h 385762"/>
              <a:gd name="connsiteX43" fmla="*/ 154781 w 347662"/>
              <a:gd name="connsiteY43" fmla="*/ 278606 h 385762"/>
              <a:gd name="connsiteX44" fmla="*/ 152400 w 347662"/>
              <a:gd name="connsiteY44" fmla="*/ 302419 h 385762"/>
              <a:gd name="connsiteX45" fmla="*/ 157162 w 347662"/>
              <a:gd name="connsiteY45" fmla="*/ 309562 h 385762"/>
              <a:gd name="connsiteX46" fmla="*/ 161925 w 347662"/>
              <a:gd name="connsiteY46" fmla="*/ 323850 h 385762"/>
              <a:gd name="connsiteX47" fmla="*/ 159544 w 347662"/>
              <a:gd name="connsiteY47" fmla="*/ 338137 h 385762"/>
              <a:gd name="connsiteX48" fmla="*/ 152400 w 347662"/>
              <a:gd name="connsiteY48" fmla="*/ 340519 h 385762"/>
              <a:gd name="connsiteX49" fmla="*/ 150019 w 347662"/>
              <a:gd name="connsiteY49" fmla="*/ 347662 h 385762"/>
              <a:gd name="connsiteX50" fmla="*/ 147637 w 347662"/>
              <a:gd name="connsiteY50" fmla="*/ 371475 h 385762"/>
              <a:gd name="connsiteX51" fmla="*/ 145256 w 347662"/>
              <a:gd name="connsiteY51" fmla="*/ 381000 h 385762"/>
              <a:gd name="connsiteX52" fmla="*/ 138112 w 347662"/>
              <a:gd name="connsiteY52" fmla="*/ 385762 h 385762"/>
              <a:gd name="connsiteX53" fmla="*/ 123825 w 347662"/>
              <a:gd name="connsiteY53" fmla="*/ 383381 h 385762"/>
              <a:gd name="connsiteX54" fmla="*/ 119062 w 347662"/>
              <a:gd name="connsiteY54" fmla="*/ 376237 h 385762"/>
              <a:gd name="connsiteX55" fmla="*/ 111919 w 347662"/>
              <a:gd name="connsiteY55" fmla="*/ 369094 h 385762"/>
              <a:gd name="connsiteX56" fmla="*/ 109537 w 347662"/>
              <a:gd name="connsiteY56" fmla="*/ 361950 h 385762"/>
              <a:gd name="connsiteX57" fmla="*/ 102394 w 347662"/>
              <a:gd name="connsiteY57" fmla="*/ 357187 h 385762"/>
              <a:gd name="connsiteX58" fmla="*/ 95250 w 347662"/>
              <a:gd name="connsiteY58" fmla="*/ 350044 h 385762"/>
              <a:gd name="connsiteX59" fmla="*/ 59531 w 347662"/>
              <a:gd name="connsiteY59" fmla="*/ 350044 h 385762"/>
              <a:gd name="connsiteX60" fmla="*/ 54769 w 347662"/>
              <a:gd name="connsiteY60" fmla="*/ 335756 h 385762"/>
              <a:gd name="connsiteX61" fmla="*/ 47625 w 347662"/>
              <a:gd name="connsiteY61" fmla="*/ 316706 h 385762"/>
              <a:gd name="connsiteX62" fmla="*/ 40481 w 347662"/>
              <a:gd name="connsiteY62" fmla="*/ 311944 h 385762"/>
              <a:gd name="connsiteX63" fmla="*/ 35719 w 347662"/>
              <a:gd name="connsiteY63" fmla="*/ 304800 h 385762"/>
              <a:gd name="connsiteX64" fmla="*/ 33337 w 347662"/>
              <a:gd name="connsiteY64" fmla="*/ 295275 h 385762"/>
              <a:gd name="connsiteX65" fmla="*/ 19050 w 347662"/>
              <a:gd name="connsiteY65" fmla="*/ 283369 h 385762"/>
              <a:gd name="connsiteX66" fmla="*/ 7144 w 347662"/>
              <a:gd name="connsiteY66" fmla="*/ 269081 h 385762"/>
              <a:gd name="connsiteX67" fmla="*/ 4762 w 347662"/>
              <a:gd name="connsiteY67" fmla="*/ 261937 h 385762"/>
              <a:gd name="connsiteX68" fmla="*/ 11906 w 347662"/>
              <a:gd name="connsiteY68" fmla="*/ 259556 h 385762"/>
              <a:gd name="connsiteX69" fmla="*/ 21431 w 347662"/>
              <a:gd name="connsiteY69" fmla="*/ 257175 h 385762"/>
              <a:gd name="connsiteX70" fmla="*/ 23812 w 347662"/>
              <a:gd name="connsiteY70" fmla="*/ 250031 h 385762"/>
              <a:gd name="connsiteX71" fmla="*/ 16669 w 347662"/>
              <a:gd name="connsiteY71" fmla="*/ 233362 h 385762"/>
              <a:gd name="connsiteX72" fmla="*/ 2381 w 347662"/>
              <a:gd name="connsiteY72" fmla="*/ 219075 h 385762"/>
              <a:gd name="connsiteX73" fmla="*/ 0 w 347662"/>
              <a:gd name="connsiteY73" fmla="*/ 211931 h 385762"/>
              <a:gd name="connsiteX74" fmla="*/ 9525 w 347662"/>
              <a:gd name="connsiteY74" fmla="*/ 200025 h 385762"/>
              <a:gd name="connsiteX75" fmla="*/ 19050 w 347662"/>
              <a:gd name="connsiteY75" fmla="*/ 197644 h 385762"/>
              <a:gd name="connsiteX76" fmla="*/ 26194 w 347662"/>
              <a:gd name="connsiteY76" fmla="*/ 192881 h 385762"/>
              <a:gd name="connsiteX77" fmla="*/ 38100 w 347662"/>
              <a:gd name="connsiteY77" fmla="*/ 178594 h 385762"/>
              <a:gd name="connsiteX78" fmla="*/ 35719 w 347662"/>
              <a:gd name="connsiteY78" fmla="*/ 161925 h 385762"/>
              <a:gd name="connsiteX79" fmla="*/ 21431 w 347662"/>
              <a:gd name="connsiteY79" fmla="*/ 157162 h 385762"/>
              <a:gd name="connsiteX80" fmla="*/ 14287 w 347662"/>
              <a:gd name="connsiteY80" fmla="*/ 152400 h 385762"/>
              <a:gd name="connsiteX81" fmla="*/ 21431 w 347662"/>
              <a:gd name="connsiteY81" fmla="*/ 128587 h 385762"/>
              <a:gd name="connsiteX82" fmla="*/ 30956 w 347662"/>
              <a:gd name="connsiteY82" fmla="*/ 123825 h 385762"/>
              <a:gd name="connsiteX83" fmla="*/ 35719 w 347662"/>
              <a:gd name="connsiteY83" fmla="*/ 116681 h 385762"/>
              <a:gd name="connsiteX84" fmla="*/ 40481 w 347662"/>
              <a:gd name="connsiteY84" fmla="*/ 102394 h 385762"/>
              <a:gd name="connsiteX85" fmla="*/ 42862 w 347662"/>
              <a:gd name="connsiteY85" fmla="*/ 78581 h 385762"/>
              <a:gd name="connsiteX86" fmla="*/ 57150 w 347662"/>
              <a:gd name="connsiteY86" fmla="*/ 73819 h 385762"/>
              <a:gd name="connsiteX87" fmla="*/ 73819 w 347662"/>
              <a:gd name="connsiteY87" fmla="*/ 69056 h 385762"/>
              <a:gd name="connsiteX88" fmla="*/ 78581 w 347662"/>
              <a:gd name="connsiteY88" fmla="*/ 59531 h 385762"/>
              <a:gd name="connsiteX89" fmla="*/ 92869 w 347662"/>
              <a:gd name="connsiteY89" fmla="*/ 54769 h 385762"/>
              <a:gd name="connsiteX90" fmla="*/ 100012 w 347662"/>
              <a:gd name="connsiteY90" fmla="*/ 40481 h 385762"/>
              <a:gd name="connsiteX91" fmla="*/ 104775 w 347662"/>
              <a:gd name="connsiteY91" fmla="*/ 26194 h 385762"/>
              <a:gd name="connsiteX92" fmla="*/ 107156 w 347662"/>
              <a:gd name="connsiteY92" fmla="*/ 19050 h 385762"/>
              <a:gd name="connsiteX93" fmla="*/ 104775 w 347662"/>
              <a:gd name="connsiteY93" fmla="*/ 19050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47662" h="385762">
                <a:moveTo>
                  <a:pt x="104775" y="19050"/>
                </a:moveTo>
                <a:cubicBezTo>
                  <a:pt x="111919" y="18256"/>
                  <a:pt x="120142" y="20528"/>
                  <a:pt x="126206" y="16669"/>
                </a:cubicBezTo>
                <a:cubicBezTo>
                  <a:pt x="130441" y="13974"/>
                  <a:pt x="130969" y="2381"/>
                  <a:pt x="130969" y="2381"/>
                </a:cubicBezTo>
                <a:cubicBezTo>
                  <a:pt x="142081" y="3175"/>
                  <a:pt x="154099" y="297"/>
                  <a:pt x="164306" y="4762"/>
                </a:cubicBezTo>
                <a:cubicBezTo>
                  <a:pt x="168905" y="6774"/>
                  <a:pt x="164306" y="17462"/>
                  <a:pt x="169069" y="19050"/>
                </a:cubicBezTo>
                <a:lnTo>
                  <a:pt x="176212" y="21431"/>
                </a:lnTo>
                <a:cubicBezTo>
                  <a:pt x="185737" y="20637"/>
                  <a:pt x="195552" y="21513"/>
                  <a:pt x="204787" y="19050"/>
                </a:cubicBezTo>
                <a:cubicBezTo>
                  <a:pt x="215284" y="16251"/>
                  <a:pt x="209690" y="10540"/>
                  <a:pt x="214312" y="4762"/>
                </a:cubicBezTo>
                <a:cubicBezTo>
                  <a:pt x="216100" y="2527"/>
                  <a:pt x="219075" y="1587"/>
                  <a:pt x="221456" y="0"/>
                </a:cubicBezTo>
                <a:cubicBezTo>
                  <a:pt x="226119" y="666"/>
                  <a:pt x="241022" y="348"/>
                  <a:pt x="245269" y="7144"/>
                </a:cubicBezTo>
                <a:cubicBezTo>
                  <a:pt x="247930" y="11401"/>
                  <a:pt x="248444" y="16669"/>
                  <a:pt x="250031" y="21431"/>
                </a:cubicBezTo>
                <a:cubicBezTo>
                  <a:pt x="250825" y="23812"/>
                  <a:pt x="250031" y="27781"/>
                  <a:pt x="252412" y="28575"/>
                </a:cubicBezTo>
                <a:lnTo>
                  <a:pt x="259556" y="30956"/>
                </a:lnTo>
                <a:cubicBezTo>
                  <a:pt x="261937" y="30162"/>
                  <a:pt x="264506" y="29794"/>
                  <a:pt x="266700" y="28575"/>
                </a:cubicBezTo>
                <a:cubicBezTo>
                  <a:pt x="271703" y="25795"/>
                  <a:pt x="275557" y="20860"/>
                  <a:pt x="280987" y="19050"/>
                </a:cubicBezTo>
                <a:lnTo>
                  <a:pt x="302419" y="11906"/>
                </a:lnTo>
                <a:lnTo>
                  <a:pt x="316706" y="7144"/>
                </a:lnTo>
                <a:lnTo>
                  <a:pt x="323850" y="4762"/>
                </a:lnTo>
                <a:cubicBezTo>
                  <a:pt x="328612" y="5556"/>
                  <a:pt x="333424" y="6097"/>
                  <a:pt x="338137" y="7144"/>
                </a:cubicBezTo>
                <a:cubicBezTo>
                  <a:pt x="340587" y="7689"/>
                  <a:pt x="343506" y="7750"/>
                  <a:pt x="345281" y="9525"/>
                </a:cubicBezTo>
                <a:cubicBezTo>
                  <a:pt x="347056" y="11300"/>
                  <a:pt x="346868" y="14288"/>
                  <a:pt x="347662" y="16669"/>
                </a:cubicBezTo>
                <a:cubicBezTo>
                  <a:pt x="346868" y="23813"/>
                  <a:pt x="346690" y="31052"/>
                  <a:pt x="345281" y="38100"/>
                </a:cubicBezTo>
                <a:cubicBezTo>
                  <a:pt x="345277" y="38118"/>
                  <a:pt x="339330" y="55951"/>
                  <a:pt x="338137" y="59531"/>
                </a:cubicBezTo>
                <a:cubicBezTo>
                  <a:pt x="337343" y="61912"/>
                  <a:pt x="336248" y="64214"/>
                  <a:pt x="335756" y="66675"/>
                </a:cubicBezTo>
                <a:cubicBezTo>
                  <a:pt x="334962" y="70644"/>
                  <a:pt x="334253" y="74630"/>
                  <a:pt x="333375" y="78581"/>
                </a:cubicBezTo>
                <a:cubicBezTo>
                  <a:pt x="332665" y="81776"/>
                  <a:pt x="333479" y="85976"/>
                  <a:pt x="330994" y="88106"/>
                </a:cubicBezTo>
                <a:cubicBezTo>
                  <a:pt x="327182" y="91373"/>
                  <a:pt x="316706" y="92869"/>
                  <a:pt x="316706" y="92869"/>
                </a:cubicBezTo>
                <a:cubicBezTo>
                  <a:pt x="308019" y="105899"/>
                  <a:pt x="313940" y="94792"/>
                  <a:pt x="309562" y="116681"/>
                </a:cubicBezTo>
                <a:cubicBezTo>
                  <a:pt x="309070" y="119142"/>
                  <a:pt x="309224" y="122366"/>
                  <a:pt x="307181" y="123825"/>
                </a:cubicBezTo>
                <a:cubicBezTo>
                  <a:pt x="300646" y="128493"/>
                  <a:pt x="283243" y="129966"/>
                  <a:pt x="276225" y="130969"/>
                </a:cubicBezTo>
                <a:cubicBezTo>
                  <a:pt x="259896" y="141853"/>
                  <a:pt x="278266" y="132783"/>
                  <a:pt x="261937" y="130969"/>
                </a:cubicBezTo>
                <a:cubicBezTo>
                  <a:pt x="257139" y="130436"/>
                  <a:pt x="252412" y="132556"/>
                  <a:pt x="247650" y="133350"/>
                </a:cubicBezTo>
                <a:cubicBezTo>
                  <a:pt x="236733" y="149726"/>
                  <a:pt x="243555" y="145827"/>
                  <a:pt x="230981" y="150019"/>
                </a:cubicBezTo>
                <a:cubicBezTo>
                  <a:pt x="225425" y="149225"/>
                  <a:pt x="219072" y="144662"/>
                  <a:pt x="214312" y="147637"/>
                </a:cubicBezTo>
                <a:cubicBezTo>
                  <a:pt x="210218" y="150196"/>
                  <a:pt x="213102" y="157241"/>
                  <a:pt x="211931" y="161925"/>
                </a:cubicBezTo>
                <a:cubicBezTo>
                  <a:pt x="210714" y="166795"/>
                  <a:pt x="208756" y="171450"/>
                  <a:pt x="207169" y="176212"/>
                </a:cubicBezTo>
                <a:lnTo>
                  <a:pt x="204787" y="183356"/>
                </a:lnTo>
                <a:cubicBezTo>
                  <a:pt x="205327" y="187133"/>
                  <a:pt x="210011" y="206707"/>
                  <a:pt x="204787" y="211931"/>
                </a:cubicBezTo>
                <a:cubicBezTo>
                  <a:pt x="201237" y="215481"/>
                  <a:pt x="190500" y="216694"/>
                  <a:pt x="190500" y="216694"/>
                </a:cubicBezTo>
                <a:cubicBezTo>
                  <a:pt x="188563" y="222505"/>
                  <a:pt x="187973" y="226364"/>
                  <a:pt x="183356" y="230981"/>
                </a:cubicBezTo>
                <a:cubicBezTo>
                  <a:pt x="181332" y="233005"/>
                  <a:pt x="178593" y="234156"/>
                  <a:pt x="176212" y="235744"/>
                </a:cubicBezTo>
                <a:cubicBezTo>
                  <a:pt x="175418" y="238125"/>
                  <a:pt x="174375" y="240437"/>
                  <a:pt x="173831" y="242887"/>
                </a:cubicBezTo>
                <a:cubicBezTo>
                  <a:pt x="172784" y="247600"/>
                  <a:pt x="173307" y="252718"/>
                  <a:pt x="171450" y="257175"/>
                </a:cubicBezTo>
                <a:cubicBezTo>
                  <a:pt x="167382" y="266939"/>
                  <a:pt x="161663" y="271724"/>
                  <a:pt x="154781" y="278606"/>
                </a:cubicBezTo>
                <a:cubicBezTo>
                  <a:pt x="150709" y="290823"/>
                  <a:pt x="147677" y="291398"/>
                  <a:pt x="152400" y="302419"/>
                </a:cubicBezTo>
                <a:cubicBezTo>
                  <a:pt x="153527" y="305049"/>
                  <a:pt x="156000" y="306947"/>
                  <a:pt x="157162" y="309562"/>
                </a:cubicBezTo>
                <a:cubicBezTo>
                  <a:pt x="159201" y="314150"/>
                  <a:pt x="161925" y="323850"/>
                  <a:pt x="161925" y="323850"/>
                </a:cubicBezTo>
                <a:cubicBezTo>
                  <a:pt x="161131" y="328612"/>
                  <a:pt x="161939" y="333945"/>
                  <a:pt x="159544" y="338137"/>
                </a:cubicBezTo>
                <a:cubicBezTo>
                  <a:pt x="158299" y="340316"/>
                  <a:pt x="154175" y="338744"/>
                  <a:pt x="152400" y="340519"/>
                </a:cubicBezTo>
                <a:cubicBezTo>
                  <a:pt x="150625" y="342294"/>
                  <a:pt x="150813" y="345281"/>
                  <a:pt x="150019" y="347662"/>
                </a:cubicBezTo>
                <a:cubicBezTo>
                  <a:pt x="149225" y="355600"/>
                  <a:pt x="148765" y="363578"/>
                  <a:pt x="147637" y="371475"/>
                </a:cubicBezTo>
                <a:cubicBezTo>
                  <a:pt x="147174" y="374715"/>
                  <a:pt x="147071" y="378277"/>
                  <a:pt x="145256" y="381000"/>
                </a:cubicBezTo>
                <a:cubicBezTo>
                  <a:pt x="143668" y="383381"/>
                  <a:pt x="140493" y="384175"/>
                  <a:pt x="138112" y="385762"/>
                </a:cubicBezTo>
                <a:cubicBezTo>
                  <a:pt x="133350" y="384968"/>
                  <a:pt x="128143" y="385540"/>
                  <a:pt x="123825" y="383381"/>
                </a:cubicBezTo>
                <a:cubicBezTo>
                  <a:pt x="121265" y="382101"/>
                  <a:pt x="120894" y="378436"/>
                  <a:pt x="119062" y="376237"/>
                </a:cubicBezTo>
                <a:cubicBezTo>
                  <a:pt x="116906" y="373650"/>
                  <a:pt x="114300" y="371475"/>
                  <a:pt x="111919" y="369094"/>
                </a:cubicBezTo>
                <a:cubicBezTo>
                  <a:pt x="111125" y="366713"/>
                  <a:pt x="111105" y="363910"/>
                  <a:pt x="109537" y="361950"/>
                </a:cubicBezTo>
                <a:cubicBezTo>
                  <a:pt x="107749" y="359715"/>
                  <a:pt x="104592" y="359019"/>
                  <a:pt x="102394" y="357187"/>
                </a:cubicBezTo>
                <a:cubicBezTo>
                  <a:pt x="99807" y="355031"/>
                  <a:pt x="97631" y="352425"/>
                  <a:pt x="95250" y="350044"/>
                </a:cubicBezTo>
                <a:cubicBezTo>
                  <a:pt x="86978" y="351226"/>
                  <a:pt x="67354" y="355520"/>
                  <a:pt x="59531" y="350044"/>
                </a:cubicBezTo>
                <a:cubicBezTo>
                  <a:pt x="55418" y="347165"/>
                  <a:pt x="55987" y="340626"/>
                  <a:pt x="54769" y="335756"/>
                </a:cubicBezTo>
                <a:cubicBezTo>
                  <a:pt x="53167" y="329350"/>
                  <a:pt x="52070" y="322041"/>
                  <a:pt x="47625" y="316706"/>
                </a:cubicBezTo>
                <a:cubicBezTo>
                  <a:pt x="45793" y="314507"/>
                  <a:pt x="42862" y="313531"/>
                  <a:pt x="40481" y="311944"/>
                </a:cubicBezTo>
                <a:cubicBezTo>
                  <a:pt x="38894" y="309563"/>
                  <a:pt x="36846" y="307430"/>
                  <a:pt x="35719" y="304800"/>
                </a:cubicBezTo>
                <a:cubicBezTo>
                  <a:pt x="34430" y="301792"/>
                  <a:pt x="34961" y="298117"/>
                  <a:pt x="33337" y="295275"/>
                </a:cubicBezTo>
                <a:cubicBezTo>
                  <a:pt x="29540" y="288631"/>
                  <a:pt x="24432" y="287854"/>
                  <a:pt x="19050" y="283369"/>
                </a:cubicBezTo>
                <a:cubicBezTo>
                  <a:pt x="14534" y="279606"/>
                  <a:pt x="9821" y="274434"/>
                  <a:pt x="7144" y="269081"/>
                </a:cubicBezTo>
                <a:cubicBezTo>
                  <a:pt x="6021" y="266836"/>
                  <a:pt x="5556" y="264318"/>
                  <a:pt x="4762" y="261937"/>
                </a:cubicBezTo>
                <a:cubicBezTo>
                  <a:pt x="7143" y="261143"/>
                  <a:pt x="9492" y="260246"/>
                  <a:pt x="11906" y="259556"/>
                </a:cubicBezTo>
                <a:cubicBezTo>
                  <a:pt x="15053" y="258657"/>
                  <a:pt x="18875" y="259219"/>
                  <a:pt x="21431" y="257175"/>
                </a:cubicBezTo>
                <a:cubicBezTo>
                  <a:pt x="23391" y="255607"/>
                  <a:pt x="23018" y="252412"/>
                  <a:pt x="23812" y="250031"/>
                </a:cubicBezTo>
                <a:cubicBezTo>
                  <a:pt x="21718" y="241656"/>
                  <a:pt x="22388" y="239796"/>
                  <a:pt x="16669" y="233362"/>
                </a:cubicBezTo>
                <a:cubicBezTo>
                  <a:pt x="12194" y="228328"/>
                  <a:pt x="2381" y="219075"/>
                  <a:pt x="2381" y="219075"/>
                </a:cubicBezTo>
                <a:cubicBezTo>
                  <a:pt x="1587" y="216694"/>
                  <a:pt x="0" y="214441"/>
                  <a:pt x="0" y="211931"/>
                </a:cubicBezTo>
                <a:cubicBezTo>
                  <a:pt x="0" y="205408"/>
                  <a:pt x="4039" y="202376"/>
                  <a:pt x="9525" y="200025"/>
                </a:cubicBezTo>
                <a:cubicBezTo>
                  <a:pt x="12533" y="198736"/>
                  <a:pt x="15875" y="198438"/>
                  <a:pt x="19050" y="197644"/>
                </a:cubicBezTo>
                <a:cubicBezTo>
                  <a:pt x="21431" y="196056"/>
                  <a:pt x="23995" y="194713"/>
                  <a:pt x="26194" y="192881"/>
                </a:cubicBezTo>
                <a:cubicBezTo>
                  <a:pt x="33067" y="187153"/>
                  <a:pt x="33418" y="185615"/>
                  <a:pt x="38100" y="178594"/>
                </a:cubicBezTo>
                <a:cubicBezTo>
                  <a:pt x="37306" y="173038"/>
                  <a:pt x="39165" y="166355"/>
                  <a:pt x="35719" y="161925"/>
                </a:cubicBezTo>
                <a:cubicBezTo>
                  <a:pt x="32637" y="157962"/>
                  <a:pt x="25608" y="159947"/>
                  <a:pt x="21431" y="157162"/>
                </a:cubicBezTo>
                <a:lnTo>
                  <a:pt x="14287" y="152400"/>
                </a:lnTo>
                <a:cubicBezTo>
                  <a:pt x="15403" y="144590"/>
                  <a:pt x="14408" y="134440"/>
                  <a:pt x="21431" y="128587"/>
                </a:cubicBezTo>
                <a:cubicBezTo>
                  <a:pt x="24158" y="126315"/>
                  <a:pt x="27781" y="125412"/>
                  <a:pt x="30956" y="123825"/>
                </a:cubicBezTo>
                <a:cubicBezTo>
                  <a:pt x="32544" y="121444"/>
                  <a:pt x="34557" y="119296"/>
                  <a:pt x="35719" y="116681"/>
                </a:cubicBezTo>
                <a:cubicBezTo>
                  <a:pt x="37758" y="112094"/>
                  <a:pt x="40481" y="102394"/>
                  <a:pt x="40481" y="102394"/>
                </a:cubicBezTo>
                <a:cubicBezTo>
                  <a:pt x="41275" y="94456"/>
                  <a:pt x="38842" y="85472"/>
                  <a:pt x="42862" y="78581"/>
                </a:cubicBezTo>
                <a:cubicBezTo>
                  <a:pt x="45392" y="74245"/>
                  <a:pt x="52387" y="75407"/>
                  <a:pt x="57150" y="73819"/>
                </a:cubicBezTo>
                <a:cubicBezTo>
                  <a:pt x="67410" y="70399"/>
                  <a:pt x="61844" y="72049"/>
                  <a:pt x="73819" y="69056"/>
                </a:cubicBezTo>
                <a:cubicBezTo>
                  <a:pt x="75406" y="65881"/>
                  <a:pt x="75741" y="61661"/>
                  <a:pt x="78581" y="59531"/>
                </a:cubicBezTo>
                <a:cubicBezTo>
                  <a:pt x="82597" y="56519"/>
                  <a:pt x="92869" y="54769"/>
                  <a:pt x="92869" y="54769"/>
                </a:cubicBezTo>
                <a:cubicBezTo>
                  <a:pt x="101548" y="28729"/>
                  <a:pt x="87709" y="68162"/>
                  <a:pt x="100012" y="40481"/>
                </a:cubicBezTo>
                <a:cubicBezTo>
                  <a:pt x="102051" y="35894"/>
                  <a:pt x="103187" y="30956"/>
                  <a:pt x="104775" y="26194"/>
                </a:cubicBezTo>
                <a:cubicBezTo>
                  <a:pt x="105569" y="23813"/>
                  <a:pt x="104646" y="19050"/>
                  <a:pt x="107156" y="19050"/>
                </a:cubicBezTo>
                <a:lnTo>
                  <a:pt x="104775" y="19050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Полилиния 361"/>
          <p:cNvSpPr/>
          <p:nvPr/>
        </p:nvSpPr>
        <p:spPr>
          <a:xfrm>
            <a:off x="3003838" y="1640605"/>
            <a:ext cx="388281" cy="309619"/>
          </a:xfrm>
          <a:custGeom>
            <a:avLst/>
            <a:gdLst>
              <a:gd name="connsiteX0" fmla="*/ 264319 w 402432"/>
              <a:gd name="connsiteY0" fmla="*/ 92869 h 330994"/>
              <a:gd name="connsiteX1" fmla="*/ 252413 w 402432"/>
              <a:gd name="connsiteY1" fmla="*/ 85725 h 330994"/>
              <a:gd name="connsiteX2" fmla="*/ 226219 w 402432"/>
              <a:gd name="connsiteY2" fmla="*/ 83344 h 330994"/>
              <a:gd name="connsiteX3" fmla="*/ 219075 w 402432"/>
              <a:gd name="connsiteY3" fmla="*/ 80963 h 330994"/>
              <a:gd name="connsiteX4" fmla="*/ 211932 w 402432"/>
              <a:gd name="connsiteY4" fmla="*/ 76200 h 330994"/>
              <a:gd name="connsiteX5" fmla="*/ 202407 w 402432"/>
              <a:gd name="connsiteY5" fmla="*/ 61913 h 330994"/>
              <a:gd name="connsiteX6" fmla="*/ 161925 w 402432"/>
              <a:gd name="connsiteY6" fmla="*/ 54769 h 330994"/>
              <a:gd name="connsiteX7" fmla="*/ 154782 w 402432"/>
              <a:gd name="connsiteY7" fmla="*/ 50006 h 330994"/>
              <a:gd name="connsiteX8" fmla="*/ 150019 w 402432"/>
              <a:gd name="connsiteY8" fmla="*/ 30956 h 330994"/>
              <a:gd name="connsiteX9" fmla="*/ 135732 w 402432"/>
              <a:gd name="connsiteY9" fmla="*/ 21431 h 330994"/>
              <a:gd name="connsiteX10" fmla="*/ 128588 w 402432"/>
              <a:gd name="connsiteY10" fmla="*/ 7144 h 330994"/>
              <a:gd name="connsiteX11" fmla="*/ 95250 w 402432"/>
              <a:gd name="connsiteY11" fmla="*/ 0 h 330994"/>
              <a:gd name="connsiteX12" fmla="*/ 69057 w 402432"/>
              <a:gd name="connsiteY12" fmla="*/ 14288 h 330994"/>
              <a:gd name="connsiteX13" fmla="*/ 61913 w 402432"/>
              <a:gd name="connsiteY13" fmla="*/ 16669 h 330994"/>
              <a:gd name="connsiteX14" fmla="*/ 35719 w 402432"/>
              <a:gd name="connsiteY14" fmla="*/ 19050 h 330994"/>
              <a:gd name="connsiteX15" fmla="*/ 4763 w 402432"/>
              <a:gd name="connsiteY15" fmla="*/ 19050 h 330994"/>
              <a:gd name="connsiteX16" fmla="*/ 0 w 402432"/>
              <a:gd name="connsiteY16" fmla="*/ 26194 h 330994"/>
              <a:gd name="connsiteX17" fmla="*/ 7144 w 402432"/>
              <a:gd name="connsiteY17" fmla="*/ 42863 h 330994"/>
              <a:gd name="connsiteX18" fmla="*/ 14288 w 402432"/>
              <a:gd name="connsiteY18" fmla="*/ 47625 h 330994"/>
              <a:gd name="connsiteX19" fmla="*/ 28575 w 402432"/>
              <a:gd name="connsiteY19" fmla="*/ 40481 h 330994"/>
              <a:gd name="connsiteX20" fmla="*/ 35719 w 402432"/>
              <a:gd name="connsiteY20" fmla="*/ 42863 h 330994"/>
              <a:gd name="connsiteX21" fmla="*/ 42863 w 402432"/>
              <a:gd name="connsiteY21" fmla="*/ 47625 h 330994"/>
              <a:gd name="connsiteX22" fmla="*/ 47625 w 402432"/>
              <a:gd name="connsiteY22" fmla="*/ 54769 h 330994"/>
              <a:gd name="connsiteX23" fmla="*/ 52388 w 402432"/>
              <a:gd name="connsiteY23" fmla="*/ 71438 h 330994"/>
              <a:gd name="connsiteX24" fmla="*/ 57150 w 402432"/>
              <a:gd name="connsiteY24" fmla="*/ 78581 h 330994"/>
              <a:gd name="connsiteX25" fmla="*/ 64294 w 402432"/>
              <a:gd name="connsiteY25" fmla="*/ 80963 h 330994"/>
              <a:gd name="connsiteX26" fmla="*/ 78582 w 402432"/>
              <a:gd name="connsiteY26" fmla="*/ 90488 h 330994"/>
              <a:gd name="connsiteX27" fmla="*/ 85725 w 402432"/>
              <a:gd name="connsiteY27" fmla="*/ 95250 h 330994"/>
              <a:gd name="connsiteX28" fmla="*/ 88107 w 402432"/>
              <a:gd name="connsiteY28" fmla="*/ 114300 h 330994"/>
              <a:gd name="connsiteX29" fmla="*/ 71438 w 402432"/>
              <a:gd name="connsiteY29" fmla="*/ 116681 h 330994"/>
              <a:gd name="connsiteX30" fmla="*/ 64294 w 402432"/>
              <a:gd name="connsiteY30" fmla="*/ 119063 h 330994"/>
              <a:gd name="connsiteX31" fmla="*/ 59532 w 402432"/>
              <a:gd name="connsiteY31" fmla="*/ 133350 h 330994"/>
              <a:gd name="connsiteX32" fmla="*/ 40482 w 402432"/>
              <a:gd name="connsiteY32" fmla="*/ 138113 h 330994"/>
              <a:gd name="connsiteX33" fmla="*/ 26194 w 402432"/>
              <a:gd name="connsiteY33" fmla="*/ 159544 h 330994"/>
              <a:gd name="connsiteX34" fmla="*/ 21432 w 402432"/>
              <a:gd name="connsiteY34" fmla="*/ 166688 h 330994"/>
              <a:gd name="connsiteX35" fmla="*/ 26194 w 402432"/>
              <a:gd name="connsiteY35" fmla="*/ 173831 h 330994"/>
              <a:gd name="connsiteX36" fmla="*/ 33338 w 402432"/>
              <a:gd name="connsiteY36" fmla="*/ 195263 h 330994"/>
              <a:gd name="connsiteX37" fmla="*/ 35719 w 402432"/>
              <a:gd name="connsiteY37" fmla="*/ 202406 h 330994"/>
              <a:gd name="connsiteX38" fmla="*/ 38100 w 402432"/>
              <a:gd name="connsiteY38" fmla="*/ 209550 h 330994"/>
              <a:gd name="connsiteX39" fmla="*/ 42863 w 402432"/>
              <a:gd name="connsiteY39" fmla="*/ 216694 h 330994"/>
              <a:gd name="connsiteX40" fmla="*/ 47625 w 402432"/>
              <a:gd name="connsiteY40" fmla="*/ 233363 h 330994"/>
              <a:gd name="connsiteX41" fmla="*/ 50007 w 402432"/>
              <a:gd name="connsiteY41" fmla="*/ 242888 h 330994"/>
              <a:gd name="connsiteX42" fmla="*/ 57150 w 402432"/>
              <a:gd name="connsiteY42" fmla="*/ 245269 h 330994"/>
              <a:gd name="connsiteX43" fmla="*/ 71438 w 402432"/>
              <a:gd name="connsiteY43" fmla="*/ 247650 h 330994"/>
              <a:gd name="connsiteX44" fmla="*/ 78582 w 402432"/>
              <a:gd name="connsiteY44" fmla="*/ 269081 h 330994"/>
              <a:gd name="connsiteX45" fmla="*/ 80963 w 402432"/>
              <a:gd name="connsiteY45" fmla="*/ 276225 h 330994"/>
              <a:gd name="connsiteX46" fmla="*/ 85725 w 402432"/>
              <a:gd name="connsiteY46" fmla="*/ 292894 h 330994"/>
              <a:gd name="connsiteX47" fmla="*/ 92869 w 402432"/>
              <a:gd name="connsiteY47" fmla="*/ 295275 h 330994"/>
              <a:gd name="connsiteX48" fmla="*/ 116682 w 402432"/>
              <a:gd name="connsiteY48" fmla="*/ 292894 h 330994"/>
              <a:gd name="connsiteX49" fmla="*/ 121444 w 402432"/>
              <a:gd name="connsiteY49" fmla="*/ 278606 h 330994"/>
              <a:gd name="connsiteX50" fmla="*/ 142875 w 402432"/>
              <a:gd name="connsiteY50" fmla="*/ 261938 h 330994"/>
              <a:gd name="connsiteX51" fmla="*/ 150019 w 402432"/>
              <a:gd name="connsiteY51" fmla="*/ 259556 h 330994"/>
              <a:gd name="connsiteX52" fmla="*/ 159544 w 402432"/>
              <a:gd name="connsiteY52" fmla="*/ 261938 h 330994"/>
              <a:gd name="connsiteX53" fmla="*/ 166688 w 402432"/>
              <a:gd name="connsiteY53" fmla="*/ 266700 h 330994"/>
              <a:gd name="connsiteX54" fmla="*/ 180975 w 402432"/>
              <a:gd name="connsiteY54" fmla="*/ 271463 h 330994"/>
              <a:gd name="connsiteX55" fmla="*/ 188119 w 402432"/>
              <a:gd name="connsiteY55" fmla="*/ 273844 h 330994"/>
              <a:gd name="connsiteX56" fmla="*/ 211932 w 402432"/>
              <a:gd name="connsiteY56" fmla="*/ 276225 h 330994"/>
              <a:gd name="connsiteX57" fmla="*/ 219075 w 402432"/>
              <a:gd name="connsiteY57" fmla="*/ 280988 h 330994"/>
              <a:gd name="connsiteX58" fmla="*/ 228600 w 402432"/>
              <a:gd name="connsiteY58" fmla="*/ 297656 h 330994"/>
              <a:gd name="connsiteX59" fmla="*/ 223838 w 402432"/>
              <a:gd name="connsiteY59" fmla="*/ 304800 h 330994"/>
              <a:gd name="connsiteX60" fmla="*/ 211932 w 402432"/>
              <a:gd name="connsiteY60" fmla="*/ 316706 h 330994"/>
              <a:gd name="connsiteX61" fmla="*/ 214313 w 402432"/>
              <a:gd name="connsiteY61" fmla="*/ 323850 h 330994"/>
              <a:gd name="connsiteX62" fmla="*/ 223838 w 402432"/>
              <a:gd name="connsiteY62" fmla="*/ 321469 h 330994"/>
              <a:gd name="connsiteX63" fmla="*/ 254794 w 402432"/>
              <a:gd name="connsiteY63" fmla="*/ 319088 h 330994"/>
              <a:gd name="connsiteX64" fmla="*/ 259557 w 402432"/>
              <a:gd name="connsiteY64" fmla="*/ 311944 h 330994"/>
              <a:gd name="connsiteX65" fmla="*/ 278607 w 402432"/>
              <a:gd name="connsiteY65" fmla="*/ 307181 h 330994"/>
              <a:gd name="connsiteX66" fmla="*/ 290513 w 402432"/>
              <a:gd name="connsiteY66" fmla="*/ 319088 h 330994"/>
              <a:gd name="connsiteX67" fmla="*/ 304800 w 402432"/>
              <a:gd name="connsiteY67" fmla="*/ 330994 h 330994"/>
              <a:gd name="connsiteX68" fmla="*/ 321469 w 402432"/>
              <a:gd name="connsiteY68" fmla="*/ 321469 h 330994"/>
              <a:gd name="connsiteX69" fmla="*/ 328613 w 402432"/>
              <a:gd name="connsiteY69" fmla="*/ 323850 h 330994"/>
              <a:gd name="connsiteX70" fmla="*/ 376238 w 402432"/>
              <a:gd name="connsiteY70" fmla="*/ 323850 h 330994"/>
              <a:gd name="connsiteX71" fmla="*/ 402432 w 402432"/>
              <a:gd name="connsiteY71" fmla="*/ 321469 h 330994"/>
              <a:gd name="connsiteX72" fmla="*/ 383382 w 402432"/>
              <a:gd name="connsiteY72" fmla="*/ 297656 h 330994"/>
              <a:gd name="connsiteX73" fmla="*/ 364332 w 402432"/>
              <a:gd name="connsiteY73" fmla="*/ 292894 h 330994"/>
              <a:gd name="connsiteX74" fmla="*/ 357188 w 402432"/>
              <a:gd name="connsiteY74" fmla="*/ 285750 h 330994"/>
              <a:gd name="connsiteX75" fmla="*/ 366713 w 402432"/>
              <a:gd name="connsiteY75" fmla="*/ 266700 h 330994"/>
              <a:gd name="connsiteX76" fmla="*/ 369094 w 402432"/>
              <a:gd name="connsiteY76" fmla="*/ 259556 h 330994"/>
              <a:gd name="connsiteX77" fmla="*/ 357188 w 402432"/>
              <a:gd name="connsiteY77" fmla="*/ 250031 h 330994"/>
              <a:gd name="connsiteX78" fmla="*/ 340519 w 402432"/>
              <a:gd name="connsiteY78" fmla="*/ 247650 h 330994"/>
              <a:gd name="connsiteX79" fmla="*/ 333375 w 402432"/>
              <a:gd name="connsiteY79" fmla="*/ 245269 h 330994"/>
              <a:gd name="connsiteX80" fmla="*/ 319088 w 402432"/>
              <a:gd name="connsiteY80" fmla="*/ 235744 h 330994"/>
              <a:gd name="connsiteX81" fmla="*/ 311944 w 402432"/>
              <a:gd name="connsiteY81" fmla="*/ 219075 h 330994"/>
              <a:gd name="connsiteX82" fmla="*/ 307182 w 402432"/>
              <a:gd name="connsiteY82" fmla="*/ 178594 h 330994"/>
              <a:gd name="connsiteX83" fmla="*/ 302419 w 402432"/>
              <a:gd name="connsiteY83" fmla="*/ 161925 h 330994"/>
              <a:gd name="connsiteX84" fmla="*/ 290513 w 402432"/>
              <a:gd name="connsiteY84" fmla="*/ 147638 h 330994"/>
              <a:gd name="connsiteX85" fmla="*/ 285750 w 402432"/>
              <a:gd name="connsiteY85" fmla="*/ 130969 h 330994"/>
              <a:gd name="connsiteX86" fmla="*/ 271463 w 402432"/>
              <a:gd name="connsiteY86" fmla="*/ 109538 h 330994"/>
              <a:gd name="connsiteX87" fmla="*/ 266700 w 402432"/>
              <a:gd name="connsiteY87" fmla="*/ 102394 h 330994"/>
              <a:gd name="connsiteX88" fmla="*/ 261938 w 402432"/>
              <a:gd name="connsiteY88" fmla="*/ 95250 h 330994"/>
              <a:gd name="connsiteX89" fmla="*/ 264319 w 402432"/>
              <a:gd name="connsiteY89" fmla="*/ 9286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02432" h="330994">
                <a:moveTo>
                  <a:pt x="264319" y="92869"/>
                </a:moveTo>
                <a:cubicBezTo>
                  <a:pt x="260350" y="90488"/>
                  <a:pt x="256903" y="86848"/>
                  <a:pt x="252413" y="85725"/>
                </a:cubicBezTo>
                <a:cubicBezTo>
                  <a:pt x="243907" y="83599"/>
                  <a:pt x="234898" y="84584"/>
                  <a:pt x="226219" y="83344"/>
                </a:cubicBezTo>
                <a:cubicBezTo>
                  <a:pt x="223734" y="82989"/>
                  <a:pt x="221456" y="81757"/>
                  <a:pt x="219075" y="80963"/>
                </a:cubicBezTo>
                <a:cubicBezTo>
                  <a:pt x="216694" y="79375"/>
                  <a:pt x="213720" y="78435"/>
                  <a:pt x="211932" y="76200"/>
                </a:cubicBezTo>
                <a:cubicBezTo>
                  <a:pt x="204058" y="66357"/>
                  <a:pt x="217263" y="70166"/>
                  <a:pt x="202407" y="61913"/>
                </a:cubicBezTo>
                <a:cubicBezTo>
                  <a:pt x="190611" y="55360"/>
                  <a:pt x="174241" y="55889"/>
                  <a:pt x="161925" y="54769"/>
                </a:cubicBezTo>
                <a:cubicBezTo>
                  <a:pt x="159544" y="53181"/>
                  <a:pt x="156570" y="52241"/>
                  <a:pt x="154782" y="50006"/>
                </a:cubicBezTo>
                <a:cubicBezTo>
                  <a:pt x="145147" y="37962"/>
                  <a:pt x="162524" y="47035"/>
                  <a:pt x="150019" y="30956"/>
                </a:cubicBezTo>
                <a:cubicBezTo>
                  <a:pt x="146505" y="26438"/>
                  <a:pt x="135732" y="21431"/>
                  <a:pt x="135732" y="21431"/>
                </a:cubicBezTo>
                <a:cubicBezTo>
                  <a:pt x="134435" y="17540"/>
                  <a:pt x="132473" y="9572"/>
                  <a:pt x="128588" y="7144"/>
                </a:cubicBezTo>
                <a:cubicBezTo>
                  <a:pt x="120105" y="1841"/>
                  <a:pt x="104144" y="1112"/>
                  <a:pt x="95250" y="0"/>
                </a:cubicBezTo>
                <a:cubicBezTo>
                  <a:pt x="47969" y="4728"/>
                  <a:pt x="82867" y="-6427"/>
                  <a:pt x="69057" y="14288"/>
                </a:cubicBezTo>
                <a:cubicBezTo>
                  <a:pt x="67665" y="16377"/>
                  <a:pt x="64398" y="16314"/>
                  <a:pt x="61913" y="16669"/>
                </a:cubicBezTo>
                <a:cubicBezTo>
                  <a:pt x="53234" y="17909"/>
                  <a:pt x="44450" y="18256"/>
                  <a:pt x="35719" y="19050"/>
                </a:cubicBezTo>
                <a:cubicBezTo>
                  <a:pt x="30447" y="18464"/>
                  <a:pt x="12422" y="13944"/>
                  <a:pt x="4763" y="19050"/>
                </a:cubicBezTo>
                <a:cubicBezTo>
                  <a:pt x="2382" y="20638"/>
                  <a:pt x="1588" y="23813"/>
                  <a:pt x="0" y="26194"/>
                </a:cubicBezTo>
                <a:cubicBezTo>
                  <a:pt x="1822" y="33478"/>
                  <a:pt x="1664" y="37383"/>
                  <a:pt x="7144" y="42863"/>
                </a:cubicBezTo>
                <a:cubicBezTo>
                  <a:pt x="9168" y="44887"/>
                  <a:pt x="11907" y="46038"/>
                  <a:pt x="14288" y="47625"/>
                </a:cubicBezTo>
                <a:cubicBezTo>
                  <a:pt x="17897" y="45219"/>
                  <a:pt x="23649" y="40481"/>
                  <a:pt x="28575" y="40481"/>
                </a:cubicBezTo>
                <a:cubicBezTo>
                  <a:pt x="31085" y="40481"/>
                  <a:pt x="33474" y="41740"/>
                  <a:pt x="35719" y="42863"/>
                </a:cubicBezTo>
                <a:cubicBezTo>
                  <a:pt x="38279" y="44143"/>
                  <a:pt x="40482" y="46038"/>
                  <a:pt x="42863" y="47625"/>
                </a:cubicBezTo>
                <a:cubicBezTo>
                  <a:pt x="44450" y="50006"/>
                  <a:pt x="46498" y="52139"/>
                  <a:pt x="47625" y="54769"/>
                </a:cubicBezTo>
                <a:cubicBezTo>
                  <a:pt x="52196" y="65435"/>
                  <a:pt x="47760" y="62182"/>
                  <a:pt x="52388" y="71438"/>
                </a:cubicBezTo>
                <a:cubicBezTo>
                  <a:pt x="53668" y="73998"/>
                  <a:pt x="54915" y="76793"/>
                  <a:pt x="57150" y="78581"/>
                </a:cubicBezTo>
                <a:cubicBezTo>
                  <a:pt x="59110" y="80149"/>
                  <a:pt x="62100" y="79744"/>
                  <a:pt x="64294" y="80963"/>
                </a:cubicBezTo>
                <a:cubicBezTo>
                  <a:pt x="69298" y="83743"/>
                  <a:pt x="73819" y="87313"/>
                  <a:pt x="78582" y="90488"/>
                </a:cubicBezTo>
                <a:lnTo>
                  <a:pt x="85725" y="95250"/>
                </a:lnTo>
                <a:cubicBezTo>
                  <a:pt x="88802" y="99866"/>
                  <a:pt x="96608" y="107925"/>
                  <a:pt x="88107" y="114300"/>
                </a:cubicBezTo>
                <a:cubicBezTo>
                  <a:pt x="83617" y="117668"/>
                  <a:pt x="76994" y="115887"/>
                  <a:pt x="71438" y="116681"/>
                </a:cubicBezTo>
                <a:cubicBezTo>
                  <a:pt x="69057" y="117475"/>
                  <a:pt x="65753" y="117020"/>
                  <a:pt x="64294" y="119063"/>
                </a:cubicBezTo>
                <a:cubicBezTo>
                  <a:pt x="61376" y="123148"/>
                  <a:pt x="64294" y="131763"/>
                  <a:pt x="59532" y="133350"/>
                </a:cubicBezTo>
                <a:cubicBezTo>
                  <a:pt x="48548" y="137011"/>
                  <a:pt x="54849" y="135239"/>
                  <a:pt x="40482" y="138113"/>
                </a:cubicBezTo>
                <a:lnTo>
                  <a:pt x="26194" y="159544"/>
                </a:lnTo>
                <a:lnTo>
                  <a:pt x="21432" y="166688"/>
                </a:lnTo>
                <a:cubicBezTo>
                  <a:pt x="23019" y="169069"/>
                  <a:pt x="25032" y="171216"/>
                  <a:pt x="26194" y="173831"/>
                </a:cubicBezTo>
                <a:cubicBezTo>
                  <a:pt x="26199" y="173843"/>
                  <a:pt x="32145" y="191685"/>
                  <a:pt x="33338" y="195263"/>
                </a:cubicBezTo>
                <a:lnTo>
                  <a:pt x="35719" y="202406"/>
                </a:lnTo>
                <a:cubicBezTo>
                  <a:pt x="36513" y="204787"/>
                  <a:pt x="36708" y="207462"/>
                  <a:pt x="38100" y="209550"/>
                </a:cubicBezTo>
                <a:lnTo>
                  <a:pt x="42863" y="216694"/>
                </a:lnTo>
                <a:cubicBezTo>
                  <a:pt x="50293" y="246418"/>
                  <a:pt x="40803" y="209490"/>
                  <a:pt x="47625" y="233363"/>
                </a:cubicBezTo>
                <a:cubicBezTo>
                  <a:pt x="48524" y="236510"/>
                  <a:pt x="47962" y="240332"/>
                  <a:pt x="50007" y="242888"/>
                </a:cubicBezTo>
                <a:cubicBezTo>
                  <a:pt x="51575" y="244848"/>
                  <a:pt x="54700" y="244725"/>
                  <a:pt x="57150" y="245269"/>
                </a:cubicBezTo>
                <a:cubicBezTo>
                  <a:pt x="61863" y="246316"/>
                  <a:pt x="66675" y="246856"/>
                  <a:pt x="71438" y="247650"/>
                </a:cubicBezTo>
                <a:lnTo>
                  <a:pt x="78582" y="269081"/>
                </a:lnTo>
                <a:cubicBezTo>
                  <a:pt x="79376" y="271462"/>
                  <a:pt x="80354" y="273790"/>
                  <a:pt x="80963" y="276225"/>
                </a:cubicBezTo>
                <a:cubicBezTo>
                  <a:pt x="80984" y="276307"/>
                  <a:pt x="84587" y="291756"/>
                  <a:pt x="85725" y="292894"/>
                </a:cubicBezTo>
                <a:cubicBezTo>
                  <a:pt x="87500" y="294669"/>
                  <a:pt x="90488" y="294481"/>
                  <a:pt x="92869" y="295275"/>
                </a:cubicBezTo>
                <a:lnTo>
                  <a:pt x="116682" y="292894"/>
                </a:lnTo>
                <a:cubicBezTo>
                  <a:pt x="121018" y="290364"/>
                  <a:pt x="117894" y="282156"/>
                  <a:pt x="121444" y="278606"/>
                </a:cubicBezTo>
                <a:cubicBezTo>
                  <a:pt x="127608" y="272443"/>
                  <a:pt x="134332" y="264787"/>
                  <a:pt x="142875" y="261938"/>
                </a:cubicBezTo>
                <a:lnTo>
                  <a:pt x="150019" y="259556"/>
                </a:lnTo>
                <a:cubicBezTo>
                  <a:pt x="153194" y="260350"/>
                  <a:pt x="156536" y="260649"/>
                  <a:pt x="159544" y="261938"/>
                </a:cubicBezTo>
                <a:cubicBezTo>
                  <a:pt x="162174" y="263065"/>
                  <a:pt x="164073" y="265538"/>
                  <a:pt x="166688" y="266700"/>
                </a:cubicBezTo>
                <a:cubicBezTo>
                  <a:pt x="171275" y="268739"/>
                  <a:pt x="176213" y="269875"/>
                  <a:pt x="180975" y="271463"/>
                </a:cubicBezTo>
                <a:cubicBezTo>
                  <a:pt x="183356" y="272257"/>
                  <a:pt x="185621" y="273594"/>
                  <a:pt x="188119" y="273844"/>
                </a:cubicBezTo>
                <a:lnTo>
                  <a:pt x="211932" y="276225"/>
                </a:lnTo>
                <a:cubicBezTo>
                  <a:pt x="214313" y="277813"/>
                  <a:pt x="217051" y="278964"/>
                  <a:pt x="219075" y="280988"/>
                </a:cubicBezTo>
                <a:cubicBezTo>
                  <a:pt x="222444" y="284357"/>
                  <a:pt x="226730" y="293916"/>
                  <a:pt x="228600" y="297656"/>
                </a:cubicBezTo>
                <a:cubicBezTo>
                  <a:pt x="227013" y="300037"/>
                  <a:pt x="225862" y="302776"/>
                  <a:pt x="223838" y="304800"/>
                </a:cubicBezTo>
                <a:cubicBezTo>
                  <a:pt x="207961" y="320678"/>
                  <a:pt x="224632" y="297656"/>
                  <a:pt x="211932" y="316706"/>
                </a:cubicBezTo>
                <a:cubicBezTo>
                  <a:pt x="212726" y="319087"/>
                  <a:pt x="211982" y="322918"/>
                  <a:pt x="214313" y="323850"/>
                </a:cubicBezTo>
                <a:cubicBezTo>
                  <a:pt x="217352" y="325066"/>
                  <a:pt x="220588" y="321851"/>
                  <a:pt x="223838" y="321469"/>
                </a:cubicBezTo>
                <a:cubicBezTo>
                  <a:pt x="234116" y="320260"/>
                  <a:pt x="244475" y="319882"/>
                  <a:pt x="254794" y="319088"/>
                </a:cubicBezTo>
                <a:cubicBezTo>
                  <a:pt x="256382" y="316707"/>
                  <a:pt x="257322" y="313732"/>
                  <a:pt x="259557" y="311944"/>
                </a:cubicBezTo>
                <a:cubicBezTo>
                  <a:pt x="261997" y="309992"/>
                  <a:pt x="278017" y="307299"/>
                  <a:pt x="278607" y="307181"/>
                </a:cubicBezTo>
                <a:cubicBezTo>
                  <a:pt x="291705" y="315915"/>
                  <a:pt x="280588" y="307180"/>
                  <a:pt x="290513" y="319088"/>
                </a:cubicBezTo>
                <a:cubicBezTo>
                  <a:pt x="296241" y="325961"/>
                  <a:pt x="297779" y="326312"/>
                  <a:pt x="304800" y="330994"/>
                </a:cubicBezTo>
                <a:cubicBezTo>
                  <a:pt x="308255" y="328690"/>
                  <a:pt x="317622" y="322019"/>
                  <a:pt x="321469" y="321469"/>
                </a:cubicBezTo>
                <a:cubicBezTo>
                  <a:pt x="323954" y="321114"/>
                  <a:pt x="326232" y="323056"/>
                  <a:pt x="328613" y="323850"/>
                </a:cubicBezTo>
                <a:cubicBezTo>
                  <a:pt x="372748" y="318334"/>
                  <a:pt x="317984" y="323850"/>
                  <a:pt x="376238" y="323850"/>
                </a:cubicBezTo>
                <a:cubicBezTo>
                  <a:pt x="385005" y="323850"/>
                  <a:pt x="393701" y="322263"/>
                  <a:pt x="402432" y="321469"/>
                </a:cubicBezTo>
                <a:cubicBezTo>
                  <a:pt x="398313" y="309113"/>
                  <a:pt x="399048" y="301572"/>
                  <a:pt x="383382" y="297656"/>
                </a:cubicBezTo>
                <a:lnTo>
                  <a:pt x="364332" y="292894"/>
                </a:lnTo>
                <a:cubicBezTo>
                  <a:pt x="361951" y="290513"/>
                  <a:pt x="358005" y="289017"/>
                  <a:pt x="357188" y="285750"/>
                </a:cubicBezTo>
                <a:cubicBezTo>
                  <a:pt x="354754" y="276017"/>
                  <a:pt x="361263" y="272150"/>
                  <a:pt x="366713" y="266700"/>
                </a:cubicBezTo>
                <a:cubicBezTo>
                  <a:pt x="367507" y="264319"/>
                  <a:pt x="369507" y="262032"/>
                  <a:pt x="369094" y="259556"/>
                </a:cubicBezTo>
                <a:cubicBezTo>
                  <a:pt x="367973" y="252831"/>
                  <a:pt x="362631" y="251120"/>
                  <a:pt x="357188" y="250031"/>
                </a:cubicBezTo>
                <a:cubicBezTo>
                  <a:pt x="351684" y="248930"/>
                  <a:pt x="346075" y="248444"/>
                  <a:pt x="340519" y="247650"/>
                </a:cubicBezTo>
                <a:cubicBezTo>
                  <a:pt x="338138" y="246856"/>
                  <a:pt x="335569" y="246488"/>
                  <a:pt x="333375" y="245269"/>
                </a:cubicBezTo>
                <a:cubicBezTo>
                  <a:pt x="328372" y="242489"/>
                  <a:pt x="319088" y="235744"/>
                  <a:pt x="319088" y="235744"/>
                </a:cubicBezTo>
                <a:cubicBezTo>
                  <a:pt x="317256" y="232080"/>
                  <a:pt x="312581" y="223855"/>
                  <a:pt x="311944" y="219075"/>
                </a:cubicBezTo>
                <a:cubicBezTo>
                  <a:pt x="306830" y="180716"/>
                  <a:pt x="312452" y="202307"/>
                  <a:pt x="307182" y="178594"/>
                </a:cubicBezTo>
                <a:cubicBezTo>
                  <a:pt x="306573" y="175852"/>
                  <a:pt x="304008" y="165104"/>
                  <a:pt x="302419" y="161925"/>
                </a:cubicBezTo>
                <a:cubicBezTo>
                  <a:pt x="299103" y="155292"/>
                  <a:pt x="295781" y="152906"/>
                  <a:pt x="290513" y="147638"/>
                </a:cubicBezTo>
                <a:cubicBezTo>
                  <a:pt x="289951" y="145391"/>
                  <a:pt x="287305" y="133768"/>
                  <a:pt x="285750" y="130969"/>
                </a:cubicBezTo>
                <a:cubicBezTo>
                  <a:pt x="285749" y="130967"/>
                  <a:pt x="273845" y="113111"/>
                  <a:pt x="271463" y="109538"/>
                </a:cubicBezTo>
                <a:lnTo>
                  <a:pt x="266700" y="102394"/>
                </a:lnTo>
                <a:cubicBezTo>
                  <a:pt x="265113" y="100013"/>
                  <a:pt x="263962" y="97274"/>
                  <a:pt x="261938" y="95250"/>
                </a:cubicBezTo>
                <a:lnTo>
                  <a:pt x="264319" y="92869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Полилиния 362"/>
          <p:cNvSpPr/>
          <p:nvPr/>
        </p:nvSpPr>
        <p:spPr>
          <a:xfrm>
            <a:off x="3777760" y="2861580"/>
            <a:ext cx="285046" cy="223081"/>
          </a:xfrm>
          <a:custGeom>
            <a:avLst/>
            <a:gdLst>
              <a:gd name="connsiteX0" fmla="*/ 12066 w 295434"/>
              <a:gd name="connsiteY0" fmla="*/ 38457 h 238482"/>
              <a:gd name="connsiteX1" fmla="*/ 23972 w 295434"/>
              <a:gd name="connsiteY1" fmla="*/ 40838 h 238482"/>
              <a:gd name="connsiteX2" fmla="*/ 26353 w 295434"/>
              <a:gd name="connsiteY2" fmla="*/ 47982 h 238482"/>
              <a:gd name="connsiteX3" fmla="*/ 33497 w 295434"/>
              <a:gd name="connsiteY3" fmla="*/ 50363 h 238482"/>
              <a:gd name="connsiteX4" fmla="*/ 59691 w 295434"/>
              <a:gd name="connsiteY4" fmla="*/ 50363 h 238482"/>
              <a:gd name="connsiteX5" fmla="*/ 69216 w 295434"/>
              <a:gd name="connsiteY5" fmla="*/ 62270 h 238482"/>
              <a:gd name="connsiteX6" fmla="*/ 100172 w 295434"/>
              <a:gd name="connsiteY6" fmla="*/ 67032 h 238482"/>
              <a:gd name="connsiteX7" fmla="*/ 102553 w 295434"/>
              <a:gd name="connsiteY7" fmla="*/ 74176 h 238482"/>
              <a:gd name="connsiteX8" fmla="*/ 116841 w 295434"/>
              <a:gd name="connsiteY8" fmla="*/ 78938 h 238482"/>
              <a:gd name="connsiteX9" fmla="*/ 143034 w 295434"/>
              <a:gd name="connsiteY9" fmla="*/ 76557 h 238482"/>
              <a:gd name="connsiteX10" fmla="*/ 154941 w 295434"/>
              <a:gd name="connsiteY10" fmla="*/ 74176 h 238482"/>
              <a:gd name="connsiteX11" fmla="*/ 171609 w 295434"/>
              <a:gd name="connsiteY11" fmla="*/ 71795 h 238482"/>
              <a:gd name="connsiteX12" fmla="*/ 178753 w 295434"/>
              <a:gd name="connsiteY12" fmla="*/ 67032 h 238482"/>
              <a:gd name="connsiteX13" fmla="*/ 188278 w 295434"/>
              <a:gd name="connsiteY13" fmla="*/ 52745 h 238482"/>
              <a:gd name="connsiteX14" fmla="*/ 183516 w 295434"/>
              <a:gd name="connsiteY14" fmla="*/ 45601 h 238482"/>
              <a:gd name="connsiteX15" fmla="*/ 190659 w 295434"/>
              <a:gd name="connsiteY15" fmla="*/ 21788 h 238482"/>
              <a:gd name="connsiteX16" fmla="*/ 193041 w 295434"/>
              <a:gd name="connsiteY16" fmla="*/ 14645 h 238482"/>
              <a:gd name="connsiteX17" fmla="*/ 200184 w 295434"/>
              <a:gd name="connsiteY17" fmla="*/ 12263 h 238482"/>
              <a:gd name="connsiteX18" fmla="*/ 221616 w 295434"/>
              <a:gd name="connsiteY18" fmla="*/ 17026 h 238482"/>
              <a:gd name="connsiteX19" fmla="*/ 223997 w 295434"/>
              <a:gd name="connsiteY19" fmla="*/ 9882 h 238482"/>
              <a:gd name="connsiteX20" fmla="*/ 221616 w 295434"/>
              <a:gd name="connsiteY20" fmla="*/ 357 h 238482"/>
              <a:gd name="connsiteX21" fmla="*/ 226378 w 295434"/>
              <a:gd name="connsiteY21" fmla="*/ 7501 h 238482"/>
              <a:gd name="connsiteX22" fmla="*/ 240666 w 295434"/>
              <a:gd name="connsiteY22" fmla="*/ 14645 h 238482"/>
              <a:gd name="connsiteX23" fmla="*/ 254953 w 295434"/>
              <a:gd name="connsiteY23" fmla="*/ 43220 h 238482"/>
              <a:gd name="connsiteX24" fmla="*/ 257334 w 295434"/>
              <a:gd name="connsiteY24" fmla="*/ 50363 h 238482"/>
              <a:gd name="connsiteX25" fmla="*/ 259716 w 295434"/>
              <a:gd name="connsiteY25" fmla="*/ 81320 h 238482"/>
              <a:gd name="connsiteX26" fmla="*/ 264478 w 295434"/>
              <a:gd name="connsiteY26" fmla="*/ 95607 h 238482"/>
              <a:gd name="connsiteX27" fmla="*/ 271622 w 295434"/>
              <a:gd name="connsiteY27" fmla="*/ 100370 h 238482"/>
              <a:gd name="connsiteX28" fmla="*/ 283528 w 295434"/>
              <a:gd name="connsiteY28" fmla="*/ 121801 h 238482"/>
              <a:gd name="connsiteX29" fmla="*/ 288291 w 295434"/>
              <a:gd name="connsiteY29" fmla="*/ 131326 h 238482"/>
              <a:gd name="connsiteX30" fmla="*/ 295434 w 295434"/>
              <a:gd name="connsiteY30" fmla="*/ 136088 h 238482"/>
              <a:gd name="connsiteX31" fmla="*/ 288291 w 295434"/>
              <a:gd name="connsiteY31" fmla="*/ 143232 h 238482"/>
              <a:gd name="connsiteX32" fmla="*/ 274003 w 295434"/>
              <a:gd name="connsiteY32" fmla="*/ 147995 h 238482"/>
              <a:gd name="connsiteX33" fmla="*/ 264478 w 295434"/>
              <a:gd name="connsiteY33" fmla="*/ 169426 h 238482"/>
              <a:gd name="connsiteX34" fmla="*/ 262097 w 295434"/>
              <a:gd name="connsiteY34" fmla="*/ 176570 h 238482"/>
              <a:gd name="connsiteX35" fmla="*/ 254953 w 295434"/>
              <a:gd name="connsiteY35" fmla="*/ 183713 h 238482"/>
              <a:gd name="connsiteX36" fmla="*/ 238284 w 295434"/>
              <a:gd name="connsiteY36" fmla="*/ 205145 h 238482"/>
              <a:gd name="connsiteX37" fmla="*/ 231141 w 295434"/>
              <a:gd name="connsiteY37" fmla="*/ 207526 h 238482"/>
              <a:gd name="connsiteX38" fmla="*/ 226378 w 295434"/>
              <a:gd name="connsiteY38" fmla="*/ 214670 h 238482"/>
              <a:gd name="connsiteX39" fmla="*/ 216853 w 295434"/>
              <a:gd name="connsiteY39" fmla="*/ 226576 h 238482"/>
              <a:gd name="connsiteX40" fmla="*/ 200184 w 295434"/>
              <a:gd name="connsiteY40" fmla="*/ 228957 h 238482"/>
              <a:gd name="connsiteX41" fmla="*/ 193041 w 295434"/>
              <a:gd name="connsiteY41" fmla="*/ 231338 h 238482"/>
              <a:gd name="connsiteX42" fmla="*/ 185897 w 295434"/>
              <a:gd name="connsiteY42" fmla="*/ 228957 h 238482"/>
              <a:gd name="connsiteX43" fmla="*/ 171609 w 295434"/>
              <a:gd name="connsiteY43" fmla="*/ 238482 h 238482"/>
              <a:gd name="connsiteX44" fmla="*/ 162084 w 295434"/>
              <a:gd name="connsiteY44" fmla="*/ 236101 h 238482"/>
              <a:gd name="connsiteX45" fmla="*/ 150178 w 295434"/>
              <a:gd name="connsiteY45" fmla="*/ 221813 h 238482"/>
              <a:gd name="connsiteX46" fmla="*/ 131128 w 295434"/>
              <a:gd name="connsiteY46" fmla="*/ 219432 h 238482"/>
              <a:gd name="connsiteX47" fmla="*/ 123984 w 295434"/>
              <a:gd name="connsiteY47" fmla="*/ 214670 h 238482"/>
              <a:gd name="connsiteX48" fmla="*/ 121603 w 295434"/>
              <a:gd name="connsiteY48" fmla="*/ 207526 h 238482"/>
              <a:gd name="connsiteX49" fmla="*/ 114459 w 295434"/>
              <a:gd name="connsiteY49" fmla="*/ 214670 h 238482"/>
              <a:gd name="connsiteX50" fmla="*/ 107316 w 295434"/>
              <a:gd name="connsiteY50" fmla="*/ 217051 h 238482"/>
              <a:gd name="connsiteX51" fmla="*/ 95409 w 295434"/>
              <a:gd name="connsiteY51" fmla="*/ 219432 h 238482"/>
              <a:gd name="connsiteX52" fmla="*/ 85884 w 295434"/>
              <a:gd name="connsiteY52" fmla="*/ 221813 h 238482"/>
              <a:gd name="connsiteX53" fmla="*/ 71597 w 295434"/>
              <a:gd name="connsiteY53" fmla="*/ 233720 h 238482"/>
              <a:gd name="connsiteX54" fmla="*/ 64453 w 295434"/>
              <a:gd name="connsiteY54" fmla="*/ 238482 h 238482"/>
              <a:gd name="connsiteX55" fmla="*/ 50166 w 295434"/>
              <a:gd name="connsiteY55" fmla="*/ 236101 h 238482"/>
              <a:gd name="connsiteX56" fmla="*/ 47784 w 295434"/>
              <a:gd name="connsiteY56" fmla="*/ 221813 h 238482"/>
              <a:gd name="connsiteX57" fmla="*/ 57309 w 295434"/>
              <a:gd name="connsiteY57" fmla="*/ 193238 h 238482"/>
              <a:gd name="connsiteX58" fmla="*/ 52547 w 295434"/>
              <a:gd name="connsiteY58" fmla="*/ 186095 h 238482"/>
              <a:gd name="connsiteX59" fmla="*/ 45403 w 295434"/>
              <a:gd name="connsiteY59" fmla="*/ 169426 h 238482"/>
              <a:gd name="connsiteX60" fmla="*/ 38259 w 295434"/>
              <a:gd name="connsiteY60" fmla="*/ 164663 h 238482"/>
              <a:gd name="connsiteX61" fmla="*/ 23972 w 295434"/>
              <a:gd name="connsiteY61" fmla="*/ 143232 h 238482"/>
              <a:gd name="connsiteX62" fmla="*/ 19209 w 295434"/>
              <a:gd name="connsiteY62" fmla="*/ 136088 h 238482"/>
              <a:gd name="connsiteX63" fmla="*/ 16828 w 295434"/>
              <a:gd name="connsiteY63" fmla="*/ 128945 h 238482"/>
              <a:gd name="connsiteX64" fmla="*/ 26353 w 295434"/>
              <a:gd name="connsiteY64" fmla="*/ 114657 h 238482"/>
              <a:gd name="connsiteX65" fmla="*/ 43022 w 295434"/>
              <a:gd name="connsiteY65" fmla="*/ 112276 h 238482"/>
              <a:gd name="connsiteX66" fmla="*/ 38259 w 295434"/>
              <a:gd name="connsiteY66" fmla="*/ 105132 h 238482"/>
              <a:gd name="connsiteX67" fmla="*/ 40641 w 295434"/>
              <a:gd name="connsiteY67" fmla="*/ 95607 h 238482"/>
              <a:gd name="connsiteX68" fmla="*/ 38259 w 295434"/>
              <a:gd name="connsiteY68" fmla="*/ 74176 h 238482"/>
              <a:gd name="connsiteX69" fmla="*/ 31116 w 295434"/>
              <a:gd name="connsiteY69" fmla="*/ 71795 h 238482"/>
              <a:gd name="connsiteX70" fmla="*/ 12066 w 295434"/>
              <a:gd name="connsiteY70" fmla="*/ 76557 h 238482"/>
              <a:gd name="connsiteX71" fmla="*/ 4922 w 295434"/>
              <a:gd name="connsiteY71" fmla="*/ 78938 h 238482"/>
              <a:gd name="connsiteX72" fmla="*/ 159 w 295434"/>
              <a:gd name="connsiteY72" fmla="*/ 71795 h 238482"/>
              <a:gd name="connsiteX73" fmla="*/ 9684 w 295434"/>
              <a:gd name="connsiteY73" fmla="*/ 55126 h 238482"/>
              <a:gd name="connsiteX74" fmla="*/ 12066 w 295434"/>
              <a:gd name="connsiteY74" fmla="*/ 47982 h 238482"/>
              <a:gd name="connsiteX75" fmla="*/ 14447 w 295434"/>
              <a:gd name="connsiteY75" fmla="*/ 38457 h 238482"/>
              <a:gd name="connsiteX76" fmla="*/ 12066 w 295434"/>
              <a:gd name="connsiteY76" fmla="*/ 38457 h 23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5434" h="238482">
                <a:moveTo>
                  <a:pt x="12066" y="38457"/>
                </a:moveTo>
                <a:cubicBezTo>
                  <a:pt x="13653" y="38854"/>
                  <a:pt x="20605" y="38593"/>
                  <a:pt x="23972" y="40838"/>
                </a:cubicBezTo>
                <a:cubicBezTo>
                  <a:pt x="26061" y="42230"/>
                  <a:pt x="24578" y="46207"/>
                  <a:pt x="26353" y="47982"/>
                </a:cubicBezTo>
                <a:cubicBezTo>
                  <a:pt x="28128" y="49757"/>
                  <a:pt x="31116" y="49569"/>
                  <a:pt x="33497" y="50363"/>
                </a:cubicBezTo>
                <a:cubicBezTo>
                  <a:pt x="35071" y="50166"/>
                  <a:pt x="54308" y="44980"/>
                  <a:pt x="59691" y="50363"/>
                </a:cubicBezTo>
                <a:cubicBezTo>
                  <a:pt x="73425" y="64097"/>
                  <a:pt x="48070" y="51696"/>
                  <a:pt x="69216" y="62270"/>
                </a:cubicBezTo>
                <a:cubicBezTo>
                  <a:pt x="77797" y="66561"/>
                  <a:pt x="93346" y="66349"/>
                  <a:pt x="100172" y="67032"/>
                </a:cubicBezTo>
                <a:cubicBezTo>
                  <a:pt x="100966" y="69413"/>
                  <a:pt x="100510" y="72717"/>
                  <a:pt x="102553" y="74176"/>
                </a:cubicBezTo>
                <a:cubicBezTo>
                  <a:pt x="106638" y="77094"/>
                  <a:pt x="116841" y="78938"/>
                  <a:pt x="116841" y="78938"/>
                </a:cubicBezTo>
                <a:cubicBezTo>
                  <a:pt x="125572" y="78144"/>
                  <a:pt x="134335" y="77644"/>
                  <a:pt x="143034" y="76557"/>
                </a:cubicBezTo>
                <a:cubicBezTo>
                  <a:pt x="147050" y="76055"/>
                  <a:pt x="150948" y="74841"/>
                  <a:pt x="154941" y="74176"/>
                </a:cubicBezTo>
                <a:cubicBezTo>
                  <a:pt x="160477" y="73253"/>
                  <a:pt x="166053" y="72589"/>
                  <a:pt x="171609" y="71795"/>
                </a:cubicBezTo>
                <a:cubicBezTo>
                  <a:pt x="173990" y="70207"/>
                  <a:pt x="176868" y="69186"/>
                  <a:pt x="178753" y="67032"/>
                </a:cubicBezTo>
                <a:cubicBezTo>
                  <a:pt x="182522" y="62725"/>
                  <a:pt x="188278" y="52745"/>
                  <a:pt x="188278" y="52745"/>
                </a:cubicBezTo>
                <a:cubicBezTo>
                  <a:pt x="186691" y="50364"/>
                  <a:pt x="183801" y="48449"/>
                  <a:pt x="183516" y="45601"/>
                </a:cubicBezTo>
                <a:cubicBezTo>
                  <a:pt x="181712" y="27560"/>
                  <a:pt x="185124" y="32857"/>
                  <a:pt x="190659" y="21788"/>
                </a:cubicBezTo>
                <a:cubicBezTo>
                  <a:pt x="191782" y="19543"/>
                  <a:pt x="191266" y="16420"/>
                  <a:pt x="193041" y="14645"/>
                </a:cubicBezTo>
                <a:cubicBezTo>
                  <a:pt x="194816" y="12870"/>
                  <a:pt x="197803" y="13057"/>
                  <a:pt x="200184" y="12263"/>
                </a:cubicBezTo>
                <a:cubicBezTo>
                  <a:pt x="216853" y="23375"/>
                  <a:pt x="209709" y="24963"/>
                  <a:pt x="221616" y="17026"/>
                </a:cubicBezTo>
                <a:cubicBezTo>
                  <a:pt x="222410" y="14645"/>
                  <a:pt x="223997" y="12392"/>
                  <a:pt x="223997" y="9882"/>
                </a:cubicBezTo>
                <a:cubicBezTo>
                  <a:pt x="223997" y="6609"/>
                  <a:pt x="219302" y="2671"/>
                  <a:pt x="221616" y="357"/>
                </a:cubicBezTo>
                <a:cubicBezTo>
                  <a:pt x="223640" y="-1667"/>
                  <a:pt x="224354" y="5477"/>
                  <a:pt x="226378" y="7501"/>
                </a:cubicBezTo>
                <a:cubicBezTo>
                  <a:pt x="230992" y="12115"/>
                  <a:pt x="234858" y="12708"/>
                  <a:pt x="240666" y="14645"/>
                </a:cubicBezTo>
                <a:cubicBezTo>
                  <a:pt x="252976" y="33110"/>
                  <a:pt x="248381" y="23501"/>
                  <a:pt x="254953" y="43220"/>
                </a:cubicBezTo>
                <a:lnTo>
                  <a:pt x="257334" y="50363"/>
                </a:lnTo>
                <a:cubicBezTo>
                  <a:pt x="258128" y="60682"/>
                  <a:pt x="258102" y="71097"/>
                  <a:pt x="259716" y="81320"/>
                </a:cubicBezTo>
                <a:cubicBezTo>
                  <a:pt x="260499" y="86278"/>
                  <a:pt x="260301" y="92822"/>
                  <a:pt x="264478" y="95607"/>
                </a:cubicBezTo>
                <a:lnTo>
                  <a:pt x="271622" y="100370"/>
                </a:lnTo>
                <a:cubicBezTo>
                  <a:pt x="278205" y="120118"/>
                  <a:pt x="267156" y="89061"/>
                  <a:pt x="283528" y="121801"/>
                </a:cubicBezTo>
                <a:cubicBezTo>
                  <a:pt x="285116" y="124976"/>
                  <a:pt x="286018" y="128599"/>
                  <a:pt x="288291" y="131326"/>
                </a:cubicBezTo>
                <a:cubicBezTo>
                  <a:pt x="290123" y="133524"/>
                  <a:pt x="293053" y="134501"/>
                  <a:pt x="295434" y="136088"/>
                </a:cubicBezTo>
                <a:cubicBezTo>
                  <a:pt x="293053" y="138469"/>
                  <a:pt x="291235" y="141597"/>
                  <a:pt x="288291" y="143232"/>
                </a:cubicBezTo>
                <a:cubicBezTo>
                  <a:pt x="283903" y="145670"/>
                  <a:pt x="274003" y="147995"/>
                  <a:pt x="274003" y="147995"/>
                </a:cubicBezTo>
                <a:cubicBezTo>
                  <a:pt x="266457" y="159314"/>
                  <a:pt x="270145" y="152424"/>
                  <a:pt x="264478" y="169426"/>
                </a:cubicBezTo>
                <a:cubicBezTo>
                  <a:pt x="263684" y="171807"/>
                  <a:pt x="263872" y="174795"/>
                  <a:pt x="262097" y="176570"/>
                </a:cubicBezTo>
                <a:cubicBezTo>
                  <a:pt x="259716" y="178951"/>
                  <a:pt x="257020" y="181055"/>
                  <a:pt x="254953" y="183713"/>
                </a:cubicBezTo>
                <a:cubicBezTo>
                  <a:pt x="249857" y="190265"/>
                  <a:pt x="245771" y="200154"/>
                  <a:pt x="238284" y="205145"/>
                </a:cubicBezTo>
                <a:cubicBezTo>
                  <a:pt x="236196" y="206537"/>
                  <a:pt x="233522" y="206732"/>
                  <a:pt x="231141" y="207526"/>
                </a:cubicBezTo>
                <a:cubicBezTo>
                  <a:pt x="229553" y="209907"/>
                  <a:pt x="227658" y="212110"/>
                  <a:pt x="226378" y="214670"/>
                </a:cubicBezTo>
                <a:cubicBezTo>
                  <a:pt x="222905" y="221615"/>
                  <a:pt x="226298" y="223742"/>
                  <a:pt x="216853" y="226576"/>
                </a:cubicBezTo>
                <a:cubicBezTo>
                  <a:pt x="211477" y="228189"/>
                  <a:pt x="205740" y="228163"/>
                  <a:pt x="200184" y="228957"/>
                </a:cubicBezTo>
                <a:cubicBezTo>
                  <a:pt x="197803" y="229751"/>
                  <a:pt x="195551" y="231338"/>
                  <a:pt x="193041" y="231338"/>
                </a:cubicBezTo>
                <a:cubicBezTo>
                  <a:pt x="190531" y="231338"/>
                  <a:pt x="188278" y="228163"/>
                  <a:pt x="185897" y="228957"/>
                </a:cubicBezTo>
                <a:cubicBezTo>
                  <a:pt x="180467" y="230767"/>
                  <a:pt x="171609" y="238482"/>
                  <a:pt x="171609" y="238482"/>
                </a:cubicBezTo>
                <a:cubicBezTo>
                  <a:pt x="168434" y="237688"/>
                  <a:pt x="164807" y="237916"/>
                  <a:pt x="162084" y="236101"/>
                </a:cubicBezTo>
                <a:cubicBezTo>
                  <a:pt x="153578" y="230430"/>
                  <a:pt x="161553" y="225949"/>
                  <a:pt x="150178" y="221813"/>
                </a:cubicBezTo>
                <a:cubicBezTo>
                  <a:pt x="144164" y="219626"/>
                  <a:pt x="137478" y="220226"/>
                  <a:pt x="131128" y="219432"/>
                </a:cubicBezTo>
                <a:cubicBezTo>
                  <a:pt x="128747" y="217845"/>
                  <a:pt x="125772" y="216905"/>
                  <a:pt x="123984" y="214670"/>
                </a:cubicBezTo>
                <a:cubicBezTo>
                  <a:pt x="122416" y="212710"/>
                  <a:pt x="124113" y="207526"/>
                  <a:pt x="121603" y="207526"/>
                </a:cubicBezTo>
                <a:cubicBezTo>
                  <a:pt x="118235" y="207526"/>
                  <a:pt x="117261" y="212802"/>
                  <a:pt x="114459" y="214670"/>
                </a:cubicBezTo>
                <a:cubicBezTo>
                  <a:pt x="112371" y="216062"/>
                  <a:pt x="109751" y="216442"/>
                  <a:pt x="107316" y="217051"/>
                </a:cubicBezTo>
                <a:cubicBezTo>
                  <a:pt x="103389" y="218033"/>
                  <a:pt x="99360" y="218554"/>
                  <a:pt x="95409" y="219432"/>
                </a:cubicBezTo>
                <a:cubicBezTo>
                  <a:pt x="92214" y="220142"/>
                  <a:pt x="89059" y="221019"/>
                  <a:pt x="85884" y="221813"/>
                </a:cubicBezTo>
                <a:cubicBezTo>
                  <a:pt x="68138" y="233646"/>
                  <a:pt x="89945" y="218431"/>
                  <a:pt x="71597" y="233720"/>
                </a:cubicBezTo>
                <a:cubicBezTo>
                  <a:pt x="69398" y="235552"/>
                  <a:pt x="66834" y="236895"/>
                  <a:pt x="64453" y="238482"/>
                </a:cubicBezTo>
                <a:cubicBezTo>
                  <a:pt x="59691" y="237688"/>
                  <a:pt x="53580" y="239515"/>
                  <a:pt x="50166" y="236101"/>
                </a:cubicBezTo>
                <a:cubicBezTo>
                  <a:pt x="46752" y="232687"/>
                  <a:pt x="47463" y="226631"/>
                  <a:pt x="47784" y="221813"/>
                </a:cubicBezTo>
                <a:cubicBezTo>
                  <a:pt x="48980" y="203871"/>
                  <a:pt x="50126" y="204014"/>
                  <a:pt x="57309" y="193238"/>
                </a:cubicBezTo>
                <a:cubicBezTo>
                  <a:pt x="55722" y="190857"/>
                  <a:pt x="53674" y="188725"/>
                  <a:pt x="52547" y="186095"/>
                </a:cubicBezTo>
                <a:cubicBezTo>
                  <a:pt x="48448" y="176530"/>
                  <a:pt x="52877" y="176900"/>
                  <a:pt x="45403" y="169426"/>
                </a:cubicBezTo>
                <a:cubicBezTo>
                  <a:pt x="43379" y="167402"/>
                  <a:pt x="40640" y="166251"/>
                  <a:pt x="38259" y="164663"/>
                </a:cubicBezTo>
                <a:lnTo>
                  <a:pt x="23972" y="143232"/>
                </a:lnTo>
                <a:lnTo>
                  <a:pt x="19209" y="136088"/>
                </a:lnTo>
                <a:cubicBezTo>
                  <a:pt x="18415" y="133707"/>
                  <a:pt x="16828" y="131455"/>
                  <a:pt x="16828" y="128945"/>
                </a:cubicBezTo>
                <a:cubicBezTo>
                  <a:pt x="16828" y="123973"/>
                  <a:pt x="22057" y="116375"/>
                  <a:pt x="26353" y="114657"/>
                </a:cubicBezTo>
                <a:cubicBezTo>
                  <a:pt x="31564" y="112573"/>
                  <a:pt x="37466" y="113070"/>
                  <a:pt x="43022" y="112276"/>
                </a:cubicBezTo>
                <a:cubicBezTo>
                  <a:pt x="41434" y="109895"/>
                  <a:pt x="38664" y="107965"/>
                  <a:pt x="38259" y="105132"/>
                </a:cubicBezTo>
                <a:cubicBezTo>
                  <a:pt x="37796" y="101892"/>
                  <a:pt x="40641" y="98880"/>
                  <a:pt x="40641" y="95607"/>
                </a:cubicBezTo>
                <a:cubicBezTo>
                  <a:pt x="40641" y="88419"/>
                  <a:pt x="40928" y="80850"/>
                  <a:pt x="38259" y="74176"/>
                </a:cubicBezTo>
                <a:cubicBezTo>
                  <a:pt x="37327" y="71846"/>
                  <a:pt x="33497" y="72589"/>
                  <a:pt x="31116" y="71795"/>
                </a:cubicBezTo>
                <a:cubicBezTo>
                  <a:pt x="14786" y="77238"/>
                  <a:pt x="35054" y="70811"/>
                  <a:pt x="12066" y="76557"/>
                </a:cubicBezTo>
                <a:cubicBezTo>
                  <a:pt x="9631" y="77166"/>
                  <a:pt x="7303" y="78144"/>
                  <a:pt x="4922" y="78938"/>
                </a:cubicBezTo>
                <a:cubicBezTo>
                  <a:pt x="3334" y="76557"/>
                  <a:pt x="564" y="74628"/>
                  <a:pt x="159" y="71795"/>
                </a:cubicBezTo>
                <a:cubicBezTo>
                  <a:pt x="-1040" y="63402"/>
                  <a:pt x="4752" y="60059"/>
                  <a:pt x="9684" y="55126"/>
                </a:cubicBezTo>
                <a:cubicBezTo>
                  <a:pt x="10478" y="52745"/>
                  <a:pt x="11376" y="50396"/>
                  <a:pt x="12066" y="47982"/>
                </a:cubicBezTo>
                <a:cubicBezTo>
                  <a:pt x="12965" y="44835"/>
                  <a:pt x="12983" y="41384"/>
                  <a:pt x="14447" y="38457"/>
                </a:cubicBezTo>
                <a:cubicBezTo>
                  <a:pt x="15451" y="36449"/>
                  <a:pt x="10479" y="38060"/>
                  <a:pt x="12066" y="3845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олилиния 363"/>
          <p:cNvSpPr/>
          <p:nvPr/>
        </p:nvSpPr>
        <p:spPr>
          <a:xfrm>
            <a:off x="3569050" y="3138462"/>
            <a:ext cx="309668" cy="278942"/>
          </a:xfrm>
          <a:custGeom>
            <a:avLst/>
            <a:gdLst>
              <a:gd name="connsiteX0" fmla="*/ 233363 w 283369"/>
              <a:gd name="connsiteY0" fmla="*/ 180 h 278786"/>
              <a:gd name="connsiteX1" fmla="*/ 235744 w 283369"/>
              <a:gd name="connsiteY1" fmla="*/ 16849 h 278786"/>
              <a:gd name="connsiteX2" fmla="*/ 233363 w 283369"/>
              <a:gd name="connsiteY2" fmla="*/ 23993 h 278786"/>
              <a:gd name="connsiteX3" fmla="*/ 226219 w 283369"/>
              <a:gd name="connsiteY3" fmla="*/ 21611 h 278786"/>
              <a:gd name="connsiteX4" fmla="*/ 209550 w 283369"/>
              <a:gd name="connsiteY4" fmla="*/ 38280 h 278786"/>
              <a:gd name="connsiteX5" fmla="*/ 197644 w 283369"/>
              <a:gd name="connsiteY5" fmla="*/ 59711 h 278786"/>
              <a:gd name="connsiteX6" fmla="*/ 202406 w 283369"/>
              <a:gd name="connsiteY6" fmla="*/ 76380 h 278786"/>
              <a:gd name="connsiteX7" fmla="*/ 216694 w 283369"/>
              <a:gd name="connsiteY7" fmla="*/ 83524 h 278786"/>
              <a:gd name="connsiteX8" fmla="*/ 223838 w 283369"/>
              <a:gd name="connsiteY8" fmla="*/ 90668 h 278786"/>
              <a:gd name="connsiteX9" fmla="*/ 228600 w 283369"/>
              <a:gd name="connsiteY9" fmla="*/ 104955 h 278786"/>
              <a:gd name="connsiteX10" fmla="*/ 233363 w 283369"/>
              <a:gd name="connsiteY10" fmla="*/ 121624 h 278786"/>
              <a:gd name="connsiteX11" fmla="*/ 226219 w 283369"/>
              <a:gd name="connsiteY11" fmla="*/ 124005 h 278786"/>
              <a:gd name="connsiteX12" fmla="*/ 226219 w 283369"/>
              <a:gd name="connsiteY12" fmla="*/ 138293 h 278786"/>
              <a:gd name="connsiteX13" fmla="*/ 228600 w 283369"/>
              <a:gd name="connsiteY13" fmla="*/ 166868 h 278786"/>
              <a:gd name="connsiteX14" fmla="*/ 235744 w 283369"/>
              <a:gd name="connsiteY14" fmla="*/ 171630 h 278786"/>
              <a:gd name="connsiteX15" fmla="*/ 238125 w 283369"/>
              <a:gd name="connsiteY15" fmla="*/ 181155 h 278786"/>
              <a:gd name="connsiteX16" fmla="*/ 230981 w 283369"/>
              <a:gd name="connsiteY16" fmla="*/ 183536 h 278786"/>
              <a:gd name="connsiteX17" fmla="*/ 240506 w 283369"/>
              <a:gd name="connsiteY17" fmla="*/ 197824 h 278786"/>
              <a:gd name="connsiteX18" fmla="*/ 242888 w 283369"/>
              <a:gd name="connsiteY18" fmla="*/ 204968 h 278786"/>
              <a:gd name="connsiteX19" fmla="*/ 257175 w 283369"/>
              <a:gd name="connsiteY19" fmla="*/ 228780 h 278786"/>
              <a:gd name="connsiteX20" fmla="*/ 261938 w 283369"/>
              <a:gd name="connsiteY20" fmla="*/ 235924 h 278786"/>
              <a:gd name="connsiteX21" fmla="*/ 276225 w 283369"/>
              <a:gd name="connsiteY21" fmla="*/ 247830 h 278786"/>
              <a:gd name="connsiteX22" fmla="*/ 283369 w 283369"/>
              <a:gd name="connsiteY22" fmla="*/ 250211 h 278786"/>
              <a:gd name="connsiteX23" fmla="*/ 278606 w 283369"/>
              <a:gd name="connsiteY23" fmla="*/ 257355 h 278786"/>
              <a:gd name="connsiteX24" fmla="*/ 264319 w 283369"/>
              <a:gd name="connsiteY24" fmla="*/ 264499 h 278786"/>
              <a:gd name="connsiteX25" fmla="*/ 254794 w 283369"/>
              <a:gd name="connsiteY25" fmla="*/ 262118 h 278786"/>
              <a:gd name="connsiteX26" fmla="*/ 247650 w 283369"/>
              <a:gd name="connsiteY26" fmla="*/ 266880 h 278786"/>
              <a:gd name="connsiteX27" fmla="*/ 233363 w 283369"/>
              <a:gd name="connsiteY27" fmla="*/ 278786 h 278786"/>
              <a:gd name="connsiteX28" fmla="*/ 226219 w 283369"/>
              <a:gd name="connsiteY28" fmla="*/ 276405 h 278786"/>
              <a:gd name="connsiteX29" fmla="*/ 211931 w 283369"/>
              <a:gd name="connsiteY29" fmla="*/ 269261 h 278786"/>
              <a:gd name="connsiteX30" fmla="*/ 204788 w 283369"/>
              <a:gd name="connsiteY30" fmla="*/ 262118 h 278786"/>
              <a:gd name="connsiteX31" fmla="*/ 178594 w 283369"/>
              <a:gd name="connsiteY31" fmla="*/ 266880 h 278786"/>
              <a:gd name="connsiteX32" fmla="*/ 133350 w 283369"/>
              <a:gd name="connsiteY32" fmla="*/ 264499 h 278786"/>
              <a:gd name="connsiteX33" fmla="*/ 128588 w 283369"/>
              <a:gd name="connsiteY33" fmla="*/ 257355 h 278786"/>
              <a:gd name="connsiteX34" fmla="*/ 114300 w 283369"/>
              <a:gd name="connsiteY34" fmla="*/ 247830 h 278786"/>
              <a:gd name="connsiteX35" fmla="*/ 109538 w 283369"/>
              <a:gd name="connsiteY35" fmla="*/ 240686 h 278786"/>
              <a:gd name="connsiteX36" fmla="*/ 102394 w 283369"/>
              <a:gd name="connsiteY36" fmla="*/ 235924 h 278786"/>
              <a:gd name="connsiteX37" fmla="*/ 95250 w 283369"/>
              <a:gd name="connsiteY37" fmla="*/ 228780 h 278786"/>
              <a:gd name="connsiteX38" fmla="*/ 88106 w 283369"/>
              <a:gd name="connsiteY38" fmla="*/ 224018 h 278786"/>
              <a:gd name="connsiteX39" fmla="*/ 76200 w 283369"/>
              <a:gd name="connsiteY39" fmla="*/ 209730 h 278786"/>
              <a:gd name="connsiteX40" fmla="*/ 61913 w 283369"/>
              <a:gd name="connsiteY40" fmla="*/ 197824 h 278786"/>
              <a:gd name="connsiteX41" fmla="*/ 38100 w 283369"/>
              <a:gd name="connsiteY41" fmla="*/ 200205 h 278786"/>
              <a:gd name="connsiteX42" fmla="*/ 35719 w 283369"/>
              <a:gd name="connsiteY42" fmla="*/ 207349 h 278786"/>
              <a:gd name="connsiteX43" fmla="*/ 19050 w 283369"/>
              <a:gd name="connsiteY43" fmla="*/ 202586 h 278786"/>
              <a:gd name="connsiteX44" fmla="*/ 16669 w 283369"/>
              <a:gd name="connsiteY44" fmla="*/ 195443 h 278786"/>
              <a:gd name="connsiteX45" fmla="*/ 14288 w 283369"/>
              <a:gd name="connsiteY45" fmla="*/ 185918 h 278786"/>
              <a:gd name="connsiteX46" fmla="*/ 2381 w 283369"/>
              <a:gd name="connsiteY46" fmla="*/ 164486 h 278786"/>
              <a:gd name="connsiteX47" fmla="*/ 9525 w 283369"/>
              <a:gd name="connsiteY47" fmla="*/ 162105 h 278786"/>
              <a:gd name="connsiteX48" fmla="*/ 19050 w 283369"/>
              <a:gd name="connsiteY48" fmla="*/ 159724 h 278786"/>
              <a:gd name="connsiteX49" fmla="*/ 21431 w 283369"/>
              <a:gd name="connsiteY49" fmla="*/ 152580 h 278786"/>
              <a:gd name="connsiteX50" fmla="*/ 19050 w 283369"/>
              <a:gd name="connsiteY50" fmla="*/ 145436 h 278786"/>
              <a:gd name="connsiteX51" fmla="*/ 16669 w 283369"/>
              <a:gd name="connsiteY51" fmla="*/ 135911 h 278786"/>
              <a:gd name="connsiteX52" fmla="*/ 9525 w 283369"/>
              <a:gd name="connsiteY52" fmla="*/ 131149 h 278786"/>
              <a:gd name="connsiteX53" fmla="*/ 7144 w 283369"/>
              <a:gd name="connsiteY53" fmla="*/ 124005 h 278786"/>
              <a:gd name="connsiteX54" fmla="*/ 4763 w 283369"/>
              <a:gd name="connsiteY54" fmla="*/ 112099 h 278786"/>
              <a:gd name="connsiteX55" fmla="*/ 0 w 283369"/>
              <a:gd name="connsiteY55" fmla="*/ 104955 h 278786"/>
              <a:gd name="connsiteX56" fmla="*/ 2381 w 283369"/>
              <a:gd name="connsiteY56" fmla="*/ 95430 h 278786"/>
              <a:gd name="connsiteX57" fmla="*/ 14288 w 283369"/>
              <a:gd name="connsiteY57" fmla="*/ 93049 h 278786"/>
              <a:gd name="connsiteX58" fmla="*/ 21431 w 283369"/>
              <a:gd name="connsiteY58" fmla="*/ 88286 h 278786"/>
              <a:gd name="connsiteX59" fmla="*/ 35719 w 283369"/>
              <a:gd name="connsiteY59" fmla="*/ 83524 h 278786"/>
              <a:gd name="connsiteX60" fmla="*/ 42863 w 283369"/>
              <a:gd name="connsiteY60" fmla="*/ 69236 h 278786"/>
              <a:gd name="connsiteX61" fmla="*/ 45244 w 283369"/>
              <a:gd name="connsiteY61" fmla="*/ 59711 h 278786"/>
              <a:gd name="connsiteX62" fmla="*/ 52388 w 283369"/>
              <a:gd name="connsiteY62" fmla="*/ 54949 h 278786"/>
              <a:gd name="connsiteX63" fmla="*/ 61913 w 283369"/>
              <a:gd name="connsiteY63" fmla="*/ 57330 h 278786"/>
              <a:gd name="connsiteX64" fmla="*/ 76200 w 283369"/>
              <a:gd name="connsiteY64" fmla="*/ 50186 h 278786"/>
              <a:gd name="connsiteX65" fmla="*/ 80963 w 283369"/>
              <a:gd name="connsiteY65" fmla="*/ 43043 h 278786"/>
              <a:gd name="connsiteX66" fmla="*/ 88106 w 283369"/>
              <a:gd name="connsiteY66" fmla="*/ 28755 h 278786"/>
              <a:gd name="connsiteX67" fmla="*/ 97631 w 283369"/>
              <a:gd name="connsiteY67" fmla="*/ 26374 h 278786"/>
              <a:gd name="connsiteX68" fmla="*/ 104775 w 283369"/>
              <a:gd name="connsiteY68" fmla="*/ 21611 h 278786"/>
              <a:gd name="connsiteX69" fmla="*/ 121444 w 283369"/>
              <a:gd name="connsiteY69" fmla="*/ 16849 h 278786"/>
              <a:gd name="connsiteX70" fmla="*/ 142875 w 283369"/>
              <a:gd name="connsiteY70" fmla="*/ 28755 h 278786"/>
              <a:gd name="connsiteX71" fmla="*/ 188119 w 283369"/>
              <a:gd name="connsiteY71" fmla="*/ 31136 h 278786"/>
              <a:gd name="connsiteX72" fmla="*/ 195263 w 283369"/>
              <a:gd name="connsiteY72" fmla="*/ 23993 h 278786"/>
              <a:gd name="connsiteX73" fmla="*/ 202406 w 283369"/>
              <a:gd name="connsiteY73" fmla="*/ 19230 h 278786"/>
              <a:gd name="connsiteX74" fmla="*/ 216694 w 283369"/>
              <a:gd name="connsiteY74" fmla="*/ 9705 h 278786"/>
              <a:gd name="connsiteX75" fmla="*/ 230981 w 283369"/>
              <a:gd name="connsiteY75" fmla="*/ 4943 h 278786"/>
              <a:gd name="connsiteX76" fmla="*/ 233363 w 283369"/>
              <a:gd name="connsiteY76" fmla="*/ 180 h 27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83369" h="278786">
                <a:moveTo>
                  <a:pt x="233363" y="180"/>
                </a:moveTo>
                <a:cubicBezTo>
                  <a:pt x="234157" y="2164"/>
                  <a:pt x="235744" y="11236"/>
                  <a:pt x="235744" y="16849"/>
                </a:cubicBezTo>
                <a:cubicBezTo>
                  <a:pt x="235744" y="19359"/>
                  <a:pt x="235608" y="22871"/>
                  <a:pt x="233363" y="23993"/>
                </a:cubicBezTo>
                <a:cubicBezTo>
                  <a:pt x="231118" y="25116"/>
                  <a:pt x="228600" y="22405"/>
                  <a:pt x="226219" y="21611"/>
                </a:cubicBezTo>
                <a:cubicBezTo>
                  <a:pt x="215302" y="37988"/>
                  <a:pt x="222124" y="34089"/>
                  <a:pt x="209550" y="38280"/>
                </a:cubicBezTo>
                <a:cubicBezTo>
                  <a:pt x="203723" y="55763"/>
                  <a:pt x="208338" y="49018"/>
                  <a:pt x="197644" y="59711"/>
                </a:cubicBezTo>
                <a:cubicBezTo>
                  <a:pt x="197799" y="60333"/>
                  <a:pt x="201164" y="74827"/>
                  <a:pt x="202406" y="76380"/>
                </a:cubicBezTo>
                <a:cubicBezTo>
                  <a:pt x="205764" y="80577"/>
                  <a:pt x="211987" y="81955"/>
                  <a:pt x="216694" y="83524"/>
                </a:cubicBezTo>
                <a:cubicBezTo>
                  <a:pt x="219075" y="85905"/>
                  <a:pt x="222203" y="87724"/>
                  <a:pt x="223838" y="90668"/>
                </a:cubicBezTo>
                <a:cubicBezTo>
                  <a:pt x="226276" y="95056"/>
                  <a:pt x="227383" y="100085"/>
                  <a:pt x="228600" y="104955"/>
                </a:cubicBezTo>
                <a:cubicBezTo>
                  <a:pt x="231590" y="116915"/>
                  <a:pt x="229946" y="111375"/>
                  <a:pt x="233363" y="121624"/>
                </a:cubicBezTo>
                <a:cubicBezTo>
                  <a:pt x="230982" y="122418"/>
                  <a:pt x="227994" y="122230"/>
                  <a:pt x="226219" y="124005"/>
                </a:cubicBezTo>
                <a:cubicBezTo>
                  <a:pt x="221457" y="128767"/>
                  <a:pt x="224632" y="133531"/>
                  <a:pt x="226219" y="138293"/>
                </a:cubicBezTo>
                <a:cubicBezTo>
                  <a:pt x="227013" y="147818"/>
                  <a:pt x="225974" y="157678"/>
                  <a:pt x="228600" y="166868"/>
                </a:cubicBezTo>
                <a:cubicBezTo>
                  <a:pt x="229386" y="169620"/>
                  <a:pt x="234156" y="169249"/>
                  <a:pt x="235744" y="171630"/>
                </a:cubicBezTo>
                <a:cubicBezTo>
                  <a:pt x="237559" y="174353"/>
                  <a:pt x="237331" y="177980"/>
                  <a:pt x="238125" y="181155"/>
                </a:cubicBezTo>
                <a:cubicBezTo>
                  <a:pt x="235744" y="181949"/>
                  <a:pt x="230626" y="181051"/>
                  <a:pt x="230981" y="183536"/>
                </a:cubicBezTo>
                <a:cubicBezTo>
                  <a:pt x="231790" y="189202"/>
                  <a:pt x="238695" y="192394"/>
                  <a:pt x="240506" y="197824"/>
                </a:cubicBezTo>
                <a:cubicBezTo>
                  <a:pt x="241300" y="200205"/>
                  <a:pt x="241899" y="202661"/>
                  <a:pt x="242888" y="204968"/>
                </a:cubicBezTo>
                <a:cubicBezTo>
                  <a:pt x="247283" y="215223"/>
                  <a:pt x="250400" y="218617"/>
                  <a:pt x="257175" y="228780"/>
                </a:cubicBezTo>
                <a:cubicBezTo>
                  <a:pt x="258763" y="231161"/>
                  <a:pt x="259914" y="233900"/>
                  <a:pt x="261938" y="235924"/>
                </a:cubicBezTo>
                <a:cubicBezTo>
                  <a:pt x="267206" y="241192"/>
                  <a:pt x="269592" y="244514"/>
                  <a:pt x="276225" y="247830"/>
                </a:cubicBezTo>
                <a:cubicBezTo>
                  <a:pt x="278470" y="248952"/>
                  <a:pt x="280988" y="249417"/>
                  <a:pt x="283369" y="250211"/>
                </a:cubicBezTo>
                <a:cubicBezTo>
                  <a:pt x="281781" y="252592"/>
                  <a:pt x="280630" y="255331"/>
                  <a:pt x="278606" y="257355"/>
                </a:cubicBezTo>
                <a:cubicBezTo>
                  <a:pt x="273989" y="261973"/>
                  <a:pt x="270131" y="262562"/>
                  <a:pt x="264319" y="264499"/>
                </a:cubicBezTo>
                <a:cubicBezTo>
                  <a:pt x="261144" y="263705"/>
                  <a:pt x="258034" y="261655"/>
                  <a:pt x="254794" y="262118"/>
                </a:cubicBezTo>
                <a:cubicBezTo>
                  <a:pt x="251961" y="262523"/>
                  <a:pt x="249849" y="265048"/>
                  <a:pt x="247650" y="266880"/>
                </a:cubicBezTo>
                <a:cubicBezTo>
                  <a:pt x="229310" y="282163"/>
                  <a:pt x="251102" y="266960"/>
                  <a:pt x="233363" y="278786"/>
                </a:cubicBezTo>
                <a:cubicBezTo>
                  <a:pt x="230982" y="277992"/>
                  <a:pt x="228464" y="277527"/>
                  <a:pt x="226219" y="276405"/>
                </a:cubicBezTo>
                <a:cubicBezTo>
                  <a:pt x="207746" y="267170"/>
                  <a:pt x="229895" y="275251"/>
                  <a:pt x="211931" y="269261"/>
                </a:cubicBezTo>
                <a:cubicBezTo>
                  <a:pt x="209550" y="266880"/>
                  <a:pt x="208101" y="262720"/>
                  <a:pt x="204788" y="262118"/>
                </a:cubicBezTo>
                <a:cubicBezTo>
                  <a:pt x="196077" y="260534"/>
                  <a:pt x="186777" y="264153"/>
                  <a:pt x="178594" y="266880"/>
                </a:cubicBezTo>
                <a:cubicBezTo>
                  <a:pt x="163513" y="266086"/>
                  <a:pt x="148185" y="267325"/>
                  <a:pt x="133350" y="264499"/>
                </a:cubicBezTo>
                <a:cubicBezTo>
                  <a:pt x="130539" y="263964"/>
                  <a:pt x="130742" y="259240"/>
                  <a:pt x="128588" y="257355"/>
                </a:cubicBezTo>
                <a:cubicBezTo>
                  <a:pt x="124280" y="253586"/>
                  <a:pt x="114300" y="247830"/>
                  <a:pt x="114300" y="247830"/>
                </a:cubicBezTo>
                <a:cubicBezTo>
                  <a:pt x="112713" y="245449"/>
                  <a:pt x="111562" y="242710"/>
                  <a:pt x="109538" y="240686"/>
                </a:cubicBezTo>
                <a:cubicBezTo>
                  <a:pt x="107514" y="238662"/>
                  <a:pt x="104593" y="237756"/>
                  <a:pt x="102394" y="235924"/>
                </a:cubicBezTo>
                <a:cubicBezTo>
                  <a:pt x="99807" y="233768"/>
                  <a:pt x="97837" y="230936"/>
                  <a:pt x="95250" y="228780"/>
                </a:cubicBezTo>
                <a:cubicBezTo>
                  <a:pt x="93051" y="226948"/>
                  <a:pt x="90305" y="225850"/>
                  <a:pt x="88106" y="224018"/>
                </a:cubicBezTo>
                <a:cubicBezTo>
                  <a:pt x="76727" y="214535"/>
                  <a:pt x="84711" y="219943"/>
                  <a:pt x="76200" y="209730"/>
                </a:cubicBezTo>
                <a:cubicBezTo>
                  <a:pt x="70470" y="202854"/>
                  <a:pt x="68937" y="202507"/>
                  <a:pt x="61913" y="197824"/>
                </a:cubicBezTo>
                <a:cubicBezTo>
                  <a:pt x="53975" y="198618"/>
                  <a:pt x="45597" y="197479"/>
                  <a:pt x="38100" y="200205"/>
                </a:cubicBezTo>
                <a:cubicBezTo>
                  <a:pt x="35741" y="201063"/>
                  <a:pt x="38050" y="206417"/>
                  <a:pt x="35719" y="207349"/>
                </a:cubicBezTo>
                <a:cubicBezTo>
                  <a:pt x="34358" y="207893"/>
                  <a:pt x="21169" y="203292"/>
                  <a:pt x="19050" y="202586"/>
                </a:cubicBezTo>
                <a:cubicBezTo>
                  <a:pt x="18256" y="200205"/>
                  <a:pt x="17358" y="197856"/>
                  <a:pt x="16669" y="195443"/>
                </a:cubicBezTo>
                <a:cubicBezTo>
                  <a:pt x="15770" y="192296"/>
                  <a:pt x="15752" y="188845"/>
                  <a:pt x="14288" y="185918"/>
                </a:cubicBezTo>
                <a:cubicBezTo>
                  <a:pt x="-2093" y="153154"/>
                  <a:pt x="8970" y="184247"/>
                  <a:pt x="2381" y="164486"/>
                </a:cubicBezTo>
                <a:cubicBezTo>
                  <a:pt x="4762" y="163692"/>
                  <a:pt x="7111" y="162795"/>
                  <a:pt x="9525" y="162105"/>
                </a:cubicBezTo>
                <a:cubicBezTo>
                  <a:pt x="12672" y="161206"/>
                  <a:pt x="16494" y="161768"/>
                  <a:pt x="19050" y="159724"/>
                </a:cubicBezTo>
                <a:cubicBezTo>
                  <a:pt x="21010" y="158156"/>
                  <a:pt x="20637" y="154961"/>
                  <a:pt x="21431" y="152580"/>
                </a:cubicBezTo>
                <a:cubicBezTo>
                  <a:pt x="20637" y="150199"/>
                  <a:pt x="19740" y="147850"/>
                  <a:pt x="19050" y="145436"/>
                </a:cubicBezTo>
                <a:cubicBezTo>
                  <a:pt x="18151" y="142289"/>
                  <a:pt x="18484" y="138634"/>
                  <a:pt x="16669" y="135911"/>
                </a:cubicBezTo>
                <a:cubicBezTo>
                  <a:pt x="15081" y="133530"/>
                  <a:pt x="11906" y="132736"/>
                  <a:pt x="9525" y="131149"/>
                </a:cubicBezTo>
                <a:cubicBezTo>
                  <a:pt x="8731" y="128768"/>
                  <a:pt x="7753" y="126440"/>
                  <a:pt x="7144" y="124005"/>
                </a:cubicBezTo>
                <a:cubicBezTo>
                  <a:pt x="6162" y="120079"/>
                  <a:pt x="6184" y="115889"/>
                  <a:pt x="4763" y="112099"/>
                </a:cubicBezTo>
                <a:cubicBezTo>
                  <a:pt x="3758" y="109419"/>
                  <a:pt x="1588" y="107336"/>
                  <a:pt x="0" y="104955"/>
                </a:cubicBezTo>
                <a:cubicBezTo>
                  <a:pt x="794" y="101780"/>
                  <a:pt x="-133" y="97525"/>
                  <a:pt x="2381" y="95430"/>
                </a:cubicBezTo>
                <a:cubicBezTo>
                  <a:pt x="5491" y="92839"/>
                  <a:pt x="10498" y="94470"/>
                  <a:pt x="14288" y="93049"/>
                </a:cubicBezTo>
                <a:cubicBezTo>
                  <a:pt x="16968" y="92044"/>
                  <a:pt x="18816" y="89448"/>
                  <a:pt x="21431" y="88286"/>
                </a:cubicBezTo>
                <a:cubicBezTo>
                  <a:pt x="26019" y="86247"/>
                  <a:pt x="35719" y="83524"/>
                  <a:pt x="35719" y="83524"/>
                </a:cubicBezTo>
                <a:cubicBezTo>
                  <a:pt x="40935" y="75699"/>
                  <a:pt x="40399" y="77860"/>
                  <a:pt x="42863" y="69236"/>
                </a:cubicBezTo>
                <a:cubicBezTo>
                  <a:pt x="43762" y="66089"/>
                  <a:pt x="43429" y="62434"/>
                  <a:pt x="45244" y="59711"/>
                </a:cubicBezTo>
                <a:cubicBezTo>
                  <a:pt x="46832" y="57330"/>
                  <a:pt x="50007" y="56536"/>
                  <a:pt x="52388" y="54949"/>
                </a:cubicBezTo>
                <a:cubicBezTo>
                  <a:pt x="55563" y="55743"/>
                  <a:pt x="58640" y="57330"/>
                  <a:pt x="61913" y="57330"/>
                </a:cubicBezTo>
                <a:cubicBezTo>
                  <a:pt x="66842" y="57330"/>
                  <a:pt x="72588" y="52594"/>
                  <a:pt x="76200" y="50186"/>
                </a:cubicBezTo>
                <a:cubicBezTo>
                  <a:pt x="77788" y="47805"/>
                  <a:pt x="79683" y="45603"/>
                  <a:pt x="80963" y="43043"/>
                </a:cubicBezTo>
                <a:cubicBezTo>
                  <a:pt x="83340" y="38289"/>
                  <a:pt x="82988" y="32167"/>
                  <a:pt x="88106" y="28755"/>
                </a:cubicBezTo>
                <a:cubicBezTo>
                  <a:pt x="90829" y="26940"/>
                  <a:pt x="94456" y="27168"/>
                  <a:pt x="97631" y="26374"/>
                </a:cubicBezTo>
                <a:cubicBezTo>
                  <a:pt x="100012" y="24786"/>
                  <a:pt x="102215" y="22891"/>
                  <a:pt x="104775" y="21611"/>
                </a:cubicBezTo>
                <a:cubicBezTo>
                  <a:pt x="108190" y="19903"/>
                  <a:pt x="118394" y="17612"/>
                  <a:pt x="121444" y="16849"/>
                </a:cubicBezTo>
                <a:cubicBezTo>
                  <a:pt x="137820" y="27766"/>
                  <a:pt x="130301" y="24564"/>
                  <a:pt x="142875" y="28755"/>
                </a:cubicBezTo>
                <a:cubicBezTo>
                  <a:pt x="159052" y="39541"/>
                  <a:pt x="154073" y="38304"/>
                  <a:pt x="188119" y="31136"/>
                </a:cubicBezTo>
                <a:cubicBezTo>
                  <a:pt x="191414" y="30442"/>
                  <a:pt x="192676" y="26149"/>
                  <a:pt x="195263" y="23993"/>
                </a:cubicBezTo>
                <a:cubicBezTo>
                  <a:pt x="197461" y="22161"/>
                  <a:pt x="200025" y="20818"/>
                  <a:pt x="202406" y="19230"/>
                </a:cubicBezTo>
                <a:cubicBezTo>
                  <a:pt x="209433" y="8691"/>
                  <a:pt x="203880" y="13549"/>
                  <a:pt x="216694" y="9705"/>
                </a:cubicBezTo>
                <a:cubicBezTo>
                  <a:pt x="221502" y="8263"/>
                  <a:pt x="230981" y="4943"/>
                  <a:pt x="230981" y="4943"/>
                </a:cubicBezTo>
                <a:cubicBezTo>
                  <a:pt x="236625" y="13407"/>
                  <a:pt x="232569" y="-1804"/>
                  <a:pt x="233363" y="18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Полилиния 364"/>
          <p:cNvSpPr/>
          <p:nvPr/>
        </p:nvSpPr>
        <p:spPr>
          <a:xfrm>
            <a:off x="3572757" y="3336344"/>
            <a:ext cx="255078" cy="220520"/>
          </a:xfrm>
          <a:custGeom>
            <a:avLst/>
            <a:gdLst>
              <a:gd name="connsiteX0" fmla="*/ 33338 w 264374"/>
              <a:gd name="connsiteY0" fmla="*/ 4763 h 235744"/>
              <a:gd name="connsiteX1" fmla="*/ 40482 w 264374"/>
              <a:gd name="connsiteY1" fmla="*/ 16669 h 235744"/>
              <a:gd name="connsiteX2" fmla="*/ 40482 w 264374"/>
              <a:gd name="connsiteY2" fmla="*/ 59531 h 235744"/>
              <a:gd name="connsiteX3" fmla="*/ 38100 w 264374"/>
              <a:gd name="connsiteY3" fmla="*/ 66675 h 235744"/>
              <a:gd name="connsiteX4" fmla="*/ 26194 w 264374"/>
              <a:gd name="connsiteY4" fmla="*/ 64294 h 235744"/>
              <a:gd name="connsiteX5" fmla="*/ 23813 w 264374"/>
              <a:gd name="connsiteY5" fmla="*/ 71438 h 235744"/>
              <a:gd name="connsiteX6" fmla="*/ 21432 w 264374"/>
              <a:gd name="connsiteY6" fmla="*/ 97631 h 235744"/>
              <a:gd name="connsiteX7" fmla="*/ 11907 w 264374"/>
              <a:gd name="connsiteY7" fmla="*/ 138113 h 235744"/>
              <a:gd name="connsiteX8" fmla="*/ 9525 w 264374"/>
              <a:gd name="connsiteY8" fmla="*/ 147638 h 235744"/>
              <a:gd name="connsiteX9" fmla="*/ 0 w 264374"/>
              <a:gd name="connsiteY9" fmla="*/ 161925 h 235744"/>
              <a:gd name="connsiteX10" fmla="*/ 2382 w 264374"/>
              <a:gd name="connsiteY10" fmla="*/ 192881 h 235744"/>
              <a:gd name="connsiteX11" fmla="*/ 35719 w 264374"/>
              <a:gd name="connsiteY11" fmla="*/ 209550 h 235744"/>
              <a:gd name="connsiteX12" fmla="*/ 40482 w 264374"/>
              <a:gd name="connsiteY12" fmla="*/ 216694 h 235744"/>
              <a:gd name="connsiteX13" fmla="*/ 52388 w 264374"/>
              <a:gd name="connsiteY13" fmla="*/ 233363 h 235744"/>
              <a:gd name="connsiteX14" fmla="*/ 59532 w 264374"/>
              <a:gd name="connsiteY14" fmla="*/ 235744 h 235744"/>
              <a:gd name="connsiteX15" fmla="*/ 76200 w 264374"/>
              <a:gd name="connsiteY15" fmla="*/ 216694 h 235744"/>
              <a:gd name="connsiteX16" fmla="*/ 83344 w 264374"/>
              <a:gd name="connsiteY16" fmla="*/ 219075 h 235744"/>
              <a:gd name="connsiteX17" fmla="*/ 90488 w 264374"/>
              <a:gd name="connsiteY17" fmla="*/ 216694 h 235744"/>
              <a:gd name="connsiteX18" fmla="*/ 104775 w 264374"/>
              <a:gd name="connsiteY18" fmla="*/ 204788 h 235744"/>
              <a:gd name="connsiteX19" fmla="*/ 107157 w 264374"/>
              <a:gd name="connsiteY19" fmla="*/ 164306 h 235744"/>
              <a:gd name="connsiteX20" fmla="*/ 119063 w 264374"/>
              <a:gd name="connsiteY20" fmla="*/ 161925 h 235744"/>
              <a:gd name="connsiteX21" fmla="*/ 126207 w 264374"/>
              <a:gd name="connsiteY21" fmla="*/ 159544 h 235744"/>
              <a:gd name="connsiteX22" fmla="*/ 145257 w 264374"/>
              <a:gd name="connsiteY22" fmla="*/ 154781 h 235744"/>
              <a:gd name="connsiteX23" fmla="*/ 150019 w 264374"/>
              <a:gd name="connsiteY23" fmla="*/ 161925 h 235744"/>
              <a:gd name="connsiteX24" fmla="*/ 152400 w 264374"/>
              <a:gd name="connsiteY24" fmla="*/ 169069 h 235744"/>
              <a:gd name="connsiteX25" fmla="*/ 159544 w 264374"/>
              <a:gd name="connsiteY25" fmla="*/ 171450 h 235744"/>
              <a:gd name="connsiteX26" fmla="*/ 202407 w 264374"/>
              <a:gd name="connsiteY26" fmla="*/ 169069 h 235744"/>
              <a:gd name="connsiteX27" fmla="*/ 209550 w 264374"/>
              <a:gd name="connsiteY27" fmla="*/ 166688 h 235744"/>
              <a:gd name="connsiteX28" fmla="*/ 223838 w 264374"/>
              <a:gd name="connsiteY28" fmla="*/ 171450 h 235744"/>
              <a:gd name="connsiteX29" fmla="*/ 230982 w 264374"/>
              <a:gd name="connsiteY29" fmla="*/ 169069 h 235744"/>
              <a:gd name="connsiteX30" fmla="*/ 245269 w 264374"/>
              <a:gd name="connsiteY30" fmla="*/ 166688 h 235744"/>
              <a:gd name="connsiteX31" fmla="*/ 252413 w 264374"/>
              <a:gd name="connsiteY31" fmla="*/ 161925 h 235744"/>
              <a:gd name="connsiteX32" fmla="*/ 259557 w 264374"/>
              <a:gd name="connsiteY32" fmla="*/ 159544 h 235744"/>
              <a:gd name="connsiteX33" fmla="*/ 261938 w 264374"/>
              <a:gd name="connsiteY33" fmla="*/ 138113 h 235744"/>
              <a:gd name="connsiteX34" fmla="*/ 252413 w 264374"/>
              <a:gd name="connsiteY34" fmla="*/ 135731 h 235744"/>
              <a:gd name="connsiteX35" fmla="*/ 250032 w 264374"/>
              <a:gd name="connsiteY35" fmla="*/ 119063 h 235744"/>
              <a:gd name="connsiteX36" fmla="*/ 242888 w 264374"/>
              <a:gd name="connsiteY36" fmla="*/ 116681 h 235744"/>
              <a:gd name="connsiteX37" fmla="*/ 240507 w 264374"/>
              <a:gd name="connsiteY37" fmla="*/ 107156 h 235744"/>
              <a:gd name="connsiteX38" fmla="*/ 235744 w 264374"/>
              <a:gd name="connsiteY38" fmla="*/ 78581 h 235744"/>
              <a:gd name="connsiteX39" fmla="*/ 226219 w 264374"/>
              <a:gd name="connsiteY39" fmla="*/ 64294 h 235744"/>
              <a:gd name="connsiteX40" fmla="*/ 219075 w 264374"/>
              <a:gd name="connsiteY40" fmla="*/ 61913 h 235744"/>
              <a:gd name="connsiteX41" fmla="*/ 145257 w 264374"/>
              <a:gd name="connsiteY41" fmla="*/ 61913 h 235744"/>
              <a:gd name="connsiteX42" fmla="*/ 138113 w 264374"/>
              <a:gd name="connsiteY42" fmla="*/ 54769 h 235744"/>
              <a:gd name="connsiteX43" fmla="*/ 123825 w 264374"/>
              <a:gd name="connsiteY43" fmla="*/ 45244 h 235744"/>
              <a:gd name="connsiteX44" fmla="*/ 116682 w 264374"/>
              <a:gd name="connsiteY44" fmla="*/ 40481 h 235744"/>
              <a:gd name="connsiteX45" fmla="*/ 109538 w 264374"/>
              <a:gd name="connsiteY45" fmla="*/ 35719 h 235744"/>
              <a:gd name="connsiteX46" fmla="*/ 104775 w 264374"/>
              <a:gd name="connsiteY46" fmla="*/ 28575 h 235744"/>
              <a:gd name="connsiteX47" fmla="*/ 97632 w 264374"/>
              <a:gd name="connsiteY47" fmla="*/ 21431 h 235744"/>
              <a:gd name="connsiteX48" fmla="*/ 95250 w 264374"/>
              <a:gd name="connsiteY48" fmla="*/ 14288 h 235744"/>
              <a:gd name="connsiteX49" fmla="*/ 83344 w 264374"/>
              <a:gd name="connsiteY49" fmla="*/ 2381 h 235744"/>
              <a:gd name="connsiteX50" fmla="*/ 40482 w 264374"/>
              <a:gd name="connsiteY50" fmla="*/ 0 h 235744"/>
              <a:gd name="connsiteX51" fmla="*/ 33338 w 264374"/>
              <a:gd name="connsiteY51" fmla="*/ 4763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4374" h="235744">
                <a:moveTo>
                  <a:pt x="33338" y="4763"/>
                </a:moveTo>
                <a:cubicBezTo>
                  <a:pt x="35719" y="8732"/>
                  <a:pt x="39359" y="12179"/>
                  <a:pt x="40482" y="16669"/>
                </a:cubicBezTo>
                <a:cubicBezTo>
                  <a:pt x="44361" y="32185"/>
                  <a:pt x="43469" y="44597"/>
                  <a:pt x="40482" y="59531"/>
                </a:cubicBezTo>
                <a:cubicBezTo>
                  <a:pt x="39990" y="61992"/>
                  <a:pt x="38894" y="64294"/>
                  <a:pt x="38100" y="66675"/>
                </a:cubicBezTo>
                <a:cubicBezTo>
                  <a:pt x="34131" y="65881"/>
                  <a:pt x="30034" y="63014"/>
                  <a:pt x="26194" y="64294"/>
                </a:cubicBezTo>
                <a:cubicBezTo>
                  <a:pt x="23813" y="65088"/>
                  <a:pt x="24168" y="68953"/>
                  <a:pt x="23813" y="71438"/>
                </a:cubicBezTo>
                <a:cubicBezTo>
                  <a:pt x="22573" y="80117"/>
                  <a:pt x="22080" y="88888"/>
                  <a:pt x="21432" y="97631"/>
                </a:cubicBezTo>
                <a:cubicBezTo>
                  <a:pt x="18412" y="138397"/>
                  <a:pt x="31216" y="131674"/>
                  <a:pt x="11907" y="138113"/>
                </a:cubicBezTo>
                <a:cubicBezTo>
                  <a:pt x="11113" y="141288"/>
                  <a:pt x="11149" y="144796"/>
                  <a:pt x="9525" y="147638"/>
                </a:cubicBezTo>
                <a:cubicBezTo>
                  <a:pt x="-4746" y="172612"/>
                  <a:pt x="7438" y="139617"/>
                  <a:pt x="0" y="161925"/>
                </a:cubicBezTo>
                <a:cubicBezTo>
                  <a:pt x="794" y="172244"/>
                  <a:pt x="768" y="182658"/>
                  <a:pt x="2382" y="192881"/>
                </a:cubicBezTo>
                <a:cubicBezTo>
                  <a:pt x="6015" y="215891"/>
                  <a:pt x="10044" y="207411"/>
                  <a:pt x="35719" y="209550"/>
                </a:cubicBezTo>
                <a:cubicBezTo>
                  <a:pt x="37307" y="211931"/>
                  <a:pt x="39062" y="214209"/>
                  <a:pt x="40482" y="216694"/>
                </a:cubicBezTo>
                <a:cubicBezTo>
                  <a:pt x="45066" y="224717"/>
                  <a:pt x="44331" y="227992"/>
                  <a:pt x="52388" y="233363"/>
                </a:cubicBezTo>
                <a:cubicBezTo>
                  <a:pt x="54477" y="234755"/>
                  <a:pt x="57151" y="234950"/>
                  <a:pt x="59532" y="235744"/>
                </a:cubicBezTo>
                <a:cubicBezTo>
                  <a:pt x="70644" y="219075"/>
                  <a:pt x="64294" y="224631"/>
                  <a:pt x="76200" y="216694"/>
                </a:cubicBezTo>
                <a:cubicBezTo>
                  <a:pt x="78581" y="217488"/>
                  <a:pt x="80834" y="219075"/>
                  <a:pt x="83344" y="219075"/>
                </a:cubicBezTo>
                <a:cubicBezTo>
                  <a:pt x="85854" y="219075"/>
                  <a:pt x="88243" y="217817"/>
                  <a:pt x="90488" y="216694"/>
                </a:cubicBezTo>
                <a:cubicBezTo>
                  <a:pt x="97118" y="213379"/>
                  <a:pt x="99510" y="210053"/>
                  <a:pt x="104775" y="204788"/>
                </a:cubicBezTo>
                <a:cubicBezTo>
                  <a:pt x="105569" y="191294"/>
                  <a:pt x="102882" y="177130"/>
                  <a:pt x="107157" y="164306"/>
                </a:cubicBezTo>
                <a:cubicBezTo>
                  <a:pt x="108437" y="160466"/>
                  <a:pt x="115137" y="162907"/>
                  <a:pt x="119063" y="161925"/>
                </a:cubicBezTo>
                <a:cubicBezTo>
                  <a:pt x="121498" y="161316"/>
                  <a:pt x="123772" y="160153"/>
                  <a:pt x="126207" y="159544"/>
                </a:cubicBezTo>
                <a:lnTo>
                  <a:pt x="145257" y="154781"/>
                </a:lnTo>
                <a:cubicBezTo>
                  <a:pt x="146844" y="157162"/>
                  <a:pt x="148739" y="159365"/>
                  <a:pt x="150019" y="161925"/>
                </a:cubicBezTo>
                <a:cubicBezTo>
                  <a:pt x="151141" y="164170"/>
                  <a:pt x="150625" y="167294"/>
                  <a:pt x="152400" y="169069"/>
                </a:cubicBezTo>
                <a:cubicBezTo>
                  <a:pt x="154175" y="170844"/>
                  <a:pt x="157163" y="170656"/>
                  <a:pt x="159544" y="171450"/>
                </a:cubicBezTo>
                <a:cubicBezTo>
                  <a:pt x="173832" y="170656"/>
                  <a:pt x="188162" y="170426"/>
                  <a:pt x="202407" y="169069"/>
                </a:cubicBezTo>
                <a:cubicBezTo>
                  <a:pt x="204905" y="168831"/>
                  <a:pt x="207056" y="166411"/>
                  <a:pt x="209550" y="166688"/>
                </a:cubicBezTo>
                <a:cubicBezTo>
                  <a:pt x="214540" y="167242"/>
                  <a:pt x="223838" y="171450"/>
                  <a:pt x="223838" y="171450"/>
                </a:cubicBezTo>
                <a:cubicBezTo>
                  <a:pt x="226219" y="170656"/>
                  <a:pt x="228532" y="169613"/>
                  <a:pt x="230982" y="169069"/>
                </a:cubicBezTo>
                <a:cubicBezTo>
                  <a:pt x="235695" y="168022"/>
                  <a:pt x="240689" y="168215"/>
                  <a:pt x="245269" y="166688"/>
                </a:cubicBezTo>
                <a:cubicBezTo>
                  <a:pt x="247984" y="165783"/>
                  <a:pt x="249853" y="163205"/>
                  <a:pt x="252413" y="161925"/>
                </a:cubicBezTo>
                <a:cubicBezTo>
                  <a:pt x="254658" y="160802"/>
                  <a:pt x="257176" y="160338"/>
                  <a:pt x="259557" y="159544"/>
                </a:cubicBezTo>
                <a:cubicBezTo>
                  <a:pt x="260517" y="156662"/>
                  <a:pt x="268204" y="143126"/>
                  <a:pt x="261938" y="138113"/>
                </a:cubicBezTo>
                <a:cubicBezTo>
                  <a:pt x="259382" y="136068"/>
                  <a:pt x="255588" y="136525"/>
                  <a:pt x="252413" y="135731"/>
                </a:cubicBezTo>
                <a:cubicBezTo>
                  <a:pt x="251619" y="130175"/>
                  <a:pt x="252542" y="124083"/>
                  <a:pt x="250032" y="119063"/>
                </a:cubicBezTo>
                <a:cubicBezTo>
                  <a:pt x="248909" y="116818"/>
                  <a:pt x="244456" y="118641"/>
                  <a:pt x="242888" y="116681"/>
                </a:cubicBezTo>
                <a:cubicBezTo>
                  <a:pt x="240844" y="114125"/>
                  <a:pt x="241301" y="110331"/>
                  <a:pt x="240507" y="107156"/>
                </a:cubicBezTo>
                <a:cubicBezTo>
                  <a:pt x="240070" y="103227"/>
                  <a:pt x="239621" y="85560"/>
                  <a:pt x="235744" y="78581"/>
                </a:cubicBezTo>
                <a:cubicBezTo>
                  <a:pt x="232964" y="73578"/>
                  <a:pt x="231649" y="66104"/>
                  <a:pt x="226219" y="64294"/>
                </a:cubicBezTo>
                <a:lnTo>
                  <a:pt x="219075" y="61913"/>
                </a:lnTo>
                <a:cubicBezTo>
                  <a:pt x="192410" y="70801"/>
                  <a:pt x="200477" y="69038"/>
                  <a:pt x="145257" y="61913"/>
                </a:cubicBezTo>
                <a:cubicBezTo>
                  <a:pt x="141917" y="61482"/>
                  <a:pt x="140771" y="56837"/>
                  <a:pt x="138113" y="54769"/>
                </a:cubicBezTo>
                <a:cubicBezTo>
                  <a:pt x="133595" y="51255"/>
                  <a:pt x="128588" y="48419"/>
                  <a:pt x="123825" y="45244"/>
                </a:cubicBezTo>
                <a:lnTo>
                  <a:pt x="116682" y="40481"/>
                </a:lnTo>
                <a:lnTo>
                  <a:pt x="109538" y="35719"/>
                </a:lnTo>
                <a:cubicBezTo>
                  <a:pt x="107950" y="33338"/>
                  <a:pt x="106607" y="30774"/>
                  <a:pt x="104775" y="28575"/>
                </a:cubicBezTo>
                <a:cubicBezTo>
                  <a:pt x="102619" y="25988"/>
                  <a:pt x="99500" y="24233"/>
                  <a:pt x="97632" y="21431"/>
                </a:cubicBezTo>
                <a:cubicBezTo>
                  <a:pt x="96240" y="19343"/>
                  <a:pt x="96373" y="16533"/>
                  <a:pt x="95250" y="14288"/>
                </a:cubicBezTo>
                <a:cubicBezTo>
                  <a:pt x="93296" y="10380"/>
                  <a:pt x="88474" y="3114"/>
                  <a:pt x="83344" y="2381"/>
                </a:cubicBezTo>
                <a:cubicBezTo>
                  <a:pt x="69178" y="357"/>
                  <a:pt x="54769" y="794"/>
                  <a:pt x="40482" y="0"/>
                </a:cubicBezTo>
                <a:lnTo>
                  <a:pt x="33338" y="4763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Полилиния 365"/>
          <p:cNvSpPr/>
          <p:nvPr/>
        </p:nvSpPr>
        <p:spPr>
          <a:xfrm>
            <a:off x="3598236" y="3490431"/>
            <a:ext cx="383123" cy="260614"/>
          </a:xfrm>
          <a:custGeom>
            <a:avLst/>
            <a:gdLst>
              <a:gd name="connsiteX0" fmla="*/ 67732 w 305857"/>
              <a:gd name="connsiteY0" fmla="*/ 7144 h 278606"/>
              <a:gd name="connsiteX1" fmla="*/ 62969 w 305857"/>
              <a:gd name="connsiteY1" fmla="*/ 47625 h 278606"/>
              <a:gd name="connsiteX2" fmla="*/ 60588 w 305857"/>
              <a:gd name="connsiteY2" fmla="*/ 54769 h 278606"/>
              <a:gd name="connsiteX3" fmla="*/ 53444 w 305857"/>
              <a:gd name="connsiteY3" fmla="*/ 57150 h 278606"/>
              <a:gd name="connsiteX4" fmla="*/ 43919 w 305857"/>
              <a:gd name="connsiteY4" fmla="*/ 61912 h 278606"/>
              <a:gd name="connsiteX5" fmla="*/ 29632 w 305857"/>
              <a:gd name="connsiteY5" fmla="*/ 69056 h 278606"/>
              <a:gd name="connsiteX6" fmla="*/ 24869 w 305857"/>
              <a:gd name="connsiteY6" fmla="*/ 85725 h 278606"/>
              <a:gd name="connsiteX7" fmla="*/ 17726 w 305857"/>
              <a:gd name="connsiteY7" fmla="*/ 88106 h 278606"/>
              <a:gd name="connsiteX8" fmla="*/ 10582 w 305857"/>
              <a:gd name="connsiteY8" fmla="*/ 92869 h 278606"/>
              <a:gd name="connsiteX9" fmla="*/ 3438 w 305857"/>
              <a:gd name="connsiteY9" fmla="*/ 107156 h 278606"/>
              <a:gd name="connsiteX10" fmla="*/ 8201 w 305857"/>
              <a:gd name="connsiteY10" fmla="*/ 133350 h 278606"/>
              <a:gd name="connsiteX11" fmla="*/ 15344 w 305857"/>
              <a:gd name="connsiteY11" fmla="*/ 135731 h 278606"/>
              <a:gd name="connsiteX12" fmla="*/ 36776 w 305857"/>
              <a:gd name="connsiteY12" fmla="*/ 142875 h 278606"/>
              <a:gd name="connsiteX13" fmla="*/ 43919 w 305857"/>
              <a:gd name="connsiteY13" fmla="*/ 145256 h 278606"/>
              <a:gd name="connsiteX14" fmla="*/ 53444 w 305857"/>
              <a:gd name="connsiteY14" fmla="*/ 147637 h 278606"/>
              <a:gd name="connsiteX15" fmla="*/ 55826 w 305857"/>
              <a:gd name="connsiteY15" fmla="*/ 169069 h 278606"/>
              <a:gd name="connsiteX16" fmla="*/ 62969 w 305857"/>
              <a:gd name="connsiteY16" fmla="*/ 176212 h 278606"/>
              <a:gd name="connsiteX17" fmla="*/ 108213 w 305857"/>
              <a:gd name="connsiteY17" fmla="*/ 173831 h 278606"/>
              <a:gd name="connsiteX18" fmla="*/ 122501 w 305857"/>
              <a:gd name="connsiteY18" fmla="*/ 197644 h 278606"/>
              <a:gd name="connsiteX19" fmla="*/ 136788 w 305857"/>
              <a:gd name="connsiteY19" fmla="*/ 207169 h 278606"/>
              <a:gd name="connsiteX20" fmla="*/ 143932 w 305857"/>
              <a:gd name="connsiteY20" fmla="*/ 214312 h 278606"/>
              <a:gd name="connsiteX21" fmla="*/ 151076 w 305857"/>
              <a:gd name="connsiteY21" fmla="*/ 219075 h 278606"/>
              <a:gd name="connsiteX22" fmla="*/ 162982 w 305857"/>
              <a:gd name="connsiteY22" fmla="*/ 216694 h 278606"/>
              <a:gd name="connsiteX23" fmla="*/ 177269 w 305857"/>
              <a:gd name="connsiteY23" fmla="*/ 211931 h 278606"/>
              <a:gd name="connsiteX24" fmla="*/ 179651 w 305857"/>
              <a:gd name="connsiteY24" fmla="*/ 219075 h 278606"/>
              <a:gd name="connsiteX25" fmla="*/ 182032 w 305857"/>
              <a:gd name="connsiteY25" fmla="*/ 233362 h 278606"/>
              <a:gd name="connsiteX26" fmla="*/ 203463 w 305857"/>
              <a:gd name="connsiteY26" fmla="*/ 235744 h 278606"/>
              <a:gd name="connsiteX27" fmla="*/ 205844 w 305857"/>
              <a:gd name="connsiteY27" fmla="*/ 242887 h 278606"/>
              <a:gd name="connsiteX28" fmla="*/ 208226 w 305857"/>
              <a:gd name="connsiteY28" fmla="*/ 252412 h 278606"/>
              <a:gd name="connsiteX29" fmla="*/ 222513 w 305857"/>
              <a:gd name="connsiteY29" fmla="*/ 264319 h 278606"/>
              <a:gd name="connsiteX30" fmla="*/ 227276 w 305857"/>
              <a:gd name="connsiteY30" fmla="*/ 271462 h 278606"/>
              <a:gd name="connsiteX31" fmla="*/ 241563 w 305857"/>
              <a:gd name="connsiteY31" fmla="*/ 276225 h 278606"/>
              <a:gd name="connsiteX32" fmla="*/ 255851 w 305857"/>
              <a:gd name="connsiteY32" fmla="*/ 273844 h 278606"/>
              <a:gd name="connsiteX33" fmla="*/ 291569 w 305857"/>
              <a:gd name="connsiteY33" fmla="*/ 278606 h 278606"/>
              <a:gd name="connsiteX34" fmla="*/ 298713 w 305857"/>
              <a:gd name="connsiteY34" fmla="*/ 276225 h 278606"/>
              <a:gd name="connsiteX35" fmla="*/ 301094 w 305857"/>
              <a:gd name="connsiteY35" fmla="*/ 269081 h 278606"/>
              <a:gd name="connsiteX36" fmla="*/ 305857 w 305857"/>
              <a:gd name="connsiteY36" fmla="*/ 259556 h 278606"/>
              <a:gd name="connsiteX37" fmla="*/ 303476 w 305857"/>
              <a:gd name="connsiteY37" fmla="*/ 250031 h 278606"/>
              <a:gd name="connsiteX38" fmla="*/ 296332 w 305857"/>
              <a:gd name="connsiteY38" fmla="*/ 242887 h 278606"/>
              <a:gd name="connsiteX39" fmla="*/ 293951 w 305857"/>
              <a:gd name="connsiteY39" fmla="*/ 226219 h 278606"/>
              <a:gd name="connsiteX40" fmla="*/ 286807 w 305857"/>
              <a:gd name="connsiteY40" fmla="*/ 221456 h 278606"/>
              <a:gd name="connsiteX41" fmla="*/ 272519 w 305857"/>
              <a:gd name="connsiteY41" fmla="*/ 216694 h 278606"/>
              <a:gd name="connsiteX42" fmla="*/ 274901 w 305857"/>
              <a:gd name="connsiteY42" fmla="*/ 207169 h 278606"/>
              <a:gd name="connsiteX43" fmla="*/ 279663 w 305857"/>
              <a:gd name="connsiteY43" fmla="*/ 200025 h 278606"/>
              <a:gd name="connsiteX44" fmla="*/ 277282 w 305857"/>
              <a:gd name="connsiteY44" fmla="*/ 192881 h 278606"/>
              <a:gd name="connsiteX45" fmla="*/ 267757 w 305857"/>
              <a:gd name="connsiteY45" fmla="*/ 178594 h 278606"/>
              <a:gd name="connsiteX46" fmla="*/ 262994 w 305857"/>
              <a:gd name="connsiteY46" fmla="*/ 171450 h 278606"/>
              <a:gd name="connsiteX47" fmla="*/ 255851 w 305857"/>
              <a:gd name="connsiteY47" fmla="*/ 164306 h 278606"/>
              <a:gd name="connsiteX48" fmla="*/ 253469 w 305857"/>
              <a:gd name="connsiteY48" fmla="*/ 150019 h 278606"/>
              <a:gd name="connsiteX49" fmla="*/ 248707 w 305857"/>
              <a:gd name="connsiteY49" fmla="*/ 142875 h 278606"/>
              <a:gd name="connsiteX50" fmla="*/ 239182 w 305857"/>
              <a:gd name="connsiteY50" fmla="*/ 73819 h 278606"/>
              <a:gd name="connsiteX51" fmla="*/ 234419 w 305857"/>
              <a:gd name="connsiteY51" fmla="*/ 66675 h 278606"/>
              <a:gd name="connsiteX52" fmla="*/ 229657 w 305857"/>
              <a:gd name="connsiteY52" fmla="*/ 52387 h 278606"/>
              <a:gd name="connsiteX53" fmla="*/ 232038 w 305857"/>
              <a:gd name="connsiteY53" fmla="*/ 40481 h 278606"/>
              <a:gd name="connsiteX54" fmla="*/ 236801 w 305857"/>
              <a:gd name="connsiteY54" fmla="*/ 33337 h 278606"/>
              <a:gd name="connsiteX55" fmla="*/ 239182 w 305857"/>
              <a:gd name="connsiteY55" fmla="*/ 26194 h 278606"/>
              <a:gd name="connsiteX56" fmla="*/ 229657 w 305857"/>
              <a:gd name="connsiteY56" fmla="*/ 11906 h 278606"/>
              <a:gd name="connsiteX57" fmla="*/ 217751 w 305857"/>
              <a:gd name="connsiteY57" fmla="*/ 2381 h 278606"/>
              <a:gd name="connsiteX58" fmla="*/ 210607 w 305857"/>
              <a:gd name="connsiteY58" fmla="*/ 4762 h 278606"/>
              <a:gd name="connsiteX59" fmla="*/ 205844 w 305857"/>
              <a:gd name="connsiteY59" fmla="*/ 11906 h 278606"/>
              <a:gd name="connsiteX60" fmla="*/ 117738 w 305857"/>
              <a:gd name="connsiteY60" fmla="*/ 9525 h 278606"/>
              <a:gd name="connsiteX61" fmla="*/ 96307 w 305857"/>
              <a:gd name="connsiteY61" fmla="*/ 0 h 278606"/>
              <a:gd name="connsiteX62" fmla="*/ 67732 w 305857"/>
              <a:gd name="connsiteY62" fmla="*/ 7144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5857" h="278606">
                <a:moveTo>
                  <a:pt x="67732" y="7144"/>
                </a:moveTo>
                <a:cubicBezTo>
                  <a:pt x="62176" y="15082"/>
                  <a:pt x="70579" y="-9444"/>
                  <a:pt x="62969" y="47625"/>
                </a:cubicBezTo>
                <a:cubicBezTo>
                  <a:pt x="62637" y="50113"/>
                  <a:pt x="62363" y="52994"/>
                  <a:pt x="60588" y="54769"/>
                </a:cubicBezTo>
                <a:cubicBezTo>
                  <a:pt x="58813" y="56544"/>
                  <a:pt x="55751" y="56161"/>
                  <a:pt x="53444" y="57150"/>
                </a:cubicBezTo>
                <a:cubicBezTo>
                  <a:pt x="50181" y="58548"/>
                  <a:pt x="47182" y="60514"/>
                  <a:pt x="43919" y="61912"/>
                </a:cubicBezTo>
                <a:cubicBezTo>
                  <a:pt x="30120" y="67826"/>
                  <a:pt x="43358" y="59907"/>
                  <a:pt x="29632" y="69056"/>
                </a:cubicBezTo>
                <a:cubicBezTo>
                  <a:pt x="29611" y="69141"/>
                  <a:pt x="26009" y="84585"/>
                  <a:pt x="24869" y="85725"/>
                </a:cubicBezTo>
                <a:cubicBezTo>
                  <a:pt x="23094" y="87500"/>
                  <a:pt x="20107" y="87312"/>
                  <a:pt x="17726" y="88106"/>
                </a:cubicBezTo>
                <a:cubicBezTo>
                  <a:pt x="15345" y="89694"/>
                  <a:pt x="12606" y="90845"/>
                  <a:pt x="10582" y="92869"/>
                </a:cubicBezTo>
                <a:cubicBezTo>
                  <a:pt x="5964" y="97486"/>
                  <a:pt x="5375" y="101344"/>
                  <a:pt x="3438" y="107156"/>
                </a:cubicBezTo>
                <a:cubicBezTo>
                  <a:pt x="1319" y="126227"/>
                  <a:pt x="-5154" y="126672"/>
                  <a:pt x="8201" y="133350"/>
                </a:cubicBezTo>
                <a:cubicBezTo>
                  <a:pt x="10446" y="134472"/>
                  <a:pt x="12963" y="134937"/>
                  <a:pt x="15344" y="135731"/>
                </a:cubicBezTo>
                <a:cubicBezTo>
                  <a:pt x="27773" y="144018"/>
                  <a:pt x="17526" y="138598"/>
                  <a:pt x="36776" y="142875"/>
                </a:cubicBezTo>
                <a:cubicBezTo>
                  <a:pt x="39226" y="143419"/>
                  <a:pt x="41506" y="144567"/>
                  <a:pt x="43919" y="145256"/>
                </a:cubicBezTo>
                <a:cubicBezTo>
                  <a:pt x="47066" y="146155"/>
                  <a:pt x="50269" y="146843"/>
                  <a:pt x="53444" y="147637"/>
                </a:cubicBezTo>
                <a:cubicBezTo>
                  <a:pt x="54238" y="154781"/>
                  <a:pt x="53553" y="162250"/>
                  <a:pt x="55826" y="169069"/>
                </a:cubicBezTo>
                <a:cubicBezTo>
                  <a:pt x="56891" y="172263"/>
                  <a:pt x="59616" y="175907"/>
                  <a:pt x="62969" y="176212"/>
                </a:cubicBezTo>
                <a:cubicBezTo>
                  <a:pt x="78009" y="177579"/>
                  <a:pt x="93132" y="174625"/>
                  <a:pt x="108213" y="173831"/>
                </a:cubicBezTo>
                <a:cubicBezTo>
                  <a:pt x="134031" y="178994"/>
                  <a:pt x="107482" y="169752"/>
                  <a:pt x="122501" y="197644"/>
                </a:cubicBezTo>
                <a:cubicBezTo>
                  <a:pt x="125215" y="202684"/>
                  <a:pt x="132740" y="203122"/>
                  <a:pt x="136788" y="207169"/>
                </a:cubicBezTo>
                <a:cubicBezTo>
                  <a:pt x="139169" y="209550"/>
                  <a:pt x="141345" y="212156"/>
                  <a:pt x="143932" y="214312"/>
                </a:cubicBezTo>
                <a:cubicBezTo>
                  <a:pt x="146131" y="216144"/>
                  <a:pt x="148695" y="217487"/>
                  <a:pt x="151076" y="219075"/>
                </a:cubicBezTo>
                <a:cubicBezTo>
                  <a:pt x="155045" y="218281"/>
                  <a:pt x="159468" y="218702"/>
                  <a:pt x="162982" y="216694"/>
                </a:cubicBezTo>
                <a:cubicBezTo>
                  <a:pt x="176996" y="208686"/>
                  <a:pt x="156463" y="206730"/>
                  <a:pt x="177269" y="211931"/>
                </a:cubicBezTo>
                <a:cubicBezTo>
                  <a:pt x="178063" y="214312"/>
                  <a:pt x="179106" y="216625"/>
                  <a:pt x="179651" y="219075"/>
                </a:cubicBezTo>
                <a:cubicBezTo>
                  <a:pt x="180698" y="223788"/>
                  <a:pt x="178077" y="230593"/>
                  <a:pt x="182032" y="233362"/>
                </a:cubicBezTo>
                <a:cubicBezTo>
                  <a:pt x="187920" y="237484"/>
                  <a:pt x="196319" y="234950"/>
                  <a:pt x="203463" y="235744"/>
                </a:cubicBezTo>
                <a:cubicBezTo>
                  <a:pt x="204257" y="238125"/>
                  <a:pt x="205154" y="240474"/>
                  <a:pt x="205844" y="242887"/>
                </a:cubicBezTo>
                <a:cubicBezTo>
                  <a:pt x="206743" y="246034"/>
                  <a:pt x="206602" y="249570"/>
                  <a:pt x="208226" y="252412"/>
                </a:cubicBezTo>
                <a:cubicBezTo>
                  <a:pt x="211047" y="257349"/>
                  <a:pt x="217960" y="261284"/>
                  <a:pt x="222513" y="264319"/>
                </a:cubicBezTo>
                <a:cubicBezTo>
                  <a:pt x="224101" y="266700"/>
                  <a:pt x="224849" y="269945"/>
                  <a:pt x="227276" y="271462"/>
                </a:cubicBezTo>
                <a:cubicBezTo>
                  <a:pt x="231533" y="274123"/>
                  <a:pt x="241563" y="276225"/>
                  <a:pt x="241563" y="276225"/>
                </a:cubicBezTo>
                <a:cubicBezTo>
                  <a:pt x="246326" y="275431"/>
                  <a:pt x="251023" y="273844"/>
                  <a:pt x="255851" y="273844"/>
                </a:cubicBezTo>
                <a:cubicBezTo>
                  <a:pt x="279159" y="273844"/>
                  <a:pt x="277398" y="273882"/>
                  <a:pt x="291569" y="278606"/>
                </a:cubicBezTo>
                <a:cubicBezTo>
                  <a:pt x="293950" y="277812"/>
                  <a:pt x="296938" y="278000"/>
                  <a:pt x="298713" y="276225"/>
                </a:cubicBezTo>
                <a:cubicBezTo>
                  <a:pt x="300488" y="274450"/>
                  <a:pt x="300105" y="271388"/>
                  <a:pt x="301094" y="269081"/>
                </a:cubicBezTo>
                <a:cubicBezTo>
                  <a:pt x="302492" y="265818"/>
                  <a:pt x="304269" y="262731"/>
                  <a:pt x="305857" y="259556"/>
                </a:cubicBezTo>
                <a:cubicBezTo>
                  <a:pt x="305063" y="256381"/>
                  <a:pt x="305100" y="252873"/>
                  <a:pt x="303476" y="250031"/>
                </a:cubicBezTo>
                <a:cubicBezTo>
                  <a:pt x="301805" y="247107"/>
                  <a:pt x="297583" y="246014"/>
                  <a:pt x="296332" y="242887"/>
                </a:cubicBezTo>
                <a:cubicBezTo>
                  <a:pt x="294248" y="237676"/>
                  <a:pt x="296230" y="231348"/>
                  <a:pt x="293951" y="226219"/>
                </a:cubicBezTo>
                <a:cubicBezTo>
                  <a:pt x="292789" y="223604"/>
                  <a:pt x="289422" y="222618"/>
                  <a:pt x="286807" y="221456"/>
                </a:cubicBezTo>
                <a:cubicBezTo>
                  <a:pt x="282219" y="219417"/>
                  <a:pt x="272519" y="216694"/>
                  <a:pt x="272519" y="216694"/>
                </a:cubicBezTo>
                <a:cubicBezTo>
                  <a:pt x="273313" y="213519"/>
                  <a:pt x="273612" y="210177"/>
                  <a:pt x="274901" y="207169"/>
                </a:cubicBezTo>
                <a:cubicBezTo>
                  <a:pt x="276028" y="204539"/>
                  <a:pt x="279193" y="202848"/>
                  <a:pt x="279663" y="200025"/>
                </a:cubicBezTo>
                <a:cubicBezTo>
                  <a:pt x="280076" y="197549"/>
                  <a:pt x="278501" y="195075"/>
                  <a:pt x="277282" y="192881"/>
                </a:cubicBezTo>
                <a:cubicBezTo>
                  <a:pt x="274502" y="187878"/>
                  <a:pt x="270932" y="183356"/>
                  <a:pt x="267757" y="178594"/>
                </a:cubicBezTo>
                <a:cubicBezTo>
                  <a:pt x="266169" y="176213"/>
                  <a:pt x="265018" y="173474"/>
                  <a:pt x="262994" y="171450"/>
                </a:cubicBezTo>
                <a:lnTo>
                  <a:pt x="255851" y="164306"/>
                </a:lnTo>
                <a:cubicBezTo>
                  <a:pt x="255057" y="159544"/>
                  <a:pt x="254996" y="154599"/>
                  <a:pt x="253469" y="150019"/>
                </a:cubicBezTo>
                <a:cubicBezTo>
                  <a:pt x="252564" y="147304"/>
                  <a:pt x="248983" y="145724"/>
                  <a:pt x="248707" y="142875"/>
                </a:cubicBezTo>
                <a:cubicBezTo>
                  <a:pt x="241872" y="72237"/>
                  <a:pt x="267917" y="83396"/>
                  <a:pt x="239182" y="73819"/>
                </a:cubicBezTo>
                <a:cubicBezTo>
                  <a:pt x="237594" y="71438"/>
                  <a:pt x="235581" y="69290"/>
                  <a:pt x="234419" y="66675"/>
                </a:cubicBezTo>
                <a:cubicBezTo>
                  <a:pt x="232380" y="62087"/>
                  <a:pt x="229657" y="52387"/>
                  <a:pt x="229657" y="52387"/>
                </a:cubicBezTo>
                <a:cubicBezTo>
                  <a:pt x="230451" y="48418"/>
                  <a:pt x="230617" y="44271"/>
                  <a:pt x="232038" y="40481"/>
                </a:cubicBezTo>
                <a:cubicBezTo>
                  <a:pt x="233043" y="37801"/>
                  <a:pt x="235521" y="35897"/>
                  <a:pt x="236801" y="33337"/>
                </a:cubicBezTo>
                <a:cubicBezTo>
                  <a:pt x="237923" y="31092"/>
                  <a:pt x="238388" y="28575"/>
                  <a:pt x="239182" y="26194"/>
                </a:cubicBezTo>
                <a:cubicBezTo>
                  <a:pt x="234854" y="8879"/>
                  <a:pt x="240620" y="22869"/>
                  <a:pt x="229657" y="11906"/>
                </a:cubicBezTo>
                <a:cubicBezTo>
                  <a:pt x="218886" y="1135"/>
                  <a:pt x="231657" y="7016"/>
                  <a:pt x="217751" y="2381"/>
                </a:cubicBezTo>
                <a:cubicBezTo>
                  <a:pt x="215370" y="3175"/>
                  <a:pt x="212567" y="3194"/>
                  <a:pt x="210607" y="4762"/>
                </a:cubicBezTo>
                <a:cubicBezTo>
                  <a:pt x="208372" y="6550"/>
                  <a:pt x="208702" y="11759"/>
                  <a:pt x="205844" y="11906"/>
                </a:cubicBezTo>
                <a:cubicBezTo>
                  <a:pt x="176503" y="13411"/>
                  <a:pt x="147107" y="10319"/>
                  <a:pt x="117738" y="9525"/>
                </a:cubicBezTo>
                <a:cubicBezTo>
                  <a:pt x="100736" y="3857"/>
                  <a:pt x="107628" y="7546"/>
                  <a:pt x="96307" y="0"/>
                </a:cubicBezTo>
                <a:cubicBezTo>
                  <a:pt x="75029" y="2659"/>
                  <a:pt x="73288" y="-794"/>
                  <a:pt x="67732" y="714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олилиния 366"/>
          <p:cNvSpPr/>
          <p:nvPr/>
        </p:nvSpPr>
        <p:spPr>
          <a:xfrm>
            <a:off x="3804315" y="3346011"/>
            <a:ext cx="320039" cy="220563"/>
          </a:xfrm>
          <a:custGeom>
            <a:avLst/>
            <a:gdLst>
              <a:gd name="connsiteX0" fmla="*/ 67154 w 331703"/>
              <a:gd name="connsiteY0" fmla="*/ 28575 h 235790"/>
              <a:gd name="connsiteX1" fmla="*/ 81441 w 331703"/>
              <a:gd name="connsiteY1" fmla="*/ 30957 h 235790"/>
              <a:gd name="connsiteX2" fmla="*/ 83822 w 331703"/>
              <a:gd name="connsiteY2" fmla="*/ 9525 h 235790"/>
              <a:gd name="connsiteX3" fmla="*/ 88585 w 331703"/>
              <a:gd name="connsiteY3" fmla="*/ 2382 h 235790"/>
              <a:gd name="connsiteX4" fmla="*/ 143354 w 331703"/>
              <a:gd name="connsiteY4" fmla="*/ 0 h 235790"/>
              <a:gd name="connsiteX5" fmla="*/ 157641 w 331703"/>
              <a:gd name="connsiteY5" fmla="*/ 4763 h 235790"/>
              <a:gd name="connsiteX6" fmla="*/ 164785 w 331703"/>
              <a:gd name="connsiteY6" fmla="*/ 9525 h 235790"/>
              <a:gd name="connsiteX7" fmla="*/ 179072 w 331703"/>
              <a:gd name="connsiteY7" fmla="*/ 4763 h 235790"/>
              <a:gd name="connsiteX8" fmla="*/ 190979 w 331703"/>
              <a:gd name="connsiteY8" fmla="*/ 7144 h 235790"/>
              <a:gd name="connsiteX9" fmla="*/ 193360 w 331703"/>
              <a:gd name="connsiteY9" fmla="*/ 14288 h 235790"/>
              <a:gd name="connsiteX10" fmla="*/ 219554 w 331703"/>
              <a:gd name="connsiteY10" fmla="*/ 19050 h 235790"/>
              <a:gd name="connsiteX11" fmla="*/ 217172 w 331703"/>
              <a:gd name="connsiteY11" fmla="*/ 26194 h 235790"/>
              <a:gd name="connsiteX12" fmla="*/ 229079 w 331703"/>
              <a:gd name="connsiteY12" fmla="*/ 40482 h 235790"/>
              <a:gd name="connsiteX13" fmla="*/ 236222 w 331703"/>
              <a:gd name="connsiteY13" fmla="*/ 45244 h 235790"/>
              <a:gd name="connsiteX14" fmla="*/ 279085 w 331703"/>
              <a:gd name="connsiteY14" fmla="*/ 47625 h 235790"/>
              <a:gd name="connsiteX15" fmla="*/ 286229 w 331703"/>
              <a:gd name="connsiteY15" fmla="*/ 50007 h 235790"/>
              <a:gd name="connsiteX16" fmla="*/ 300516 w 331703"/>
              <a:gd name="connsiteY16" fmla="*/ 61913 h 235790"/>
              <a:gd name="connsiteX17" fmla="*/ 319566 w 331703"/>
              <a:gd name="connsiteY17" fmla="*/ 64294 h 235790"/>
              <a:gd name="connsiteX18" fmla="*/ 326710 w 331703"/>
              <a:gd name="connsiteY18" fmla="*/ 69057 h 235790"/>
              <a:gd name="connsiteX19" fmla="*/ 319566 w 331703"/>
              <a:gd name="connsiteY19" fmla="*/ 104775 h 235790"/>
              <a:gd name="connsiteX20" fmla="*/ 312422 w 331703"/>
              <a:gd name="connsiteY20" fmla="*/ 109538 h 235790"/>
              <a:gd name="connsiteX21" fmla="*/ 314804 w 331703"/>
              <a:gd name="connsiteY21" fmla="*/ 128588 h 235790"/>
              <a:gd name="connsiteX22" fmla="*/ 321947 w 331703"/>
              <a:gd name="connsiteY22" fmla="*/ 130969 h 235790"/>
              <a:gd name="connsiteX23" fmla="*/ 329091 w 331703"/>
              <a:gd name="connsiteY23" fmla="*/ 138113 h 235790"/>
              <a:gd name="connsiteX24" fmla="*/ 329091 w 331703"/>
              <a:gd name="connsiteY24" fmla="*/ 157163 h 235790"/>
              <a:gd name="connsiteX25" fmla="*/ 314804 w 331703"/>
              <a:gd name="connsiteY25" fmla="*/ 161925 h 235790"/>
              <a:gd name="connsiteX26" fmla="*/ 298135 w 331703"/>
              <a:gd name="connsiteY26" fmla="*/ 171450 h 235790"/>
              <a:gd name="connsiteX27" fmla="*/ 283847 w 331703"/>
              <a:gd name="connsiteY27" fmla="*/ 180975 h 235790"/>
              <a:gd name="connsiteX28" fmla="*/ 276704 w 331703"/>
              <a:gd name="connsiteY28" fmla="*/ 185738 h 235790"/>
              <a:gd name="connsiteX29" fmla="*/ 269560 w 331703"/>
              <a:gd name="connsiteY29" fmla="*/ 188119 h 235790"/>
              <a:gd name="connsiteX30" fmla="*/ 255272 w 331703"/>
              <a:gd name="connsiteY30" fmla="*/ 197644 h 235790"/>
              <a:gd name="connsiteX31" fmla="*/ 248129 w 331703"/>
              <a:gd name="connsiteY31" fmla="*/ 202407 h 235790"/>
              <a:gd name="connsiteX32" fmla="*/ 245747 w 331703"/>
              <a:gd name="connsiteY32" fmla="*/ 209550 h 235790"/>
              <a:gd name="connsiteX33" fmla="*/ 240985 w 331703"/>
              <a:gd name="connsiteY33" fmla="*/ 216694 h 235790"/>
              <a:gd name="connsiteX34" fmla="*/ 233841 w 331703"/>
              <a:gd name="connsiteY34" fmla="*/ 219075 h 235790"/>
              <a:gd name="connsiteX35" fmla="*/ 217172 w 331703"/>
              <a:gd name="connsiteY35" fmla="*/ 221457 h 235790"/>
              <a:gd name="connsiteX36" fmla="*/ 195741 w 331703"/>
              <a:gd name="connsiteY36" fmla="*/ 233363 h 235790"/>
              <a:gd name="connsiteX37" fmla="*/ 188597 w 331703"/>
              <a:gd name="connsiteY37" fmla="*/ 228600 h 235790"/>
              <a:gd name="connsiteX38" fmla="*/ 183835 w 331703"/>
              <a:gd name="connsiteY38" fmla="*/ 221457 h 235790"/>
              <a:gd name="connsiteX39" fmla="*/ 176691 w 331703"/>
              <a:gd name="connsiteY39" fmla="*/ 219075 h 235790"/>
              <a:gd name="connsiteX40" fmla="*/ 164785 w 331703"/>
              <a:gd name="connsiteY40" fmla="*/ 204788 h 235790"/>
              <a:gd name="connsiteX41" fmla="*/ 157641 w 331703"/>
              <a:gd name="connsiteY41" fmla="*/ 202407 h 235790"/>
              <a:gd name="connsiteX42" fmla="*/ 143354 w 331703"/>
              <a:gd name="connsiteY42" fmla="*/ 195263 h 235790"/>
              <a:gd name="connsiteX43" fmla="*/ 136210 w 331703"/>
              <a:gd name="connsiteY43" fmla="*/ 190500 h 235790"/>
              <a:gd name="connsiteX44" fmla="*/ 110016 w 331703"/>
              <a:gd name="connsiteY44" fmla="*/ 183357 h 235790"/>
              <a:gd name="connsiteX45" fmla="*/ 95729 w 331703"/>
              <a:gd name="connsiteY45" fmla="*/ 176213 h 235790"/>
              <a:gd name="connsiteX46" fmla="*/ 76679 w 331703"/>
              <a:gd name="connsiteY46" fmla="*/ 180975 h 235790"/>
              <a:gd name="connsiteX47" fmla="*/ 62391 w 331703"/>
              <a:gd name="connsiteY47" fmla="*/ 176213 h 235790"/>
              <a:gd name="connsiteX48" fmla="*/ 55247 w 331703"/>
              <a:gd name="connsiteY48" fmla="*/ 171450 h 235790"/>
              <a:gd name="connsiteX49" fmla="*/ 33816 w 331703"/>
              <a:gd name="connsiteY49" fmla="*/ 166688 h 235790"/>
              <a:gd name="connsiteX50" fmla="*/ 31435 w 331703"/>
              <a:gd name="connsiteY50" fmla="*/ 159544 h 235790"/>
              <a:gd name="connsiteX51" fmla="*/ 24291 w 331703"/>
              <a:gd name="connsiteY51" fmla="*/ 145257 h 235790"/>
              <a:gd name="connsiteX52" fmla="*/ 21910 w 331703"/>
              <a:gd name="connsiteY52" fmla="*/ 128588 h 235790"/>
              <a:gd name="connsiteX53" fmla="*/ 14766 w 331703"/>
              <a:gd name="connsiteY53" fmla="*/ 126207 h 235790"/>
              <a:gd name="connsiteX54" fmla="*/ 5241 w 331703"/>
              <a:gd name="connsiteY54" fmla="*/ 109538 h 235790"/>
              <a:gd name="connsiteX55" fmla="*/ 2860 w 331703"/>
              <a:gd name="connsiteY55" fmla="*/ 64294 h 235790"/>
              <a:gd name="connsiteX56" fmla="*/ 479 w 331703"/>
              <a:gd name="connsiteY56" fmla="*/ 50007 h 235790"/>
              <a:gd name="connsiteX57" fmla="*/ 7622 w 331703"/>
              <a:gd name="connsiteY57" fmla="*/ 52388 h 235790"/>
              <a:gd name="connsiteX58" fmla="*/ 21910 w 331703"/>
              <a:gd name="connsiteY58" fmla="*/ 59532 h 235790"/>
              <a:gd name="connsiteX59" fmla="*/ 33816 w 331703"/>
              <a:gd name="connsiteY59" fmla="*/ 47625 h 235790"/>
              <a:gd name="connsiteX60" fmla="*/ 40960 w 331703"/>
              <a:gd name="connsiteY60" fmla="*/ 45244 h 235790"/>
              <a:gd name="connsiteX61" fmla="*/ 55247 w 331703"/>
              <a:gd name="connsiteY61" fmla="*/ 42863 h 235790"/>
              <a:gd name="connsiteX62" fmla="*/ 60010 w 331703"/>
              <a:gd name="connsiteY62" fmla="*/ 35719 h 235790"/>
              <a:gd name="connsiteX63" fmla="*/ 67154 w 331703"/>
              <a:gd name="connsiteY63" fmla="*/ 28575 h 23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1703" h="235790">
                <a:moveTo>
                  <a:pt x="67154" y="28575"/>
                </a:moveTo>
                <a:cubicBezTo>
                  <a:pt x="70726" y="27781"/>
                  <a:pt x="78262" y="34591"/>
                  <a:pt x="81441" y="30957"/>
                </a:cubicBezTo>
                <a:cubicBezTo>
                  <a:pt x="86174" y="25547"/>
                  <a:pt x="82079" y="16498"/>
                  <a:pt x="83822" y="9525"/>
                </a:cubicBezTo>
                <a:cubicBezTo>
                  <a:pt x="84516" y="6749"/>
                  <a:pt x="85759" y="2834"/>
                  <a:pt x="88585" y="2382"/>
                </a:cubicBezTo>
                <a:cubicBezTo>
                  <a:pt x="106629" y="-505"/>
                  <a:pt x="125098" y="794"/>
                  <a:pt x="143354" y="0"/>
                </a:cubicBezTo>
                <a:cubicBezTo>
                  <a:pt x="148116" y="1588"/>
                  <a:pt x="153054" y="2724"/>
                  <a:pt x="157641" y="4763"/>
                </a:cubicBezTo>
                <a:cubicBezTo>
                  <a:pt x="160256" y="5925"/>
                  <a:pt x="161923" y="9525"/>
                  <a:pt x="164785" y="9525"/>
                </a:cubicBezTo>
                <a:cubicBezTo>
                  <a:pt x="169805" y="9525"/>
                  <a:pt x="179072" y="4763"/>
                  <a:pt x="179072" y="4763"/>
                </a:cubicBezTo>
                <a:cubicBezTo>
                  <a:pt x="183041" y="5557"/>
                  <a:pt x="187611" y="4899"/>
                  <a:pt x="190979" y="7144"/>
                </a:cubicBezTo>
                <a:cubicBezTo>
                  <a:pt x="193068" y="8536"/>
                  <a:pt x="191043" y="13323"/>
                  <a:pt x="193360" y="14288"/>
                </a:cubicBezTo>
                <a:cubicBezTo>
                  <a:pt x="201552" y="17701"/>
                  <a:pt x="210823" y="17463"/>
                  <a:pt x="219554" y="19050"/>
                </a:cubicBezTo>
                <a:cubicBezTo>
                  <a:pt x="218760" y="21431"/>
                  <a:pt x="216759" y="23718"/>
                  <a:pt x="217172" y="26194"/>
                </a:cubicBezTo>
                <a:cubicBezTo>
                  <a:pt x="217776" y="29819"/>
                  <a:pt x="227003" y="38752"/>
                  <a:pt x="229079" y="40482"/>
                </a:cubicBezTo>
                <a:cubicBezTo>
                  <a:pt x="231277" y="42314"/>
                  <a:pt x="233389" y="44839"/>
                  <a:pt x="236222" y="45244"/>
                </a:cubicBezTo>
                <a:cubicBezTo>
                  <a:pt x="250388" y="47267"/>
                  <a:pt x="264797" y="46831"/>
                  <a:pt x="279085" y="47625"/>
                </a:cubicBezTo>
                <a:cubicBezTo>
                  <a:pt x="281466" y="48419"/>
                  <a:pt x="284140" y="48615"/>
                  <a:pt x="286229" y="50007"/>
                </a:cubicBezTo>
                <a:cubicBezTo>
                  <a:pt x="291450" y="53488"/>
                  <a:pt x="293924" y="60115"/>
                  <a:pt x="300516" y="61913"/>
                </a:cubicBezTo>
                <a:cubicBezTo>
                  <a:pt x="306690" y="63597"/>
                  <a:pt x="313216" y="63500"/>
                  <a:pt x="319566" y="64294"/>
                </a:cubicBezTo>
                <a:cubicBezTo>
                  <a:pt x="321947" y="65882"/>
                  <a:pt x="326305" y="66224"/>
                  <a:pt x="326710" y="69057"/>
                </a:cubicBezTo>
                <a:cubicBezTo>
                  <a:pt x="328211" y="79563"/>
                  <a:pt x="328398" y="95944"/>
                  <a:pt x="319566" y="104775"/>
                </a:cubicBezTo>
                <a:cubicBezTo>
                  <a:pt x="317542" y="106799"/>
                  <a:pt x="314803" y="107950"/>
                  <a:pt x="312422" y="109538"/>
                </a:cubicBezTo>
                <a:cubicBezTo>
                  <a:pt x="307701" y="123703"/>
                  <a:pt x="302944" y="122658"/>
                  <a:pt x="314804" y="128588"/>
                </a:cubicBezTo>
                <a:cubicBezTo>
                  <a:pt x="317049" y="129710"/>
                  <a:pt x="319566" y="130175"/>
                  <a:pt x="321947" y="130969"/>
                </a:cubicBezTo>
                <a:cubicBezTo>
                  <a:pt x="324328" y="133350"/>
                  <a:pt x="327223" y="135311"/>
                  <a:pt x="329091" y="138113"/>
                </a:cubicBezTo>
                <a:cubicBezTo>
                  <a:pt x="332097" y="142622"/>
                  <a:pt x="333020" y="153234"/>
                  <a:pt x="329091" y="157163"/>
                </a:cubicBezTo>
                <a:cubicBezTo>
                  <a:pt x="325541" y="160713"/>
                  <a:pt x="314804" y="161925"/>
                  <a:pt x="314804" y="161925"/>
                </a:cubicBezTo>
                <a:cubicBezTo>
                  <a:pt x="290105" y="178392"/>
                  <a:pt x="328329" y="153335"/>
                  <a:pt x="298135" y="171450"/>
                </a:cubicBezTo>
                <a:cubicBezTo>
                  <a:pt x="293227" y="174395"/>
                  <a:pt x="288610" y="177800"/>
                  <a:pt x="283847" y="180975"/>
                </a:cubicBezTo>
                <a:cubicBezTo>
                  <a:pt x="281466" y="182562"/>
                  <a:pt x="279419" y="184833"/>
                  <a:pt x="276704" y="185738"/>
                </a:cubicBezTo>
                <a:lnTo>
                  <a:pt x="269560" y="188119"/>
                </a:lnTo>
                <a:lnTo>
                  <a:pt x="255272" y="197644"/>
                </a:lnTo>
                <a:lnTo>
                  <a:pt x="248129" y="202407"/>
                </a:lnTo>
                <a:cubicBezTo>
                  <a:pt x="247335" y="204788"/>
                  <a:pt x="246870" y="207305"/>
                  <a:pt x="245747" y="209550"/>
                </a:cubicBezTo>
                <a:cubicBezTo>
                  <a:pt x="244467" y="212110"/>
                  <a:pt x="243220" y="214906"/>
                  <a:pt x="240985" y="216694"/>
                </a:cubicBezTo>
                <a:cubicBezTo>
                  <a:pt x="239025" y="218262"/>
                  <a:pt x="236302" y="218583"/>
                  <a:pt x="233841" y="219075"/>
                </a:cubicBezTo>
                <a:cubicBezTo>
                  <a:pt x="228337" y="220176"/>
                  <a:pt x="222728" y="220663"/>
                  <a:pt x="217172" y="221457"/>
                </a:cubicBezTo>
                <a:cubicBezTo>
                  <a:pt x="205402" y="239111"/>
                  <a:pt x="213260" y="236866"/>
                  <a:pt x="195741" y="233363"/>
                </a:cubicBezTo>
                <a:cubicBezTo>
                  <a:pt x="193360" y="231775"/>
                  <a:pt x="190621" y="230624"/>
                  <a:pt x="188597" y="228600"/>
                </a:cubicBezTo>
                <a:cubicBezTo>
                  <a:pt x="186574" y="226577"/>
                  <a:pt x="186070" y="223245"/>
                  <a:pt x="183835" y="221457"/>
                </a:cubicBezTo>
                <a:cubicBezTo>
                  <a:pt x="181875" y="219889"/>
                  <a:pt x="179072" y="219869"/>
                  <a:pt x="176691" y="219075"/>
                </a:cubicBezTo>
                <a:cubicBezTo>
                  <a:pt x="173177" y="213804"/>
                  <a:pt x="170285" y="208455"/>
                  <a:pt x="164785" y="204788"/>
                </a:cubicBezTo>
                <a:cubicBezTo>
                  <a:pt x="162696" y="203396"/>
                  <a:pt x="160022" y="203201"/>
                  <a:pt x="157641" y="202407"/>
                </a:cubicBezTo>
                <a:cubicBezTo>
                  <a:pt x="137165" y="188756"/>
                  <a:pt x="163072" y="205123"/>
                  <a:pt x="143354" y="195263"/>
                </a:cubicBezTo>
                <a:cubicBezTo>
                  <a:pt x="140794" y="193983"/>
                  <a:pt x="138825" y="191662"/>
                  <a:pt x="136210" y="190500"/>
                </a:cubicBezTo>
                <a:cubicBezTo>
                  <a:pt x="126324" y="186107"/>
                  <a:pt x="120200" y="185394"/>
                  <a:pt x="110016" y="183357"/>
                </a:cubicBezTo>
                <a:cubicBezTo>
                  <a:pt x="106404" y="180949"/>
                  <a:pt x="100658" y="176213"/>
                  <a:pt x="95729" y="176213"/>
                </a:cubicBezTo>
                <a:cubicBezTo>
                  <a:pt x="89980" y="176213"/>
                  <a:pt x="82317" y="179096"/>
                  <a:pt x="76679" y="180975"/>
                </a:cubicBezTo>
                <a:cubicBezTo>
                  <a:pt x="71916" y="179388"/>
                  <a:pt x="66568" y="178998"/>
                  <a:pt x="62391" y="176213"/>
                </a:cubicBezTo>
                <a:cubicBezTo>
                  <a:pt x="60010" y="174625"/>
                  <a:pt x="57807" y="172730"/>
                  <a:pt x="55247" y="171450"/>
                </a:cubicBezTo>
                <a:cubicBezTo>
                  <a:pt x="49385" y="168519"/>
                  <a:pt x="39302" y="167602"/>
                  <a:pt x="33816" y="166688"/>
                </a:cubicBezTo>
                <a:cubicBezTo>
                  <a:pt x="33022" y="164307"/>
                  <a:pt x="32558" y="161789"/>
                  <a:pt x="31435" y="159544"/>
                </a:cubicBezTo>
                <a:cubicBezTo>
                  <a:pt x="22201" y="141077"/>
                  <a:pt x="30276" y="163213"/>
                  <a:pt x="24291" y="145257"/>
                </a:cubicBezTo>
                <a:cubicBezTo>
                  <a:pt x="23497" y="139701"/>
                  <a:pt x="24420" y="133608"/>
                  <a:pt x="21910" y="128588"/>
                </a:cubicBezTo>
                <a:cubicBezTo>
                  <a:pt x="20787" y="126343"/>
                  <a:pt x="16011" y="128386"/>
                  <a:pt x="14766" y="126207"/>
                </a:cubicBezTo>
                <a:cubicBezTo>
                  <a:pt x="3590" y="106649"/>
                  <a:pt x="21323" y="114898"/>
                  <a:pt x="5241" y="109538"/>
                </a:cubicBezTo>
                <a:cubicBezTo>
                  <a:pt x="4447" y="94457"/>
                  <a:pt x="4064" y="79348"/>
                  <a:pt x="2860" y="64294"/>
                </a:cubicBezTo>
                <a:cubicBezTo>
                  <a:pt x="2475" y="59481"/>
                  <a:pt x="-1314" y="54490"/>
                  <a:pt x="479" y="50007"/>
                </a:cubicBezTo>
                <a:cubicBezTo>
                  <a:pt x="1411" y="47677"/>
                  <a:pt x="5377" y="51266"/>
                  <a:pt x="7622" y="52388"/>
                </a:cubicBezTo>
                <a:cubicBezTo>
                  <a:pt x="26091" y="61622"/>
                  <a:pt x="3949" y="53543"/>
                  <a:pt x="21910" y="59532"/>
                </a:cubicBezTo>
                <a:cubicBezTo>
                  <a:pt x="43343" y="54172"/>
                  <a:pt x="21909" y="62509"/>
                  <a:pt x="33816" y="47625"/>
                </a:cubicBezTo>
                <a:cubicBezTo>
                  <a:pt x="35384" y="45665"/>
                  <a:pt x="38510" y="45788"/>
                  <a:pt x="40960" y="45244"/>
                </a:cubicBezTo>
                <a:cubicBezTo>
                  <a:pt x="45673" y="44197"/>
                  <a:pt x="50485" y="43657"/>
                  <a:pt x="55247" y="42863"/>
                </a:cubicBezTo>
                <a:cubicBezTo>
                  <a:pt x="56835" y="40482"/>
                  <a:pt x="57353" y="36782"/>
                  <a:pt x="60010" y="35719"/>
                </a:cubicBezTo>
                <a:cubicBezTo>
                  <a:pt x="79848" y="27784"/>
                  <a:pt x="63582" y="29369"/>
                  <a:pt x="67154" y="28575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олилиния 368"/>
          <p:cNvSpPr/>
          <p:nvPr/>
        </p:nvSpPr>
        <p:spPr>
          <a:xfrm>
            <a:off x="4135117" y="3774366"/>
            <a:ext cx="245902" cy="176298"/>
          </a:xfrm>
          <a:custGeom>
            <a:avLst/>
            <a:gdLst>
              <a:gd name="connsiteX0" fmla="*/ 252483 w 254864"/>
              <a:gd name="connsiteY0" fmla="*/ 26194 h 188469"/>
              <a:gd name="connsiteX1" fmla="*/ 240576 w 254864"/>
              <a:gd name="connsiteY1" fmla="*/ 28575 h 188469"/>
              <a:gd name="connsiteX2" fmla="*/ 226289 w 254864"/>
              <a:gd name="connsiteY2" fmla="*/ 33338 h 188469"/>
              <a:gd name="connsiteX3" fmla="*/ 212001 w 254864"/>
              <a:gd name="connsiteY3" fmla="*/ 30956 h 188469"/>
              <a:gd name="connsiteX4" fmla="*/ 197714 w 254864"/>
              <a:gd name="connsiteY4" fmla="*/ 21431 h 188469"/>
              <a:gd name="connsiteX5" fmla="*/ 190570 w 254864"/>
              <a:gd name="connsiteY5" fmla="*/ 7144 h 188469"/>
              <a:gd name="connsiteX6" fmla="*/ 183426 w 254864"/>
              <a:gd name="connsiteY6" fmla="*/ 2381 h 188469"/>
              <a:gd name="connsiteX7" fmla="*/ 176283 w 254864"/>
              <a:gd name="connsiteY7" fmla="*/ 0 h 188469"/>
              <a:gd name="connsiteX8" fmla="*/ 154851 w 254864"/>
              <a:gd name="connsiteY8" fmla="*/ 2381 h 188469"/>
              <a:gd name="connsiteX9" fmla="*/ 150089 w 254864"/>
              <a:gd name="connsiteY9" fmla="*/ 9525 h 188469"/>
              <a:gd name="connsiteX10" fmla="*/ 131039 w 254864"/>
              <a:gd name="connsiteY10" fmla="*/ 14288 h 188469"/>
              <a:gd name="connsiteX11" fmla="*/ 123895 w 254864"/>
              <a:gd name="connsiteY11" fmla="*/ 11906 h 188469"/>
              <a:gd name="connsiteX12" fmla="*/ 114370 w 254864"/>
              <a:gd name="connsiteY12" fmla="*/ 14288 h 188469"/>
              <a:gd name="connsiteX13" fmla="*/ 111989 w 254864"/>
              <a:gd name="connsiteY13" fmla="*/ 28575 h 188469"/>
              <a:gd name="connsiteX14" fmla="*/ 109608 w 254864"/>
              <a:gd name="connsiteY14" fmla="*/ 40481 h 188469"/>
              <a:gd name="connsiteX15" fmla="*/ 88176 w 254864"/>
              <a:gd name="connsiteY15" fmla="*/ 52388 h 188469"/>
              <a:gd name="connsiteX16" fmla="*/ 81033 w 254864"/>
              <a:gd name="connsiteY16" fmla="*/ 54769 h 188469"/>
              <a:gd name="connsiteX17" fmla="*/ 76270 w 254864"/>
              <a:gd name="connsiteY17" fmla="*/ 61913 h 188469"/>
              <a:gd name="connsiteX18" fmla="*/ 69126 w 254864"/>
              <a:gd name="connsiteY18" fmla="*/ 64294 h 188469"/>
              <a:gd name="connsiteX19" fmla="*/ 61983 w 254864"/>
              <a:gd name="connsiteY19" fmla="*/ 69056 h 188469"/>
              <a:gd name="connsiteX20" fmla="*/ 26264 w 254864"/>
              <a:gd name="connsiteY20" fmla="*/ 69056 h 188469"/>
              <a:gd name="connsiteX21" fmla="*/ 19120 w 254864"/>
              <a:gd name="connsiteY21" fmla="*/ 76200 h 188469"/>
              <a:gd name="connsiteX22" fmla="*/ 11976 w 254864"/>
              <a:gd name="connsiteY22" fmla="*/ 78581 h 188469"/>
              <a:gd name="connsiteX23" fmla="*/ 70 w 254864"/>
              <a:gd name="connsiteY23" fmla="*/ 90488 h 188469"/>
              <a:gd name="connsiteX24" fmla="*/ 2451 w 254864"/>
              <a:gd name="connsiteY24" fmla="*/ 100013 h 188469"/>
              <a:gd name="connsiteX25" fmla="*/ 11976 w 254864"/>
              <a:gd name="connsiteY25" fmla="*/ 111919 h 188469"/>
              <a:gd name="connsiteX26" fmla="*/ 31026 w 254864"/>
              <a:gd name="connsiteY26" fmla="*/ 114300 h 188469"/>
              <a:gd name="connsiteX27" fmla="*/ 38170 w 254864"/>
              <a:gd name="connsiteY27" fmla="*/ 116681 h 188469"/>
              <a:gd name="connsiteX28" fmla="*/ 42933 w 254864"/>
              <a:gd name="connsiteY28" fmla="*/ 133350 h 188469"/>
              <a:gd name="connsiteX29" fmla="*/ 57220 w 254864"/>
              <a:gd name="connsiteY29" fmla="*/ 140494 h 188469"/>
              <a:gd name="connsiteX30" fmla="*/ 64364 w 254864"/>
              <a:gd name="connsiteY30" fmla="*/ 145256 h 188469"/>
              <a:gd name="connsiteX31" fmla="*/ 76270 w 254864"/>
              <a:gd name="connsiteY31" fmla="*/ 142875 h 188469"/>
              <a:gd name="connsiteX32" fmla="*/ 90558 w 254864"/>
              <a:gd name="connsiteY32" fmla="*/ 138113 h 188469"/>
              <a:gd name="connsiteX33" fmla="*/ 111989 w 254864"/>
              <a:gd name="connsiteY33" fmla="*/ 145256 h 188469"/>
              <a:gd name="connsiteX34" fmla="*/ 119133 w 254864"/>
              <a:gd name="connsiteY34" fmla="*/ 147638 h 188469"/>
              <a:gd name="connsiteX35" fmla="*/ 126276 w 254864"/>
              <a:gd name="connsiteY35" fmla="*/ 154781 h 188469"/>
              <a:gd name="connsiteX36" fmla="*/ 131039 w 254864"/>
              <a:gd name="connsiteY36" fmla="*/ 161925 h 188469"/>
              <a:gd name="connsiteX37" fmla="*/ 138183 w 254864"/>
              <a:gd name="connsiteY37" fmla="*/ 164306 h 188469"/>
              <a:gd name="connsiteX38" fmla="*/ 135801 w 254864"/>
              <a:gd name="connsiteY38" fmla="*/ 173831 h 188469"/>
              <a:gd name="connsiteX39" fmla="*/ 133420 w 254864"/>
              <a:gd name="connsiteY39" fmla="*/ 180975 h 188469"/>
              <a:gd name="connsiteX40" fmla="*/ 135801 w 254864"/>
              <a:gd name="connsiteY40" fmla="*/ 188119 h 188469"/>
              <a:gd name="connsiteX41" fmla="*/ 154851 w 254864"/>
              <a:gd name="connsiteY41" fmla="*/ 185738 h 188469"/>
              <a:gd name="connsiteX42" fmla="*/ 150089 w 254864"/>
              <a:gd name="connsiteY42" fmla="*/ 171450 h 188469"/>
              <a:gd name="connsiteX43" fmla="*/ 147708 w 254864"/>
              <a:gd name="connsiteY43" fmla="*/ 164306 h 188469"/>
              <a:gd name="connsiteX44" fmla="*/ 169139 w 254864"/>
              <a:gd name="connsiteY44" fmla="*/ 161925 h 188469"/>
              <a:gd name="connsiteX45" fmla="*/ 176283 w 254864"/>
              <a:gd name="connsiteY45" fmla="*/ 138113 h 188469"/>
              <a:gd name="connsiteX46" fmla="*/ 183426 w 254864"/>
              <a:gd name="connsiteY46" fmla="*/ 135731 h 188469"/>
              <a:gd name="connsiteX47" fmla="*/ 188189 w 254864"/>
              <a:gd name="connsiteY47" fmla="*/ 128588 h 188469"/>
              <a:gd name="connsiteX48" fmla="*/ 190570 w 254864"/>
              <a:gd name="connsiteY48" fmla="*/ 121444 h 188469"/>
              <a:gd name="connsiteX49" fmla="*/ 197714 w 254864"/>
              <a:gd name="connsiteY49" fmla="*/ 119063 h 188469"/>
              <a:gd name="connsiteX50" fmla="*/ 212001 w 254864"/>
              <a:gd name="connsiteY50" fmla="*/ 128588 h 188469"/>
              <a:gd name="connsiteX51" fmla="*/ 214383 w 254864"/>
              <a:gd name="connsiteY51" fmla="*/ 135731 h 188469"/>
              <a:gd name="connsiteX52" fmla="*/ 228670 w 254864"/>
              <a:gd name="connsiteY52" fmla="*/ 140494 h 188469"/>
              <a:gd name="connsiteX53" fmla="*/ 235814 w 254864"/>
              <a:gd name="connsiteY53" fmla="*/ 126206 h 188469"/>
              <a:gd name="connsiteX54" fmla="*/ 238195 w 254864"/>
              <a:gd name="connsiteY54" fmla="*/ 111919 h 188469"/>
              <a:gd name="connsiteX55" fmla="*/ 245339 w 254864"/>
              <a:gd name="connsiteY55" fmla="*/ 109538 h 188469"/>
              <a:gd name="connsiteX56" fmla="*/ 252483 w 254864"/>
              <a:gd name="connsiteY56" fmla="*/ 102394 h 188469"/>
              <a:gd name="connsiteX57" fmla="*/ 247720 w 254864"/>
              <a:gd name="connsiteY57" fmla="*/ 95250 h 188469"/>
              <a:gd name="connsiteX58" fmla="*/ 250101 w 254864"/>
              <a:gd name="connsiteY58" fmla="*/ 59531 h 188469"/>
              <a:gd name="connsiteX59" fmla="*/ 254864 w 254864"/>
              <a:gd name="connsiteY59" fmla="*/ 45244 h 188469"/>
              <a:gd name="connsiteX60" fmla="*/ 252483 w 254864"/>
              <a:gd name="connsiteY60" fmla="*/ 26194 h 18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864" h="188469">
                <a:moveTo>
                  <a:pt x="252483" y="26194"/>
                </a:moveTo>
                <a:cubicBezTo>
                  <a:pt x="248514" y="26988"/>
                  <a:pt x="244481" y="27510"/>
                  <a:pt x="240576" y="28575"/>
                </a:cubicBezTo>
                <a:cubicBezTo>
                  <a:pt x="235733" y="29896"/>
                  <a:pt x="226289" y="33338"/>
                  <a:pt x="226289" y="33338"/>
                </a:cubicBezTo>
                <a:cubicBezTo>
                  <a:pt x="221526" y="32544"/>
                  <a:pt x="216458" y="32813"/>
                  <a:pt x="212001" y="30956"/>
                </a:cubicBezTo>
                <a:cubicBezTo>
                  <a:pt x="206718" y="28754"/>
                  <a:pt x="197714" y="21431"/>
                  <a:pt x="197714" y="21431"/>
                </a:cubicBezTo>
                <a:cubicBezTo>
                  <a:pt x="195777" y="15620"/>
                  <a:pt x="195187" y="11761"/>
                  <a:pt x="190570" y="7144"/>
                </a:cubicBezTo>
                <a:cubicBezTo>
                  <a:pt x="188546" y="5120"/>
                  <a:pt x="185986" y="3661"/>
                  <a:pt x="183426" y="2381"/>
                </a:cubicBezTo>
                <a:cubicBezTo>
                  <a:pt x="181181" y="1259"/>
                  <a:pt x="178664" y="794"/>
                  <a:pt x="176283" y="0"/>
                </a:cubicBezTo>
                <a:cubicBezTo>
                  <a:pt x="169139" y="794"/>
                  <a:pt x="161606" y="-75"/>
                  <a:pt x="154851" y="2381"/>
                </a:cubicBezTo>
                <a:cubicBezTo>
                  <a:pt x="152161" y="3359"/>
                  <a:pt x="152324" y="7737"/>
                  <a:pt x="150089" y="9525"/>
                </a:cubicBezTo>
                <a:cubicBezTo>
                  <a:pt x="147650" y="11476"/>
                  <a:pt x="131629" y="14170"/>
                  <a:pt x="131039" y="14288"/>
                </a:cubicBezTo>
                <a:cubicBezTo>
                  <a:pt x="128658" y="13494"/>
                  <a:pt x="126405" y="11906"/>
                  <a:pt x="123895" y="11906"/>
                </a:cubicBezTo>
                <a:cubicBezTo>
                  <a:pt x="120622" y="11906"/>
                  <a:pt x="116272" y="11625"/>
                  <a:pt x="114370" y="14288"/>
                </a:cubicBezTo>
                <a:cubicBezTo>
                  <a:pt x="111564" y="18217"/>
                  <a:pt x="112853" y="23825"/>
                  <a:pt x="111989" y="28575"/>
                </a:cubicBezTo>
                <a:cubicBezTo>
                  <a:pt x="111265" y="32557"/>
                  <a:pt x="111418" y="36861"/>
                  <a:pt x="109608" y="40481"/>
                </a:cubicBezTo>
                <a:cubicBezTo>
                  <a:pt x="105331" y="49036"/>
                  <a:pt x="96094" y="49749"/>
                  <a:pt x="88176" y="52388"/>
                </a:cubicBezTo>
                <a:lnTo>
                  <a:pt x="81033" y="54769"/>
                </a:lnTo>
                <a:cubicBezTo>
                  <a:pt x="79445" y="57150"/>
                  <a:pt x="78505" y="60125"/>
                  <a:pt x="76270" y="61913"/>
                </a:cubicBezTo>
                <a:cubicBezTo>
                  <a:pt x="74310" y="63481"/>
                  <a:pt x="71371" y="63172"/>
                  <a:pt x="69126" y="64294"/>
                </a:cubicBezTo>
                <a:cubicBezTo>
                  <a:pt x="66566" y="65574"/>
                  <a:pt x="64364" y="67469"/>
                  <a:pt x="61983" y="69056"/>
                </a:cubicBezTo>
                <a:cubicBezTo>
                  <a:pt x="51667" y="67910"/>
                  <a:pt x="36952" y="64306"/>
                  <a:pt x="26264" y="69056"/>
                </a:cubicBezTo>
                <a:cubicBezTo>
                  <a:pt x="23187" y="70424"/>
                  <a:pt x="21922" y="74332"/>
                  <a:pt x="19120" y="76200"/>
                </a:cubicBezTo>
                <a:cubicBezTo>
                  <a:pt x="17031" y="77592"/>
                  <a:pt x="14357" y="77787"/>
                  <a:pt x="11976" y="78581"/>
                </a:cubicBezTo>
                <a:cubicBezTo>
                  <a:pt x="7966" y="81255"/>
                  <a:pt x="906" y="84640"/>
                  <a:pt x="70" y="90488"/>
                </a:cubicBezTo>
                <a:cubicBezTo>
                  <a:pt x="-393" y="93728"/>
                  <a:pt x="1552" y="96866"/>
                  <a:pt x="2451" y="100013"/>
                </a:cubicBezTo>
                <a:cubicBezTo>
                  <a:pt x="4239" y="106272"/>
                  <a:pt x="4454" y="109867"/>
                  <a:pt x="11976" y="111919"/>
                </a:cubicBezTo>
                <a:cubicBezTo>
                  <a:pt x="18150" y="113603"/>
                  <a:pt x="24676" y="113506"/>
                  <a:pt x="31026" y="114300"/>
                </a:cubicBezTo>
                <a:cubicBezTo>
                  <a:pt x="33407" y="115094"/>
                  <a:pt x="36395" y="114906"/>
                  <a:pt x="38170" y="116681"/>
                </a:cubicBezTo>
                <a:cubicBezTo>
                  <a:pt x="39384" y="117895"/>
                  <a:pt x="42813" y="133170"/>
                  <a:pt x="42933" y="133350"/>
                </a:cubicBezTo>
                <a:cubicBezTo>
                  <a:pt x="46346" y="138470"/>
                  <a:pt x="52464" y="138116"/>
                  <a:pt x="57220" y="140494"/>
                </a:cubicBezTo>
                <a:cubicBezTo>
                  <a:pt x="59780" y="141774"/>
                  <a:pt x="61983" y="143669"/>
                  <a:pt x="64364" y="145256"/>
                </a:cubicBezTo>
                <a:cubicBezTo>
                  <a:pt x="68333" y="144462"/>
                  <a:pt x="72756" y="144883"/>
                  <a:pt x="76270" y="142875"/>
                </a:cubicBezTo>
                <a:cubicBezTo>
                  <a:pt x="89241" y="135463"/>
                  <a:pt x="70946" y="132229"/>
                  <a:pt x="90558" y="138113"/>
                </a:cubicBezTo>
                <a:cubicBezTo>
                  <a:pt x="97770" y="140277"/>
                  <a:pt x="104845" y="142875"/>
                  <a:pt x="111989" y="145256"/>
                </a:cubicBezTo>
                <a:lnTo>
                  <a:pt x="119133" y="147638"/>
                </a:lnTo>
                <a:cubicBezTo>
                  <a:pt x="121514" y="150019"/>
                  <a:pt x="124120" y="152194"/>
                  <a:pt x="126276" y="154781"/>
                </a:cubicBezTo>
                <a:cubicBezTo>
                  <a:pt x="128108" y="156980"/>
                  <a:pt x="128804" y="160137"/>
                  <a:pt x="131039" y="161925"/>
                </a:cubicBezTo>
                <a:cubicBezTo>
                  <a:pt x="132999" y="163493"/>
                  <a:pt x="135802" y="163512"/>
                  <a:pt x="138183" y="164306"/>
                </a:cubicBezTo>
                <a:cubicBezTo>
                  <a:pt x="137389" y="167481"/>
                  <a:pt x="136700" y="170684"/>
                  <a:pt x="135801" y="173831"/>
                </a:cubicBezTo>
                <a:cubicBezTo>
                  <a:pt x="135111" y="176245"/>
                  <a:pt x="133420" y="178465"/>
                  <a:pt x="133420" y="180975"/>
                </a:cubicBezTo>
                <a:cubicBezTo>
                  <a:pt x="133420" y="183485"/>
                  <a:pt x="135007" y="185738"/>
                  <a:pt x="135801" y="188119"/>
                </a:cubicBezTo>
                <a:cubicBezTo>
                  <a:pt x="142151" y="187325"/>
                  <a:pt x="150686" y="190597"/>
                  <a:pt x="154851" y="185738"/>
                </a:cubicBezTo>
                <a:cubicBezTo>
                  <a:pt x="158118" y="181926"/>
                  <a:pt x="151676" y="176213"/>
                  <a:pt x="150089" y="171450"/>
                </a:cubicBezTo>
                <a:lnTo>
                  <a:pt x="147708" y="164306"/>
                </a:lnTo>
                <a:cubicBezTo>
                  <a:pt x="154852" y="163512"/>
                  <a:pt x="162384" y="164381"/>
                  <a:pt x="169139" y="161925"/>
                </a:cubicBezTo>
                <a:cubicBezTo>
                  <a:pt x="175884" y="159472"/>
                  <a:pt x="175712" y="139256"/>
                  <a:pt x="176283" y="138113"/>
                </a:cubicBezTo>
                <a:cubicBezTo>
                  <a:pt x="177405" y="135868"/>
                  <a:pt x="181045" y="136525"/>
                  <a:pt x="183426" y="135731"/>
                </a:cubicBezTo>
                <a:cubicBezTo>
                  <a:pt x="185014" y="133350"/>
                  <a:pt x="186909" y="131148"/>
                  <a:pt x="188189" y="128588"/>
                </a:cubicBezTo>
                <a:cubicBezTo>
                  <a:pt x="189312" y="126343"/>
                  <a:pt x="188795" y="123219"/>
                  <a:pt x="190570" y="121444"/>
                </a:cubicBezTo>
                <a:cubicBezTo>
                  <a:pt x="192345" y="119669"/>
                  <a:pt x="195333" y="119857"/>
                  <a:pt x="197714" y="119063"/>
                </a:cubicBezTo>
                <a:cubicBezTo>
                  <a:pt x="205205" y="121560"/>
                  <a:pt x="206904" y="120942"/>
                  <a:pt x="212001" y="128588"/>
                </a:cubicBezTo>
                <a:cubicBezTo>
                  <a:pt x="213393" y="130676"/>
                  <a:pt x="212341" y="134272"/>
                  <a:pt x="214383" y="135731"/>
                </a:cubicBezTo>
                <a:cubicBezTo>
                  <a:pt x="218468" y="138649"/>
                  <a:pt x="228670" y="140494"/>
                  <a:pt x="228670" y="140494"/>
                </a:cubicBezTo>
                <a:cubicBezTo>
                  <a:pt x="232952" y="134071"/>
                  <a:pt x="234171" y="133601"/>
                  <a:pt x="235814" y="126206"/>
                </a:cubicBezTo>
                <a:cubicBezTo>
                  <a:pt x="236861" y="121493"/>
                  <a:pt x="235800" y="116111"/>
                  <a:pt x="238195" y="111919"/>
                </a:cubicBezTo>
                <a:cubicBezTo>
                  <a:pt x="239440" y="109740"/>
                  <a:pt x="242958" y="110332"/>
                  <a:pt x="245339" y="109538"/>
                </a:cubicBezTo>
                <a:cubicBezTo>
                  <a:pt x="247720" y="107157"/>
                  <a:pt x="251929" y="105716"/>
                  <a:pt x="252483" y="102394"/>
                </a:cubicBezTo>
                <a:cubicBezTo>
                  <a:pt x="252953" y="99571"/>
                  <a:pt x="247879" y="98108"/>
                  <a:pt x="247720" y="95250"/>
                </a:cubicBezTo>
                <a:cubicBezTo>
                  <a:pt x="247058" y="83336"/>
                  <a:pt x="248413" y="71344"/>
                  <a:pt x="250101" y="59531"/>
                </a:cubicBezTo>
                <a:cubicBezTo>
                  <a:pt x="250811" y="54561"/>
                  <a:pt x="254864" y="45244"/>
                  <a:pt x="254864" y="45244"/>
                </a:cubicBezTo>
                <a:lnTo>
                  <a:pt x="252483" y="26194"/>
                </a:ln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Полилиния 371"/>
          <p:cNvSpPr/>
          <p:nvPr/>
        </p:nvSpPr>
        <p:spPr>
          <a:xfrm>
            <a:off x="4084873" y="3645228"/>
            <a:ext cx="273843" cy="195263"/>
          </a:xfrm>
          <a:custGeom>
            <a:avLst/>
            <a:gdLst>
              <a:gd name="connsiteX0" fmla="*/ 164306 w 273843"/>
              <a:gd name="connsiteY0" fmla="*/ 4763 h 195263"/>
              <a:gd name="connsiteX1" fmla="*/ 157162 w 273843"/>
              <a:gd name="connsiteY1" fmla="*/ 16669 h 195263"/>
              <a:gd name="connsiteX2" fmla="*/ 152400 w 273843"/>
              <a:gd name="connsiteY2" fmla="*/ 30957 h 195263"/>
              <a:gd name="connsiteX3" fmla="*/ 147637 w 273843"/>
              <a:gd name="connsiteY3" fmla="*/ 38100 h 195263"/>
              <a:gd name="connsiteX4" fmla="*/ 126206 w 273843"/>
              <a:gd name="connsiteY4" fmla="*/ 50007 h 195263"/>
              <a:gd name="connsiteX5" fmla="*/ 107156 w 273843"/>
              <a:gd name="connsiteY5" fmla="*/ 52388 h 195263"/>
              <a:gd name="connsiteX6" fmla="*/ 95250 w 273843"/>
              <a:gd name="connsiteY6" fmla="*/ 57150 h 195263"/>
              <a:gd name="connsiteX7" fmla="*/ 92868 w 273843"/>
              <a:gd name="connsiteY7" fmla="*/ 50007 h 195263"/>
              <a:gd name="connsiteX8" fmla="*/ 78581 w 273843"/>
              <a:gd name="connsiteY8" fmla="*/ 42863 h 195263"/>
              <a:gd name="connsiteX9" fmla="*/ 64293 w 273843"/>
              <a:gd name="connsiteY9" fmla="*/ 35719 h 195263"/>
              <a:gd name="connsiteX10" fmla="*/ 52387 w 273843"/>
              <a:gd name="connsiteY10" fmla="*/ 38100 h 195263"/>
              <a:gd name="connsiteX11" fmla="*/ 47625 w 273843"/>
              <a:gd name="connsiteY11" fmla="*/ 59532 h 195263"/>
              <a:gd name="connsiteX12" fmla="*/ 42862 w 273843"/>
              <a:gd name="connsiteY12" fmla="*/ 66675 h 195263"/>
              <a:gd name="connsiteX13" fmla="*/ 40481 w 273843"/>
              <a:gd name="connsiteY13" fmla="*/ 73819 h 195263"/>
              <a:gd name="connsiteX14" fmla="*/ 33337 w 273843"/>
              <a:gd name="connsiteY14" fmla="*/ 95250 h 195263"/>
              <a:gd name="connsiteX15" fmla="*/ 26193 w 273843"/>
              <a:gd name="connsiteY15" fmla="*/ 100013 h 195263"/>
              <a:gd name="connsiteX16" fmla="*/ 23812 w 273843"/>
              <a:gd name="connsiteY16" fmla="*/ 114300 h 195263"/>
              <a:gd name="connsiteX17" fmla="*/ 14287 w 273843"/>
              <a:gd name="connsiteY17" fmla="*/ 128588 h 195263"/>
              <a:gd name="connsiteX18" fmla="*/ 9525 w 273843"/>
              <a:gd name="connsiteY18" fmla="*/ 145257 h 195263"/>
              <a:gd name="connsiteX19" fmla="*/ 7143 w 273843"/>
              <a:gd name="connsiteY19" fmla="*/ 152400 h 195263"/>
              <a:gd name="connsiteX20" fmla="*/ 0 w 273843"/>
              <a:gd name="connsiteY20" fmla="*/ 159544 h 195263"/>
              <a:gd name="connsiteX21" fmla="*/ 7143 w 273843"/>
              <a:gd name="connsiteY21" fmla="*/ 176213 h 195263"/>
              <a:gd name="connsiteX22" fmla="*/ 14287 w 273843"/>
              <a:gd name="connsiteY22" fmla="*/ 180975 h 195263"/>
              <a:gd name="connsiteX23" fmla="*/ 19050 w 273843"/>
              <a:gd name="connsiteY23" fmla="*/ 188119 h 195263"/>
              <a:gd name="connsiteX24" fmla="*/ 33337 w 273843"/>
              <a:gd name="connsiteY24" fmla="*/ 195263 h 195263"/>
              <a:gd name="connsiteX25" fmla="*/ 52387 w 273843"/>
              <a:gd name="connsiteY25" fmla="*/ 192882 h 195263"/>
              <a:gd name="connsiteX26" fmla="*/ 59531 w 273843"/>
              <a:gd name="connsiteY26" fmla="*/ 188119 h 195263"/>
              <a:gd name="connsiteX27" fmla="*/ 80962 w 273843"/>
              <a:gd name="connsiteY27" fmla="*/ 185738 h 195263"/>
              <a:gd name="connsiteX28" fmla="*/ 88106 w 273843"/>
              <a:gd name="connsiteY28" fmla="*/ 180975 h 195263"/>
              <a:gd name="connsiteX29" fmla="*/ 97631 w 273843"/>
              <a:gd name="connsiteY29" fmla="*/ 178594 h 195263"/>
              <a:gd name="connsiteX30" fmla="*/ 104775 w 273843"/>
              <a:gd name="connsiteY30" fmla="*/ 176213 h 195263"/>
              <a:gd name="connsiteX31" fmla="*/ 116681 w 273843"/>
              <a:gd name="connsiteY31" fmla="*/ 164307 h 195263"/>
              <a:gd name="connsiteX32" fmla="*/ 130968 w 273843"/>
              <a:gd name="connsiteY32" fmla="*/ 152400 h 195263"/>
              <a:gd name="connsiteX33" fmla="*/ 128587 w 273843"/>
              <a:gd name="connsiteY33" fmla="*/ 145257 h 195263"/>
              <a:gd name="connsiteX34" fmla="*/ 145256 w 273843"/>
              <a:gd name="connsiteY34" fmla="*/ 128588 h 195263"/>
              <a:gd name="connsiteX35" fmla="*/ 154781 w 273843"/>
              <a:gd name="connsiteY35" fmla="*/ 123825 h 195263"/>
              <a:gd name="connsiteX36" fmla="*/ 185737 w 273843"/>
              <a:gd name="connsiteY36" fmla="*/ 121444 h 195263"/>
              <a:gd name="connsiteX37" fmla="*/ 211931 w 273843"/>
              <a:gd name="connsiteY37" fmla="*/ 123825 h 195263"/>
              <a:gd name="connsiteX38" fmla="*/ 219075 w 273843"/>
              <a:gd name="connsiteY38" fmla="*/ 138113 h 195263"/>
              <a:gd name="connsiteX39" fmla="*/ 226218 w 273843"/>
              <a:gd name="connsiteY39" fmla="*/ 142875 h 195263"/>
              <a:gd name="connsiteX40" fmla="*/ 254793 w 273843"/>
              <a:gd name="connsiteY40" fmla="*/ 147638 h 195263"/>
              <a:gd name="connsiteX41" fmla="*/ 261937 w 273843"/>
              <a:gd name="connsiteY41" fmla="*/ 150019 h 195263"/>
              <a:gd name="connsiteX42" fmla="*/ 273843 w 273843"/>
              <a:gd name="connsiteY42" fmla="*/ 140494 h 195263"/>
              <a:gd name="connsiteX43" fmla="*/ 269081 w 273843"/>
              <a:gd name="connsiteY43" fmla="*/ 126207 h 195263"/>
              <a:gd name="connsiteX44" fmla="*/ 266700 w 273843"/>
              <a:gd name="connsiteY44" fmla="*/ 114300 h 195263"/>
              <a:gd name="connsiteX45" fmla="*/ 257175 w 273843"/>
              <a:gd name="connsiteY45" fmla="*/ 97632 h 195263"/>
              <a:gd name="connsiteX46" fmla="*/ 266700 w 273843"/>
              <a:gd name="connsiteY46" fmla="*/ 76200 h 195263"/>
              <a:gd name="connsiteX47" fmla="*/ 269081 w 273843"/>
              <a:gd name="connsiteY47" fmla="*/ 69057 h 195263"/>
              <a:gd name="connsiteX48" fmla="*/ 266700 w 273843"/>
              <a:gd name="connsiteY48" fmla="*/ 45244 h 195263"/>
              <a:gd name="connsiteX49" fmla="*/ 259556 w 273843"/>
              <a:gd name="connsiteY49" fmla="*/ 40482 h 195263"/>
              <a:gd name="connsiteX50" fmla="*/ 235743 w 273843"/>
              <a:gd name="connsiteY50" fmla="*/ 35719 h 195263"/>
              <a:gd name="connsiteX51" fmla="*/ 223837 w 273843"/>
              <a:gd name="connsiteY51" fmla="*/ 9525 h 195263"/>
              <a:gd name="connsiteX52" fmla="*/ 219075 w 273843"/>
              <a:gd name="connsiteY52" fmla="*/ 2382 h 195263"/>
              <a:gd name="connsiteX53" fmla="*/ 192881 w 273843"/>
              <a:gd name="connsiteY53" fmla="*/ 4763 h 195263"/>
              <a:gd name="connsiteX54" fmla="*/ 178593 w 273843"/>
              <a:gd name="connsiteY54" fmla="*/ 0 h 195263"/>
              <a:gd name="connsiteX55" fmla="*/ 161925 w 273843"/>
              <a:gd name="connsiteY55" fmla="*/ 9525 h 195263"/>
              <a:gd name="connsiteX56" fmla="*/ 164306 w 273843"/>
              <a:gd name="connsiteY56" fmla="*/ 47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3843" h="195263">
                <a:moveTo>
                  <a:pt x="164306" y="4763"/>
                </a:moveTo>
                <a:cubicBezTo>
                  <a:pt x="163512" y="5954"/>
                  <a:pt x="159077" y="12456"/>
                  <a:pt x="157162" y="16669"/>
                </a:cubicBezTo>
                <a:cubicBezTo>
                  <a:pt x="155085" y="21239"/>
                  <a:pt x="155185" y="26780"/>
                  <a:pt x="152400" y="30957"/>
                </a:cubicBezTo>
                <a:cubicBezTo>
                  <a:pt x="150812" y="33338"/>
                  <a:pt x="149791" y="36216"/>
                  <a:pt x="147637" y="38100"/>
                </a:cubicBezTo>
                <a:cubicBezTo>
                  <a:pt x="142452" y="42636"/>
                  <a:pt x="133872" y="48613"/>
                  <a:pt x="126206" y="50007"/>
                </a:cubicBezTo>
                <a:cubicBezTo>
                  <a:pt x="119910" y="51152"/>
                  <a:pt x="113506" y="51594"/>
                  <a:pt x="107156" y="52388"/>
                </a:cubicBezTo>
                <a:cubicBezTo>
                  <a:pt x="103998" y="57125"/>
                  <a:pt x="102480" y="64380"/>
                  <a:pt x="95250" y="57150"/>
                </a:cubicBezTo>
                <a:cubicBezTo>
                  <a:pt x="93475" y="55375"/>
                  <a:pt x="94436" y="51967"/>
                  <a:pt x="92868" y="50007"/>
                </a:cubicBezTo>
                <a:cubicBezTo>
                  <a:pt x="89509" y="45809"/>
                  <a:pt x="83289" y="44432"/>
                  <a:pt x="78581" y="42863"/>
                </a:cubicBezTo>
                <a:cubicBezTo>
                  <a:pt x="74968" y="40454"/>
                  <a:pt x="69224" y="35719"/>
                  <a:pt x="64293" y="35719"/>
                </a:cubicBezTo>
                <a:cubicBezTo>
                  <a:pt x="60246" y="35719"/>
                  <a:pt x="56356" y="37306"/>
                  <a:pt x="52387" y="38100"/>
                </a:cubicBezTo>
                <a:cubicBezTo>
                  <a:pt x="51473" y="43584"/>
                  <a:pt x="50555" y="53672"/>
                  <a:pt x="47625" y="59532"/>
                </a:cubicBezTo>
                <a:cubicBezTo>
                  <a:pt x="46345" y="62092"/>
                  <a:pt x="44450" y="64294"/>
                  <a:pt x="42862" y="66675"/>
                </a:cubicBezTo>
                <a:cubicBezTo>
                  <a:pt x="42068" y="69056"/>
                  <a:pt x="41025" y="71369"/>
                  <a:pt x="40481" y="73819"/>
                </a:cubicBezTo>
                <a:cubicBezTo>
                  <a:pt x="38200" y="84085"/>
                  <a:pt x="40441" y="88147"/>
                  <a:pt x="33337" y="95250"/>
                </a:cubicBezTo>
                <a:cubicBezTo>
                  <a:pt x="31313" y="97274"/>
                  <a:pt x="28574" y="98425"/>
                  <a:pt x="26193" y="100013"/>
                </a:cubicBezTo>
                <a:cubicBezTo>
                  <a:pt x="25399" y="104775"/>
                  <a:pt x="25669" y="109843"/>
                  <a:pt x="23812" y="114300"/>
                </a:cubicBezTo>
                <a:cubicBezTo>
                  <a:pt x="21611" y="119584"/>
                  <a:pt x="14287" y="128588"/>
                  <a:pt x="14287" y="128588"/>
                </a:cubicBezTo>
                <a:cubicBezTo>
                  <a:pt x="8569" y="145743"/>
                  <a:pt x="15516" y="124292"/>
                  <a:pt x="9525" y="145257"/>
                </a:cubicBezTo>
                <a:cubicBezTo>
                  <a:pt x="8835" y="147670"/>
                  <a:pt x="8535" y="150312"/>
                  <a:pt x="7143" y="152400"/>
                </a:cubicBezTo>
                <a:cubicBezTo>
                  <a:pt x="5275" y="155202"/>
                  <a:pt x="2381" y="157163"/>
                  <a:pt x="0" y="159544"/>
                </a:cubicBezTo>
                <a:cubicBezTo>
                  <a:pt x="1821" y="166829"/>
                  <a:pt x="1662" y="170732"/>
                  <a:pt x="7143" y="176213"/>
                </a:cubicBezTo>
                <a:cubicBezTo>
                  <a:pt x="9167" y="178237"/>
                  <a:pt x="11906" y="179388"/>
                  <a:pt x="14287" y="180975"/>
                </a:cubicBezTo>
                <a:cubicBezTo>
                  <a:pt x="15875" y="183356"/>
                  <a:pt x="17026" y="186095"/>
                  <a:pt x="19050" y="188119"/>
                </a:cubicBezTo>
                <a:cubicBezTo>
                  <a:pt x="23667" y="192737"/>
                  <a:pt x="27525" y="193326"/>
                  <a:pt x="33337" y="195263"/>
                </a:cubicBezTo>
                <a:cubicBezTo>
                  <a:pt x="39687" y="194469"/>
                  <a:pt x="46213" y="194566"/>
                  <a:pt x="52387" y="192882"/>
                </a:cubicBezTo>
                <a:cubicBezTo>
                  <a:pt x="55148" y="192129"/>
                  <a:pt x="56754" y="188813"/>
                  <a:pt x="59531" y="188119"/>
                </a:cubicBezTo>
                <a:cubicBezTo>
                  <a:pt x="66504" y="186376"/>
                  <a:pt x="73818" y="186532"/>
                  <a:pt x="80962" y="185738"/>
                </a:cubicBezTo>
                <a:cubicBezTo>
                  <a:pt x="83343" y="184150"/>
                  <a:pt x="85475" y="182102"/>
                  <a:pt x="88106" y="180975"/>
                </a:cubicBezTo>
                <a:cubicBezTo>
                  <a:pt x="91114" y="179686"/>
                  <a:pt x="94484" y="179493"/>
                  <a:pt x="97631" y="178594"/>
                </a:cubicBezTo>
                <a:cubicBezTo>
                  <a:pt x="100045" y="177904"/>
                  <a:pt x="102394" y="177007"/>
                  <a:pt x="104775" y="176213"/>
                </a:cubicBezTo>
                <a:cubicBezTo>
                  <a:pt x="117871" y="167481"/>
                  <a:pt x="106759" y="176213"/>
                  <a:pt x="116681" y="164307"/>
                </a:cubicBezTo>
                <a:cubicBezTo>
                  <a:pt x="122411" y="157432"/>
                  <a:pt x="123944" y="157084"/>
                  <a:pt x="130968" y="152400"/>
                </a:cubicBezTo>
                <a:cubicBezTo>
                  <a:pt x="130174" y="150019"/>
                  <a:pt x="128587" y="147767"/>
                  <a:pt x="128587" y="145257"/>
                </a:cubicBezTo>
                <a:cubicBezTo>
                  <a:pt x="128587" y="135975"/>
                  <a:pt x="138436" y="131998"/>
                  <a:pt x="145256" y="128588"/>
                </a:cubicBezTo>
                <a:cubicBezTo>
                  <a:pt x="148431" y="127000"/>
                  <a:pt x="151285" y="124442"/>
                  <a:pt x="154781" y="123825"/>
                </a:cubicBezTo>
                <a:cubicBezTo>
                  <a:pt x="164973" y="122026"/>
                  <a:pt x="175418" y="122238"/>
                  <a:pt x="185737" y="121444"/>
                </a:cubicBezTo>
                <a:cubicBezTo>
                  <a:pt x="194468" y="122238"/>
                  <a:pt x="203551" y="121247"/>
                  <a:pt x="211931" y="123825"/>
                </a:cubicBezTo>
                <a:cubicBezTo>
                  <a:pt x="217254" y="125463"/>
                  <a:pt x="216517" y="134916"/>
                  <a:pt x="219075" y="138113"/>
                </a:cubicBezTo>
                <a:cubicBezTo>
                  <a:pt x="220863" y="140348"/>
                  <a:pt x="223659" y="141595"/>
                  <a:pt x="226218" y="142875"/>
                </a:cubicBezTo>
                <a:cubicBezTo>
                  <a:pt x="234199" y="146866"/>
                  <a:pt x="247993" y="146883"/>
                  <a:pt x="254793" y="147638"/>
                </a:cubicBezTo>
                <a:cubicBezTo>
                  <a:pt x="257174" y="148432"/>
                  <a:pt x="259427" y="150019"/>
                  <a:pt x="261937" y="150019"/>
                </a:cubicBezTo>
                <a:cubicBezTo>
                  <a:pt x="269606" y="150019"/>
                  <a:pt x="270186" y="145980"/>
                  <a:pt x="273843" y="140494"/>
                </a:cubicBezTo>
                <a:cubicBezTo>
                  <a:pt x="272256" y="135732"/>
                  <a:pt x="270065" y="131129"/>
                  <a:pt x="269081" y="126207"/>
                </a:cubicBezTo>
                <a:cubicBezTo>
                  <a:pt x="268287" y="122238"/>
                  <a:pt x="267980" y="118140"/>
                  <a:pt x="266700" y="114300"/>
                </a:cubicBezTo>
                <a:cubicBezTo>
                  <a:pt x="264687" y="108260"/>
                  <a:pt x="260658" y="102856"/>
                  <a:pt x="257175" y="97632"/>
                </a:cubicBezTo>
                <a:cubicBezTo>
                  <a:pt x="262842" y="80629"/>
                  <a:pt x="259152" y="87521"/>
                  <a:pt x="266700" y="76200"/>
                </a:cubicBezTo>
                <a:cubicBezTo>
                  <a:pt x="267494" y="73819"/>
                  <a:pt x="269081" y="71567"/>
                  <a:pt x="269081" y="69057"/>
                </a:cubicBezTo>
                <a:cubicBezTo>
                  <a:pt x="269081" y="61080"/>
                  <a:pt x="269223" y="52812"/>
                  <a:pt x="266700" y="45244"/>
                </a:cubicBezTo>
                <a:cubicBezTo>
                  <a:pt x="265795" y="42529"/>
                  <a:pt x="262116" y="41762"/>
                  <a:pt x="259556" y="40482"/>
                </a:cubicBezTo>
                <a:cubicBezTo>
                  <a:pt x="252903" y="37155"/>
                  <a:pt x="241895" y="36598"/>
                  <a:pt x="235743" y="35719"/>
                </a:cubicBezTo>
                <a:cubicBezTo>
                  <a:pt x="232240" y="18200"/>
                  <a:pt x="235607" y="27180"/>
                  <a:pt x="223837" y="9525"/>
                </a:cubicBezTo>
                <a:lnTo>
                  <a:pt x="219075" y="2382"/>
                </a:lnTo>
                <a:cubicBezTo>
                  <a:pt x="203453" y="7589"/>
                  <a:pt x="207690" y="8802"/>
                  <a:pt x="192881" y="4763"/>
                </a:cubicBezTo>
                <a:cubicBezTo>
                  <a:pt x="188038" y="3442"/>
                  <a:pt x="178593" y="0"/>
                  <a:pt x="178593" y="0"/>
                </a:cubicBezTo>
                <a:cubicBezTo>
                  <a:pt x="169348" y="1541"/>
                  <a:pt x="161925" y="-1547"/>
                  <a:pt x="161925" y="9525"/>
                </a:cubicBezTo>
                <a:cubicBezTo>
                  <a:pt x="161925" y="11300"/>
                  <a:pt x="165100" y="3572"/>
                  <a:pt x="164306" y="4763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bg2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Полилиния 372"/>
          <p:cNvSpPr/>
          <p:nvPr/>
        </p:nvSpPr>
        <p:spPr>
          <a:xfrm>
            <a:off x="4184679" y="3163754"/>
            <a:ext cx="311130" cy="309563"/>
          </a:xfrm>
          <a:custGeom>
            <a:avLst/>
            <a:gdLst>
              <a:gd name="connsiteX0" fmla="*/ 108015 w 311130"/>
              <a:gd name="connsiteY0" fmla="*/ 0 h 309563"/>
              <a:gd name="connsiteX1" fmla="*/ 110397 w 311130"/>
              <a:gd name="connsiteY1" fmla="*/ 16669 h 309563"/>
              <a:gd name="connsiteX2" fmla="*/ 103253 w 311130"/>
              <a:gd name="connsiteY2" fmla="*/ 33338 h 309563"/>
              <a:gd name="connsiteX3" fmla="*/ 88965 w 311130"/>
              <a:gd name="connsiteY3" fmla="*/ 42863 h 309563"/>
              <a:gd name="connsiteX4" fmla="*/ 81822 w 311130"/>
              <a:gd name="connsiteY4" fmla="*/ 47625 h 309563"/>
              <a:gd name="connsiteX5" fmla="*/ 65153 w 311130"/>
              <a:gd name="connsiteY5" fmla="*/ 66675 h 309563"/>
              <a:gd name="connsiteX6" fmla="*/ 24672 w 311130"/>
              <a:gd name="connsiteY6" fmla="*/ 69056 h 309563"/>
              <a:gd name="connsiteX7" fmla="*/ 19909 w 311130"/>
              <a:gd name="connsiteY7" fmla="*/ 76200 h 309563"/>
              <a:gd name="connsiteX8" fmla="*/ 15147 w 311130"/>
              <a:gd name="connsiteY8" fmla="*/ 97631 h 309563"/>
              <a:gd name="connsiteX9" fmla="*/ 10384 w 311130"/>
              <a:gd name="connsiteY9" fmla="*/ 111919 h 309563"/>
              <a:gd name="connsiteX10" fmla="*/ 8003 w 311130"/>
              <a:gd name="connsiteY10" fmla="*/ 119063 h 309563"/>
              <a:gd name="connsiteX11" fmla="*/ 8003 w 311130"/>
              <a:gd name="connsiteY11" fmla="*/ 152400 h 309563"/>
              <a:gd name="connsiteX12" fmla="*/ 3240 w 311130"/>
              <a:gd name="connsiteY12" fmla="*/ 159544 h 309563"/>
              <a:gd name="connsiteX13" fmla="*/ 3240 w 311130"/>
              <a:gd name="connsiteY13" fmla="*/ 185738 h 309563"/>
              <a:gd name="connsiteX14" fmla="*/ 12765 w 311130"/>
              <a:gd name="connsiteY14" fmla="*/ 200025 h 309563"/>
              <a:gd name="connsiteX15" fmla="*/ 15147 w 311130"/>
              <a:gd name="connsiteY15" fmla="*/ 211931 h 309563"/>
              <a:gd name="connsiteX16" fmla="*/ 36578 w 311130"/>
              <a:gd name="connsiteY16" fmla="*/ 223838 h 309563"/>
              <a:gd name="connsiteX17" fmla="*/ 43722 w 311130"/>
              <a:gd name="connsiteY17" fmla="*/ 228600 h 309563"/>
              <a:gd name="connsiteX18" fmla="*/ 60390 w 311130"/>
              <a:gd name="connsiteY18" fmla="*/ 250031 h 309563"/>
              <a:gd name="connsiteX19" fmla="*/ 62772 w 311130"/>
              <a:gd name="connsiteY19" fmla="*/ 257175 h 309563"/>
              <a:gd name="connsiteX20" fmla="*/ 79440 w 311130"/>
              <a:gd name="connsiteY20" fmla="*/ 276225 h 309563"/>
              <a:gd name="connsiteX21" fmla="*/ 88965 w 311130"/>
              <a:gd name="connsiteY21" fmla="*/ 278606 h 309563"/>
              <a:gd name="connsiteX22" fmla="*/ 96109 w 311130"/>
              <a:gd name="connsiteY22" fmla="*/ 280988 h 309563"/>
              <a:gd name="connsiteX23" fmla="*/ 103253 w 311130"/>
              <a:gd name="connsiteY23" fmla="*/ 288131 h 309563"/>
              <a:gd name="connsiteX24" fmla="*/ 110397 w 311130"/>
              <a:gd name="connsiteY24" fmla="*/ 290513 h 309563"/>
              <a:gd name="connsiteX25" fmla="*/ 129447 w 311130"/>
              <a:gd name="connsiteY25" fmla="*/ 295275 h 309563"/>
              <a:gd name="connsiteX26" fmla="*/ 138972 w 311130"/>
              <a:gd name="connsiteY26" fmla="*/ 297656 h 309563"/>
              <a:gd name="connsiteX27" fmla="*/ 141353 w 311130"/>
              <a:gd name="connsiteY27" fmla="*/ 304800 h 309563"/>
              <a:gd name="connsiteX28" fmla="*/ 148497 w 311130"/>
              <a:gd name="connsiteY28" fmla="*/ 307181 h 309563"/>
              <a:gd name="connsiteX29" fmla="*/ 200884 w 311130"/>
              <a:gd name="connsiteY29" fmla="*/ 309563 h 309563"/>
              <a:gd name="connsiteX30" fmla="*/ 210409 w 311130"/>
              <a:gd name="connsiteY30" fmla="*/ 297656 h 309563"/>
              <a:gd name="connsiteX31" fmla="*/ 215172 w 311130"/>
              <a:gd name="connsiteY31" fmla="*/ 278606 h 309563"/>
              <a:gd name="connsiteX32" fmla="*/ 227078 w 311130"/>
              <a:gd name="connsiteY32" fmla="*/ 266700 h 309563"/>
              <a:gd name="connsiteX33" fmla="*/ 243747 w 311130"/>
              <a:gd name="connsiteY33" fmla="*/ 247650 h 309563"/>
              <a:gd name="connsiteX34" fmla="*/ 248509 w 311130"/>
              <a:gd name="connsiteY34" fmla="*/ 240506 h 309563"/>
              <a:gd name="connsiteX35" fmla="*/ 262797 w 311130"/>
              <a:gd name="connsiteY35" fmla="*/ 228600 h 309563"/>
              <a:gd name="connsiteX36" fmla="*/ 274703 w 311130"/>
              <a:gd name="connsiteY36" fmla="*/ 214313 h 309563"/>
              <a:gd name="connsiteX37" fmla="*/ 288990 w 311130"/>
              <a:gd name="connsiteY37" fmla="*/ 209550 h 309563"/>
              <a:gd name="connsiteX38" fmla="*/ 303278 w 311130"/>
              <a:gd name="connsiteY38" fmla="*/ 200025 h 309563"/>
              <a:gd name="connsiteX39" fmla="*/ 308040 w 311130"/>
              <a:gd name="connsiteY39" fmla="*/ 192881 h 309563"/>
              <a:gd name="connsiteX40" fmla="*/ 308040 w 311130"/>
              <a:gd name="connsiteY40" fmla="*/ 150019 h 309563"/>
              <a:gd name="connsiteX41" fmla="*/ 286609 w 311130"/>
              <a:gd name="connsiteY41" fmla="*/ 152400 h 309563"/>
              <a:gd name="connsiteX42" fmla="*/ 272322 w 311130"/>
              <a:gd name="connsiteY42" fmla="*/ 157163 h 309563"/>
              <a:gd name="connsiteX43" fmla="*/ 260415 w 311130"/>
              <a:gd name="connsiteY43" fmla="*/ 169069 h 309563"/>
              <a:gd name="connsiteX44" fmla="*/ 246128 w 311130"/>
              <a:gd name="connsiteY44" fmla="*/ 159544 h 309563"/>
              <a:gd name="connsiteX45" fmla="*/ 243747 w 311130"/>
              <a:gd name="connsiteY45" fmla="*/ 152400 h 309563"/>
              <a:gd name="connsiteX46" fmla="*/ 236603 w 311130"/>
              <a:gd name="connsiteY46" fmla="*/ 145256 h 309563"/>
              <a:gd name="connsiteX47" fmla="*/ 231840 w 311130"/>
              <a:gd name="connsiteY47" fmla="*/ 138113 h 309563"/>
              <a:gd name="connsiteX48" fmla="*/ 227078 w 311130"/>
              <a:gd name="connsiteY48" fmla="*/ 121444 h 309563"/>
              <a:gd name="connsiteX49" fmla="*/ 215172 w 311130"/>
              <a:gd name="connsiteY49" fmla="*/ 107156 h 309563"/>
              <a:gd name="connsiteX50" fmla="*/ 200884 w 311130"/>
              <a:gd name="connsiteY50" fmla="*/ 97631 h 309563"/>
              <a:gd name="connsiteX51" fmla="*/ 186597 w 311130"/>
              <a:gd name="connsiteY51" fmla="*/ 85725 h 309563"/>
              <a:gd name="connsiteX52" fmla="*/ 184215 w 311130"/>
              <a:gd name="connsiteY52" fmla="*/ 78581 h 309563"/>
              <a:gd name="connsiteX53" fmla="*/ 155640 w 311130"/>
              <a:gd name="connsiteY53" fmla="*/ 71438 h 309563"/>
              <a:gd name="connsiteX54" fmla="*/ 143734 w 311130"/>
              <a:gd name="connsiteY54" fmla="*/ 54769 h 309563"/>
              <a:gd name="connsiteX55" fmla="*/ 141353 w 311130"/>
              <a:gd name="connsiteY55" fmla="*/ 47625 h 309563"/>
              <a:gd name="connsiteX56" fmla="*/ 138972 w 311130"/>
              <a:gd name="connsiteY56" fmla="*/ 19050 h 309563"/>
              <a:gd name="connsiteX57" fmla="*/ 117540 w 311130"/>
              <a:gd name="connsiteY57" fmla="*/ 4763 h 309563"/>
              <a:gd name="connsiteX58" fmla="*/ 108015 w 311130"/>
              <a:gd name="connsiteY58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1130" h="309563">
                <a:moveTo>
                  <a:pt x="108015" y="0"/>
                </a:moveTo>
                <a:cubicBezTo>
                  <a:pt x="108809" y="5556"/>
                  <a:pt x="110397" y="11056"/>
                  <a:pt x="110397" y="16669"/>
                </a:cubicBezTo>
                <a:cubicBezTo>
                  <a:pt x="110397" y="21576"/>
                  <a:pt x="107140" y="29937"/>
                  <a:pt x="103253" y="33338"/>
                </a:cubicBezTo>
                <a:cubicBezTo>
                  <a:pt x="98945" y="37107"/>
                  <a:pt x="93728" y="39688"/>
                  <a:pt x="88965" y="42863"/>
                </a:cubicBezTo>
                <a:lnTo>
                  <a:pt x="81822" y="47625"/>
                </a:lnTo>
                <a:cubicBezTo>
                  <a:pt x="79822" y="50625"/>
                  <a:pt x="72504" y="65572"/>
                  <a:pt x="65153" y="66675"/>
                </a:cubicBezTo>
                <a:cubicBezTo>
                  <a:pt x="51786" y="68680"/>
                  <a:pt x="38166" y="68262"/>
                  <a:pt x="24672" y="69056"/>
                </a:cubicBezTo>
                <a:cubicBezTo>
                  <a:pt x="23084" y="71437"/>
                  <a:pt x="21189" y="73640"/>
                  <a:pt x="19909" y="76200"/>
                </a:cubicBezTo>
                <a:cubicBezTo>
                  <a:pt x="16503" y="83012"/>
                  <a:pt x="16975" y="90317"/>
                  <a:pt x="15147" y="97631"/>
                </a:cubicBezTo>
                <a:cubicBezTo>
                  <a:pt x="13929" y="102501"/>
                  <a:pt x="11972" y="107156"/>
                  <a:pt x="10384" y="111919"/>
                </a:cubicBezTo>
                <a:lnTo>
                  <a:pt x="8003" y="119063"/>
                </a:lnTo>
                <a:cubicBezTo>
                  <a:pt x="9484" y="132397"/>
                  <a:pt x="12552" y="140271"/>
                  <a:pt x="8003" y="152400"/>
                </a:cubicBezTo>
                <a:cubicBezTo>
                  <a:pt x="6998" y="155080"/>
                  <a:pt x="4828" y="157163"/>
                  <a:pt x="3240" y="159544"/>
                </a:cubicBezTo>
                <a:cubicBezTo>
                  <a:pt x="-218" y="169918"/>
                  <a:pt x="-1866" y="171440"/>
                  <a:pt x="3240" y="185738"/>
                </a:cubicBezTo>
                <a:cubicBezTo>
                  <a:pt x="5165" y="191128"/>
                  <a:pt x="12765" y="200025"/>
                  <a:pt x="12765" y="200025"/>
                </a:cubicBezTo>
                <a:cubicBezTo>
                  <a:pt x="13559" y="203994"/>
                  <a:pt x="12662" y="208736"/>
                  <a:pt x="15147" y="211931"/>
                </a:cubicBezTo>
                <a:cubicBezTo>
                  <a:pt x="24700" y="224213"/>
                  <a:pt x="26997" y="219047"/>
                  <a:pt x="36578" y="223838"/>
                </a:cubicBezTo>
                <a:cubicBezTo>
                  <a:pt x="39138" y="225118"/>
                  <a:pt x="41341" y="227013"/>
                  <a:pt x="43722" y="228600"/>
                </a:cubicBezTo>
                <a:cubicBezTo>
                  <a:pt x="55115" y="245690"/>
                  <a:pt x="49200" y="238841"/>
                  <a:pt x="60390" y="250031"/>
                </a:cubicBezTo>
                <a:cubicBezTo>
                  <a:pt x="61184" y="252412"/>
                  <a:pt x="61553" y="254981"/>
                  <a:pt x="62772" y="257175"/>
                </a:cubicBezTo>
                <a:cubicBezTo>
                  <a:pt x="67319" y="265360"/>
                  <a:pt x="70816" y="272529"/>
                  <a:pt x="79440" y="276225"/>
                </a:cubicBezTo>
                <a:cubicBezTo>
                  <a:pt x="82448" y="277514"/>
                  <a:pt x="85818" y="277707"/>
                  <a:pt x="88965" y="278606"/>
                </a:cubicBezTo>
                <a:cubicBezTo>
                  <a:pt x="91379" y="279296"/>
                  <a:pt x="93728" y="280194"/>
                  <a:pt x="96109" y="280988"/>
                </a:cubicBezTo>
                <a:cubicBezTo>
                  <a:pt x="98490" y="283369"/>
                  <a:pt x="100451" y="286263"/>
                  <a:pt x="103253" y="288131"/>
                </a:cubicBezTo>
                <a:cubicBezTo>
                  <a:pt x="105342" y="289523"/>
                  <a:pt x="107975" y="289853"/>
                  <a:pt x="110397" y="290513"/>
                </a:cubicBezTo>
                <a:cubicBezTo>
                  <a:pt x="116712" y="292235"/>
                  <a:pt x="123097" y="293688"/>
                  <a:pt x="129447" y="295275"/>
                </a:cubicBezTo>
                <a:lnTo>
                  <a:pt x="138972" y="297656"/>
                </a:lnTo>
                <a:cubicBezTo>
                  <a:pt x="139766" y="300037"/>
                  <a:pt x="139578" y="303025"/>
                  <a:pt x="141353" y="304800"/>
                </a:cubicBezTo>
                <a:cubicBezTo>
                  <a:pt x="143128" y="306575"/>
                  <a:pt x="145995" y="306981"/>
                  <a:pt x="148497" y="307181"/>
                </a:cubicBezTo>
                <a:cubicBezTo>
                  <a:pt x="165922" y="308575"/>
                  <a:pt x="183422" y="308769"/>
                  <a:pt x="200884" y="309563"/>
                </a:cubicBezTo>
                <a:cubicBezTo>
                  <a:pt x="206868" y="291609"/>
                  <a:pt x="198100" y="313042"/>
                  <a:pt x="210409" y="297656"/>
                </a:cubicBezTo>
                <a:cubicBezTo>
                  <a:pt x="212481" y="295065"/>
                  <a:pt x="214859" y="279439"/>
                  <a:pt x="215172" y="278606"/>
                </a:cubicBezTo>
                <a:cubicBezTo>
                  <a:pt x="217818" y="271551"/>
                  <a:pt x="221258" y="270581"/>
                  <a:pt x="227078" y="266700"/>
                </a:cubicBezTo>
                <a:cubicBezTo>
                  <a:pt x="238191" y="250032"/>
                  <a:pt x="231841" y="255588"/>
                  <a:pt x="243747" y="247650"/>
                </a:cubicBezTo>
                <a:cubicBezTo>
                  <a:pt x="245334" y="245269"/>
                  <a:pt x="246485" y="242530"/>
                  <a:pt x="248509" y="240506"/>
                </a:cubicBezTo>
                <a:cubicBezTo>
                  <a:pt x="267241" y="221774"/>
                  <a:pt x="243291" y="252008"/>
                  <a:pt x="262797" y="228600"/>
                </a:cubicBezTo>
                <a:cubicBezTo>
                  <a:pt x="267143" y="223384"/>
                  <a:pt x="268222" y="217913"/>
                  <a:pt x="274703" y="214313"/>
                </a:cubicBezTo>
                <a:cubicBezTo>
                  <a:pt x="279091" y="211875"/>
                  <a:pt x="284813" y="212335"/>
                  <a:pt x="288990" y="209550"/>
                </a:cubicBezTo>
                <a:lnTo>
                  <a:pt x="303278" y="200025"/>
                </a:lnTo>
                <a:cubicBezTo>
                  <a:pt x="304865" y="197644"/>
                  <a:pt x="306760" y="195441"/>
                  <a:pt x="308040" y="192881"/>
                </a:cubicBezTo>
                <a:cubicBezTo>
                  <a:pt x="314559" y="179844"/>
                  <a:pt x="308869" y="162444"/>
                  <a:pt x="308040" y="150019"/>
                </a:cubicBezTo>
                <a:cubicBezTo>
                  <a:pt x="300896" y="150813"/>
                  <a:pt x="293657" y="150990"/>
                  <a:pt x="286609" y="152400"/>
                </a:cubicBezTo>
                <a:cubicBezTo>
                  <a:pt x="281686" y="153385"/>
                  <a:pt x="272322" y="157163"/>
                  <a:pt x="272322" y="157163"/>
                </a:cubicBezTo>
                <a:cubicBezTo>
                  <a:pt x="270638" y="162212"/>
                  <a:pt x="269609" y="170908"/>
                  <a:pt x="260415" y="169069"/>
                </a:cubicBezTo>
                <a:cubicBezTo>
                  <a:pt x="254802" y="167947"/>
                  <a:pt x="246128" y="159544"/>
                  <a:pt x="246128" y="159544"/>
                </a:cubicBezTo>
                <a:cubicBezTo>
                  <a:pt x="245334" y="157163"/>
                  <a:pt x="245139" y="154489"/>
                  <a:pt x="243747" y="152400"/>
                </a:cubicBezTo>
                <a:cubicBezTo>
                  <a:pt x="241879" y="149598"/>
                  <a:pt x="238759" y="147843"/>
                  <a:pt x="236603" y="145256"/>
                </a:cubicBezTo>
                <a:cubicBezTo>
                  <a:pt x="234771" y="143058"/>
                  <a:pt x="233428" y="140494"/>
                  <a:pt x="231840" y="138113"/>
                </a:cubicBezTo>
                <a:cubicBezTo>
                  <a:pt x="231077" y="135063"/>
                  <a:pt x="228786" y="124859"/>
                  <a:pt x="227078" y="121444"/>
                </a:cubicBezTo>
                <a:cubicBezTo>
                  <a:pt x="224578" y="116443"/>
                  <a:pt x="219479" y="110506"/>
                  <a:pt x="215172" y="107156"/>
                </a:cubicBezTo>
                <a:cubicBezTo>
                  <a:pt x="210654" y="103642"/>
                  <a:pt x="204932" y="101678"/>
                  <a:pt x="200884" y="97631"/>
                </a:cubicBezTo>
                <a:cubicBezTo>
                  <a:pt x="191716" y="88465"/>
                  <a:pt x="196542" y="92356"/>
                  <a:pt x="186597" y="85725"/>
                </a:cubicBezTo>
                <a:cubicBezTo>
                  <a:pt x="185803" y="83344"/>
                  <a:pt x="185783" y="80541"/>
                  <a:pt x="184215" y="78581"/>
                </a:cubicBezTo>
                <a:cubicBezTo>
                  <a:pt x="177813" y="70579"/>
                  <a:pt x="163032" y="72259"/>
                  <a:pt x="155640" y="71438"/>
                </a:cubicBezTo>
                <a:cubicBezTo>
                  <a:pt x="154026" y="69285"/>
                  <a:pt x="145473" y="58247"/>
                  <a:pt x="143734" y="54769"/>
                </a:cubicBezTo>
                <a:cubicBezTo>
                  <a:pt x="142611" y="52524"/>
                  <a:pt x="142147" y="50006"/>
                  <a:pt x="141353" y="47625"/>
                </a:cubicBezTo>
                <a:cubicBezTo>
                  <a:pt x="140559" y="38100"/>
                  <a:pt x="142803" y="27807"/>
                  <a:pt x="138972" y="19050"/>
                </a:cubicBezTo>
                <a:cubicBezTo>
                  <a:pt x="137117" y="14810"/>
                  <a:pt x="122040" y="9264"/>
                  <a:pt x="117540" y="4763"/>
                </a:cubicBezTo>
                <a:lnTo>
                  <a:pt x="108015" y="0"/>
                </a:ln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Полилиния 373"/>
          <p:cNvSpPr/>
          <p:nvPr/>
        </p:nvSpPr>
        <p:spPr>
          <a:xfrm>
            <a:off x="4106999" y="3391149"/>
            <a:ext cx="329174" cy="247650"/>
          </a:xfrm>
          <a:custGeom>
            <a:avLst/>
            <a:gdLst>
              <a:gd name="connsiteX0" fmla="*/ 88161 w 329174"/>
              <a:gd name="connsiteY0" fmla="*/ 7143 h 247650"/>
              <a:gd name="connsiteX1" fmla="*/ 54824 w 329174"/>
              <a:gd name="connsiteY1" fmla="*/ 14287 h 247650"/>
              <a:gd name="connsiteX2" fmla="*/ 38155 w 329174"/>
              <a:gd name="connsiteY2" fmla="*/ 19050 h 247650"/>
              <a:gd name="connsiteX3" fmla="*/ 31011 w 329174"/>
              <a:gd name="connsiteY3" fmla="*/ 23812 h 247650"/>
              <a:gd name="connsiteX4" fmla="*/ 28630 w 329174"/>
              <a:gd name="connsiteY4" fmla="*/ 30956 h 247650"/>
              <a:gd name="connsiteX5" fmla="*/ 14343 w 329174"/>
              <a:gd name="connsiteY5" fmla="*/ 38100 h 247650"/>
              <a:gd name="connsiteX6" fmla="*/ 11961 w 329174"/>
              <a:gd name="connsiteY6" fmla="*/ 45243 h 247650"/>
              <a:gd name="connsiteX7" fmla="*/ 16724 w 329174"/>
              <a:gd name="connsiteY7" fmla="*/ 59531 h 247650"/>
              <a:gd name="connsiteX8" fmla="*/ 7199 w 329174"/>
              <a:gd name="connsiteY8" fmla="*/ 73818 h 247650"/>
              <a:gd name="connsiteX9" fmla="*/ 2436 w 329174"/>
              <a:gd name="connsiteY9" fmla="*/ 80962 h 247650"/>
              <a:gd name="connsiteX10" fmla="*/ 55 w 329174"/>
              <a:gd name="connsiteY10" fmla="*/ 88106 h 247650"/>
              <a:gd name="connsiteX11" fmla="*/ 14343 w 329174"/>
              <a:gd name="connsiteY11" fmla="*/ 100012 h 247650"/>
              <a:gd name="connsiteX12" fmla="*/ 19105 w 329174"/>
              <a:gd name="connsiteY12" fmla="*/ 114300 h 247650"/>
              <a:gd name="connsiteX13" fmla="*/ 14343 w 329174"/>
              <a:gd name="connsiteY13" fmla="*/ 128587 h 247650"/>
              <a:gd name="connsiteX14" fmla="*/ 16724 w 329174"/>
              <a:gd name="connsiteY14" fmla="*/ 138112 h 247650"/>
              <a:gd name="connsiteX15" fmla="*/ 31011 w 329174"/>
              <a:gd name="connsiteY15" fmla="*/ 142875 h 247650"/>
              <a:gd name="connsiteX16" fmla="*/ 45299 w 329174"/>
              <a:gd name="connsiteY16" fmla="*/ 152400 h 247650"/>
              <a:gd name="connsiteX17" fmla="*/ 52443 w 329174"/>
              <a:gd name="connsiteY17" fmla="*/ 157162 h 247650"/>
              <a:gd name="connsiteX18" fmla="*/ 59586 w 329174"/>
              <a:gd name="connsiteY18" fmla="*/ 164306 h 247650"/>
              <a:gd name="connsiteX19" fmla="*/ 66730 w 329174"/>
              <a:gd name="connsiteY19" fmla="*/ 169068 h 247650"/>
              <a:gd name="connsiteX20" fmla="*/ 73874 w 329174"/>
              <a:gd name="connsiteY20" fmla="*/ 176212 h 247650"/>
              <a:gd name="connsiteX21" fmla="*/ 78636 w 329174"/>
              <a:gd name="connsiteY21" fmla="*/ 183356 h 247650"/>
              <a:gd name="connsiteX22" fmla="*/ 97686 w 329174"/>
              <a:gd name="connsiteY22" fmla="*/ 185737 h 247650"/>
              <a:gd name="connsiteX23" fmla="*/ 102449 w 329174"/>
              <a:gd name="connsiteY23" fmla="*/ 204787 h 247650"/>
              <a:gd name="connsiteX24" fmla="*/ 109593 w 329174"/>
              <a:gd name="connsiteY24" fmla="*/ 211931 h 247650"/>
              <a:gd name="connsiteX25" fmla="*/ 116736 w 329174"/>
              <a:gd name="connsiteY25" fmla="*/ 214312 h 247650"/>
              <a:gd name="connsiteX26" fmla="*/ 131024 w 329174"/>
              <a:gd name="connsiteY26" fmla="*/ 223837 h 247650"/>
              <a:gd name="connsiteX27" fmla="*/ 138168 w 329174"/>
              <a:gd name="connsiteY27" fmla="*/ 228600 h 247650"/>
              <a:gd name="connsiteX28" fmla="*/ 140549 w 329174"/>
              <a:gd name="connsiteY28" fmla="*/ 235743 h 247650"/>
              <a:gd name="connsiteX29" fmla="*/ 154836 w 329174"/>
              <a:gd name="connsiteY29" fmla="*/ 247650 h 247650"/>
              <a:gd name="connsiteX30" fmla="*/ 161980 w 329174"/>
              <a:gd name="connsiteY30" fmla="*/ 245268 h 247650"/>
              <a:gd name="connsiteX31" fmla="*/ 178649 w 329174"/>
              <a:gd name="connsiteY31" fmla="*/ 242887 h 247650"/>
              <a:gd name="connsiteX32" fmla="*/ 181030 w 329174"/>
              <a:gd name="connsiteY32" fmla="*/ 219075 h 247650"/>
              <a:gd name="connsiteX33" fmla="*/ 190555 w 329174"/>
              <a:gd name="connsiteY33" fmla="*/ 216693 h 247650"/>
              <a:gd name="connsiteX34" fmla="*/ 197699 w 329174"/>
              <a:gd name="connsiteY34" fmla="*/ 214312 h 247650"/>
              <a:gd name="connsiteX35" fmla="*/ 247705 w 329174"/>
              <a:gd name="connsiteY35" fmla="*/ 211931 h 247650"/>
              <a:gd name="connsiteX36" fmla="*/ 252468 w 329174"/>
              <a:gd name="connsiteY36" fmla="*/ 204787 h 247650"/>
              <a:gd name="connsiteX37" fmla="*/ 269136 w 329174"/>
              <a:gd name="connsiteY37" fmla="*/ 200025 h 247650"/>
              <a:gd name="connsiteX38" fmla="*/ 281043 w 329174"/>
              <a:gd name="connsiteY38" fmla="*/ 185737 h 247650"/>
              <a:gd name="connsiteX39" fmla="*/ 295330 w 329174"/>
              <a:gd name="connsiteY39" fmla="*/ 180975 h 247650"/>
              <a:gd name="connsiteX40" fmla="*/ 300093 w 329174"/>
              <a:gd name="connsiteY40" fmla="*/ 173831 h 247650"/>
              <a:gd name="connsiteX41" fmla="*/ 302474 w 329174"/>
              <a:gd name="connsiteY41" fmla="*/ 166687 h 247650"/>
              <a:gd name="connsiteX42" fmla="*/ 316761 w 329174"/>
              <a:gd name="connsiteY42" fmla="*/ 157162 h 247650"/>
              <a:gd name="connsiteX43" fmla="*/ 321524 w 329174"/>
              <a:gd name="connsiteY43" fmla="*/ 150018 h 247650"/>
              <a:gd name="connsiteX44" fmla="*/ 328668 w 329174"/>
              <a:gd name="connsiteY44" fmla="*/ 145256 h 247650"/>
              <a:gd name="connsiteX45" fmla="*/ 326286 w 329174"/>
              <a:gd name="connsiteY45" fmla="*/ 135731 h 247650"/>
              <a:gd name="connsiteX46" fmla="*/ 302474 w 329174"/>
              <a:gd name="connsiteY46" fmla="*/ 133350 h 247650"/>
              <a:gd name="connsiteX47" fmla="*/ 295330 w 329174"/>
              <a:gd name="connsiteY47" fmla="*/ 107156 h 247650"/>
              <a:gd name="connsiteX48" fmla="*/ 288186 w 329174"/>
              <a:gd name="connsiteY48" fmla="*/ 92868 h 247650"/>
              <a:gd name="connsiteX49" fmla="*/ 281043 w 329174"/>
              <a:gd name="connsiteY49" fmla="*/ 90487 h 247650"/>
              <a:gd name="connsiteX50" fmla="*/ 250086 w 329174"/>
              <a:gd name="connsiteY50" fmla="*/ 88106 h 247650"/>
              <a:gd name="connsiteX51" fmla="*/ 204843 w 329174"/>
              <a:gd name="connsiteY51" fmla="*/ 80962 h 247650"/>
              <a:gd name="connsiteX52" fmla="*/ 166743 w 329174"/>
              <a:gd name="connsiteY52" fmla="*/ 73818 h 247650"/>
              <a:gd name="connsiteX53" fmla="*/ 159599 w 329174"/>
              <a:gd name="connsiteY53" fmla="*/ 69056 h 247650"/>
              <a:gd name="connsiteX54" fmla="*/ 152455 w 329174"/>
              <a:gd name="connsiteY54" fmla="*/ 54768 h 247650"/>
              <a:gd name="connsiteX55" fmla="*/ 145311 w 329174"/>
              <a:gd name="connsiteY55" fmla="*/ 50006 h 247650"/>
              <a:gd name="connsiteX56" fmla="*/ 133405 w 329174"/>
              <a:gd name="connsiteY56" fmla="*/ 35718 h 247650"/>
              <a:gd name="connsiteX57" fmla="*/ 126261 w 329174"/>
              <a:gd name="connsiteY57" fmla="*/ 30956 h 247650"/>
              <a:gd name="connsiteX58" fmla="*/ 121499 w 329174"/>
              <a:gd name="connsiteY58" fmla="*/ 16668 h 247650"/>
              <a:gd name="connsiteX59" fmla="*/ 111974 w 329174"/>
              <a:gd name="connsiteY59" fmla="*/ 4762 h 247650"/>
              <a:gd name="connsiteX60" fmla="*/ 104830 w 329174"/>
              <a:gd name="connsiteY60" fmla="*/ 2381 h 247650"/>
              <a:gd name="connsiteX61" fmla="*/ 95305 w 329174"/>
              <a:gd name="connsiteY61" fmla="*/ 0 h 247650"/>
              <a:gd name="connsiteX62" fmla="*/ 88161 w 329174"/>
              <a:gd name="connsiteY62" fmla="*/ 714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9174" h="247650">
                <a:moveTo>
                  <a:pt x="88161" y="7143"/>
                </a:moveTo>
                <a:cubicBezTo>
                  <a:pt x="81414" y="9524"/>
                  <a:pt x="88762" y="5803"/>
                  <a:pt x="54824" y="14287"/>
                </a:cubicBezTo>
                <a:cubicBezTo>
                  <a:pt x="51766" y="15052"/>
                  <a:pt x="41576" y="17340"/>
                  <a:pt x="38155" y="19050"/>
                </a:cubicBezTo>
                <a:cubicBezTo>
                  <a:pt x="35595" y="20330"/>
                  <a:pt x="33392" y="22225"/>
                  <a:pt x="31011" y="23812"/>
                </a:cubicBezTo>
                <a:cubicBezTo>
                  <a:pt x="30217" y="26193"/>
                  <a:pt x="30198" y="28996"/>
                  <a:pt x="28630" y="30956"/>
                </a:cubicBezTo>
                <a:cubicBezTo>
                  <a:pt x="25274" y="35150"/>
                  <a:pt x="19047" y="36531"/>
                  <a:pt x="14343" y="38100"/>
                </a:cubicBezTo>
                <a:cubicBezTo>
                  <a:pt x="13549" y="40481"/>
                  <a:pt x="11684" y="42748"/>
                  <a:pt x="11961" y="45243"/>
                </a:cubicBezTo>
                <a:cubicBezTo>
                  <a:pt x="12515" y="50233"/>
                  <a:pt x="16724" y="59531"/>
                  <a:pt x="16724" y="59531"/>
                </a:cubicBezTo>
                <a:lnTo>
                  <a:pt x="7199" y="73818"/>
                </a:lnTo>
                <a:lnTo>
                  <a:pt x="2436" y="80962"/>
                </a:lnTo>
                <a:cubicBezTo>
                  <a:pt x="1642" y="83343"/>
                  <a:pt x="-358" y="85630"/>
                  <a:pt x="55" y="88106"/>
                </a:cubicBezTo>
                <a:cubicBezTo>
                  <a:pt x="1279" y="95450"/>
                  <a:pt x="9089" y="97385"/>
                  <a:pt x="14343" y="100012"/>
                </a:cubicBezTo>
                <a:cubicBezTo>
                  <a:pt x="15930" y="104775"/>
                  <a:pt x="20692" y="109537"/>
                  <a:pt x="19105" y="114300"/>
                </a:cubicBezTo>
                <a:lnTo>
                  <a:pt x="14343" y="128587"/>
                </a:lnTo>
                <a:cubicBezTo>
                  <a:pt x="15137" y="131762"/>
                  <a:pt x="14239" y="135982"/>
                  <a:pt x="16724" y="138112"/>
                </a:cubicBezTo>
                <a:cubicBezTo>
                  <a:pt x="20535" y="141379"/>
                  <a:pt x="26834" y="140090"/>
                  <a:pt x="31011" y="142875"/>
                </a:cubicBezTo>
                <a:lnTo>
                  <a:pt x="45299" y="152400"/>
                </a:lnTo>
                <a:cubicBezTo>
                  <a:pt x="47680" y="153987"/>
                  <a:pt x="50419" y="155138"/>
                  <a:pt x="52443" y="157162"/>
                </a:cubicBezTo>
                <a:cubicBezTo>
                  <a:pt x="54824" y="159543"/>
                  <a:pt x="56999" y="162150"/>
                  <a:pt x="59586" y="164306"/>
                </a:cubicBezTo>
                <a:cubicBezTo>
                  <a:pt x="61785" y="166138"/>
                  <a:pt x="64531" y="167236"/>
                  <a:pt x="66730" y="169068"/>
                </a:cubicBezTo>
                <a:cubicBezTo>
                  <a:pt x="69317" y="171224"/>
                  <a:pt x="71718" y="173625"/>
                  <a:pt x="73874" y="176212"/>
                </a:cubicBezTo>
                <a:cubicBezTo>
                  <a:pt x="75706" y="178411"/>
                  <a:pt x="75979" y="182293"/>
                  <a:pt x="78636" y="183356"/>
                </a:cubicBezTo>
                <a:cubicBezTo>
                  <a:pt x="84578" y="185733"/>
                  <a:pt x="91336" y="184943"/>
                  <a:pt x="97686" y="185737"/>
                </a:cubicBezTo>
                <a:cubicBezTo>
                  <a:pt x="98029" y="187451"/>
                  <a:pt x="100358" y="201651"/>
                  <a:pt x="102449" y="204787"/>
                </a:cubicBezTo>
                <a:cubicBezTo>
                  <a:pt x="104317" y="207589"/>
                  <a:pt x="106791" y="210063"/>
                  <a:pt x="109593" y="211931"/>
                </a:cubicBezTo>
                <a:cubicBezTo>
                  <a:pt x="111681" y="213323"/>
                  <a:pt x="114355" y="213518"/>
                  <a:pt x="116736" y="214312"/>
                </a:cubicBezTo>
                <a:lnTo>
                  <a:pt x="131024" y="223837"/>
                </a:lnTo>
                <a:lnTo>
                  <a:pt x="138168" y="228600"/>
                </a:lnTo>
                <a:cubicBezTo>
                  <a:pt x="138962" y="230981"/>
                  <a:pt x="139157" y="233655"/>
                  <a:pt x="140549" y="235743"/>
                </a:cubicBezTo>
                <a:cubicBezTo>
                  <a:pt x="144215" y="241242"/>
                  <a:pt x="149566" y="244136"/>
                  <a:pt x="154836" y="247650"/>
                </a:cubicBezTo>
                <a:cubicBezTo>
                  <a:pt x="157217" y="246856"/>
                  <a:pt x="159519" y="245760"/>
                  <a:pt x="161980" y="245268"/>
                </a:cubicBezTo>
                <a:cubicBezTo>
                  <a:pt x="167484" y="244167"/>
                  <a:pt x="175348" y="247426"/>
                  <a:pt x="178649" y="242887"/>
                </a:cubicBezTo>
                <a:cubicBezTo>
                  <a:pt x="183341" y="236436"/>
                  <a:pt x="177729" y="226337"/>
                  <a:pt x="181030" y="219075"/>
                </a:cubicBezTo>
                <a:cubicBezTo>
                  <a:pt x="182384" y="216096"/>
                  <a:pt x="187408" y="217592"/>
                  <a:pt x="190555" y="216693"/>
                </a:cubicBezTo>
                <a:cubicBezTo>
                  <a:pt x="192969" y="216003"/>
                  <a:pt x="195198" y="214520"/>
                  <a:pt x="197699" y="214312"/>
                </a:cubicBezTo>
                <a:cubicBezTo>
                  <a:pt x="214329" y="212926"/>
                  <a:pt x="231036" y="212725"/>
                  <a:pt x="247705" y="211931"/>
                </a:cubicBezTo>
                <a:cubicBezTo>
                  <a:pt x="249293" y="209550"/>
                  <a:pt x="250233" y="206575"/>
                  <a:pt x="252468" y="204787"/>
                </a:cubicBezTo>
                <a:cubicBezTo>
                  <a:pt x="254021" y="203545"/>
                  <a:pt x="268514" y="200181"/>
                  <a:pt x="269136" y="200025"/>
                </a:cubicBezTo>
                <a:cubicBezTo>
                  <a:pt x="273389" y="191519"/>
                  <a:pt x="272388" y="189584"/>
                  <a:pt x="281043" y="185737"/>
                </a:cubicBezTo>
                <a:cubicBezTo>
                  <a:pt x="285630" y="183698"/>
                  <a:pt x="295330" y="180975"/>
                  <a:pt x="295330" y="180975"/>
                </a:cubicBezTo>
                <a:cubicBezTo>
                  <a:pt x="296918" y="178594"/>
                  <a:pt x="298813" y="176391"/>
                  <a:pt x="300093" y="173831"/>
                </a:cubicBezTo>
                <a:cubicBezTo>
                  <a:pt x="301216" y="171586"/>
                  <a:pt x="300699" y="168462"/>
                  <a:pt x="302474" y="166687"/>
                </a:cubicBezTo>
                <a:cubicBezTo>
                  <a:pt x="306521" y="162640"/>
                  <a:pt x="316761" y="157162"/>
                  <a:pt x="316761" y="157162"/>
                </a:cubicBezTo>
                <a:cubicBezTo>
                  <a:pt x="318349" y="154781"/>
                  <a:pt x="319500" y="152042"/>
                  <a:pt x="321524" y="150018"/>
                </a:cubicBezTo>
                <a:cubicBezTo>
                  <a:pt x="323548" y="147994"/>
                  <a:pt x="327763" y="147971"/>
                  <a:pt x="328668" y="145256"/>
                </a:cubicBezTo>
                <a:cubicBezTo>
                  <a:pt x="329703" y="142151"/>
                  <a:pt x="329265" y="137085"/>
                  <a:pt x="326286" y="135731"/>
                </a:cubicBezTo>
                <a:cubicBezTo>
                  <a:pt x="319024" y="132430"/>
                  <a:pt x="310411" y="134144"/>
                  <a:pt x="302474" y="133350"/>
                </a:cubicBezTo>
                <a:cubicBezTo>
                  <a:pt x="298189" y="99066"/>
                  <a:pt x="304336" y="125167"/>
                  <a:pt x="295330" y="107156"/>
                </a:cubicBezTo>
                <a:cubicBezTo>
                  <a:pt x="292453" y="101402"/>
                  <a:pt x="293875" y="97419"/>
                  <a:pt x="288186" y="92868"/>
                </a:cubicBezTo>
                <a:cubicBezTo>
                  <a:pt x="286226" y="91300"/>
                  <a:pt x="283533" y="90798"/>
                  <a:pt x="281043" y="90487"/>
                </a:cubicBezTo>
                <a:cubicBezTo>
                  <a:pt x="270773" y="89203"/>
                  <a:pt x="260405" y="88900"/>
                  <a:pt x="250086" y="88106"/>
                </a:cubicBezTo>
                <a:cubicBezTo>
                  <a:pt x="225981" y="80070"/>
                  <a:pt x="240804" y="83728"/>
                  <a:pt x="204843" y="80962"/>
                </a:cubicBezTo>
                <a:cubicBezTo>
                  <a:pt x="186930" y="69022"/>
                  <a:pt x="208355" y="81621"/>
                  <a:pt x="166743" y="73818"/>
                </a:cubicBezTo>
                <a:cubicBezTo>
                  <a:pt x="163930" y="73291"/>
                  <a:pt x="161980" y="70643"/>
                  <a:pt x="159599" y="69056"/>
                </a:cubicBezTo>
                <a:cubicBezTo>
                  <a:pt x="157662" y="63245"/>
                  <a:pt x="157072" y="59385"/>
                  <a:pt x="152455" y="54768"/>
                </a:cubicBezTo>
                <a:cubicBezTo>
                  <a:pt x="150431" y="52744"/>
                  <a:pt x="147692" y="51593"/>
                  <a:pt x="145311" y="50006"/>
                </a:cubicBezTo>
                <a:cubicBezTo>
                  <a:pt x="140629" y="42981"/>
                  <a:pt x="140281" y="41448"/>
                  <a:pt x="133405" y="35718"/>
                </a:cubicBezTo>
                <a:cubicBezTo>
                  <a:pt x="131206" y="33886"/>
                  <a:pt x="128642" y="32543"/>
                  <a:pt x="126261" y="30956"/>
                </a:cubicBezTo>
                <a:lnTo>
                  <a:pt x="121499" y="16668"/>
                </a:lnTo>
                <a:cubicBezTo>
                  <a:pt x="118753" y="8430"/>
                  <a:pt x="120590" y="9070"/>
                  <a:pt x="111974" y="4762"/>
                </a:cubicBezTo>
                <a:cubicBezTo>
                  <a:pt x="109729" y="3639"/>
                  <a:pt x="107244" y="3071"/>
                  <a:pt x="104830" y="2381"/>
                </a:cubicBezTo>
                <a:cubicBezTo>
                  <a:pt x="101683" y="1482"/>
                  <a:pt x="98480" y="794"/>
                  <a:pt x="95305" y="0"/>
                </a:cubicBezTo>
                <a:cubicBezTo>
                  <a:pt x="82621" y="2537"/>
                  <a:pt x="94908" y="4762"/>
                  <a:pt x="88161" y="7143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Полилиния 383"/>
          <p:cNvSpPr/>
          <p:nvPr/>
        </p:nvSpPr>
        <p:spPr>
          <a:xfrm>
            <a:off x="2525209" y="1632775"/>
            <a:ext cx="289624" cy="228650"/>
          </a:xfrm>
          <a:custGeom>
            <a:avLst/>
            <a:gdLst>
              <a:gd name="connsiteX0" fmla="*/ 15780 w 289624"/>
              <a:gd name="connsiteY0" fmla="*/ 64344 h 228650"/>
              <a:gd name="connsiteX1" fmla="*/ 13399 w 289624"/>
              <a:gd name="connsiteY1" fmla="*/ 88157 h 228650"/>
              <a:gd name="connsiteX2" fmla="*/ 27686 w 289624"/>
              <a:gd name="connsiteY2" fmla="*/ 97682 h 228650"/>
              <a:gd name="connsiteX3" fmla="*/ 25305 w 289624"/>
              <a:gd name="connsiteY3" fmla="*/ 114350 h 228650"/>
              <a:gd name="connsiteX4" fmla="*/ 11018 w 289624"/>
              <a:gd name="connsiteY4" fmla="*/ 119113 h 228650"/>
              <a:gd name="connsiteX5" fmla="*/ 3874 w 289624"/>
              <a:gd name="connsiteY5" fmla="*/ 121494 h 228650"/>
              <a:gd name="connsiteX6" fmla="*/ 3874 w 289624"/>
              <a:gd name="connsiteY6" fmla="*/ 154832 h 228650"/>
              <a:gd name="connsiteX7" fmla="*/ 11018 w 289624"/>
              <a:gd name="connsiteY7" fmla="*/ 157213 h 228650"/>
              <a:gd name="connsiteX8" fmla="*/ 18161 w 289624"/>
              <a:gd name="connsiteY8" fmla="*/ 171500 h 228650"/>
              <a:gd name="connsiteX9" fmla="*/ 32449 w 289624"/>
              <a:gd name="connsiteY9" fmla="*/ 176263 h 228650"/>
              <a:gd name="connsiteX10" fmla="*/ 39593 w 289624"/>
              <a:gd name="connsiteY10" fmla="*/ 178644 h 228650"/>
              <a:gd name="connsiteX11" fmla="*/ 53880 w 289624"/>
              <a:gd name="connsiteY11" fmla="*/ 176263 h 228650"/>
              <a:gd name="connsiteX12" fmla="*/ 68168 w 289624"/>
              <a:gd name="connsiteY12" fmla="*/ 171500 h 228650"/>
              <a:gd name="connsiteX13" fmla="*/ 84836 w 289624"/>
              <a:gd name="connsiteY13" fmla="*/ 173882 h 228650"/>
              <a:gd name="connsiteX14" fmla="*/ 87218 w 289624"/>
              <a:gd name="connsiteY14" fmla="*/ 181025 h 228650"/>
              <a:gd name="connsiteX15" fmla="*/ 94361 w 289624"/>
              <a:gd name="connsiteY15" fmla="*/ 185788 h 228650"/>
              <a:gd name="connsiteX16" fmla="*/ 99124 w 289624"/>
              <a:gd name="connsiteY16" fmla="*/ 192932 h 228650"/>
              <a:gd name="connsiteX17" fmla="*/ 101505 w 289624"/>
              <a:gd name="connsiteY17" fmla="*/ 200075 h 228650"/>
              <a:gd name="connsiteX18" fmla="*/ 108649 w 289624"/>
              <a:gd name="connsiteY18" fmla="*/ 204838 h 228650"/>
              <a:gd name="connsiteX19" fmla="*/ 120555 w 289624"/>
              <a:gd name="connsiteY19" fmla="*/ 214363 h 228650"/>
              <a:gd name="connsiteX20" fmla="*/ 125318 w 289624"/>
              <a:gd name="connsiteY20" fmla="*/ 221507 h 228650"/>
              <a:gd name="connsiteX21" fmla="*/ 139605 w 289624"/>
              <a:gd name="connsiteY21" fmla="*/ 226269 h 228650"/>
              <a:gd name="connsiteX22" fmla="*/ 146749 w 289624"/>
              <a:gd name="connsiteY22" fmla="*/ 228650 h 228650"/>
              <a:gd name="connsiteX23" fmla="*/ 153893 w 289624"/>
              <a:gd name="connsiteY23" fmla="*/ 197694 h 228650"/>
              <a:gd name="connsiteX24" fmla="*/ 161036 w 289624"/>
              <a:gd name="connsiteY24" fmla="*/ 183407 h 228650"/>
              <a:gd name="connsiteX25" fmla="*/ 177705 w 289624"/>
              <a:gd name="connsiteY25" fmla="*/ 185788 h 228650"/>
              <a:gd name="connsiteX26" fmla="*/ 184849 w 289624"/>
              <a:gd name="connsiteY26" fmla="*/ 190550 h 228650"/>
              <a:gd name="connsiteX27" fmla="*/ 194374 w 289624"/>
              <a:gd name="connsiteY27" fmla="*/ 192932 h 228650"/>
              <a:gd name="connsiteX28" fmla="*/ 206280 w 289624"/>
              <a:gd name="connsiteY28" fmla="*/ 183407 h 228650"/>
              <a:gd name="connsiteX29" fmla="*/ 222949 w 289624"/>
              <a:gd name="connsiteY29" fmla="*/ 176263 h 228650"/>
              <a:gd name="connsiteX30" fmla="*/ 258668 w 289624"/>
              <a:gd name="connsiteY30" fmla="*/ 176263 h 228650"/>
              <a:gd name="connsiteX31" fmla="*/ 256286 w 289624"/>
              <a:gd name="connsiteY31" fmla="*/ 154832 h 228650"/>
              <a:gd name="connsiteX32" fmla="*/ 251524 w 289624"/>
              <a:gd name="connsiteY32" fmla="*/ 147688 h 228650"/>
              <a:gd name="connsiteX33" fmla="*/ 253905 w 289624"/>
              <a:gd name="connsiteY33" fmla="*/ 135782 h 228650"/>
              <a:gd name="connsiteX34" fmla="*/ 253905 w 289624"/>
              <a:gd name="connsiteY34" fmla="*/ 116732 h 228650"/>
              <a:gd name="connsiteX35" fmla="*/ 246761 w 289624"/>
              <a:gd name="connsiteY35" fmla="*/ 111969 h 228650"/>
              <a:gd name="connsiteX36" fmla="*/ 244380 w 289624"/>
              <a:gd name="connsiteY36" fmla="*/ 104825 h 228650"/>
              <a:gd name="connsiteX37" fmla="*/ 258668 w 289624"/>
              <a:gd name="connsiteY37" fmla="*/ 100063 h 228650"/>
              <a:gd name="connsiteX38" fmla="*/ 270574 w 289624"/>
              <a:gd name="connsiteY38" fmla="*/ 88157 h 228650"/>
              <a:gd name="connsiteX39" fmla="*/ 272955 w 289624"/>
              <a:gd name="connsiteY39" fmla="*/ 81013 h 228650"/>
              <a:gd name="connsiteX40" fmla="*/ 289624 w 289624"/>
              <a:gd name="connsiteY40" fmla="*/ 78632 h 228650"/>
              <a:gd name="connsiteX41" fmla="*/ 287243 w 289624"/>
              <a:gd name="connsiteY41" fmla="*/ 42913 h 228650"/>
              <a:gd name="connsiteX42" fmla="*/ 284861 w 289624"/>
              <a:gd name="connsiteY42" fmla="*/ 21482 h 228650"/>
              <a:gd name="connsiteX43" fmla="*/ 282480 w 289624"/>
              <a:gd name="connsiteY43" fmla="*/ 14338 h 228650"/>
              <a:gd name="connsiteX44" fmla="*/ 275336 w 289624"/>
              <a:gd name="connsiteY44" fmla="*/ 9575 h 228650"/>
              <a:gd name="connsiteX45" fmla="*/ 272955 w 289624"/>
              <a:gd name="connsiteY45" fmla="*/ 2432 h 228650"/>
              <a:gd name="connsiteX46" fmla="*/ 265811 w 289624"/>
              <a:gd name="connsiteY46" fmla="*/ 50 h 228650"/>
              <a:gd name="connsiteX47" fmla="*/ 244380 w 289624"/>
              <a:gd name="connsiteY47" fmla="*/ 9575 h 228650"/>
              <a:gd name="connsiteX48" fmla="*/ 237236 w 289624"/>
              <a:gd name="connsiteY48" fmla="*/ 11957 h 228650"/>
              <a:gd name="connsiteX49" fmla="*/ 227711 w 289624"/>
              <a:gd name="connsiteY49" fmla="*/ 9575 h 228650"/>
              <a:gd name="connsiteX50" fmla="*/ 225330 w 289624"/>
              <a:gd name="connsiteY50" fmla="*/ 2432 h 228650"/>
              <a:gd name="connsiteX51" fmla="*/ 218186 w 289624"/>
              <a:gd name="connsiteY51" fmla="*/ 50 h 228650"/>
              <a:gd name="connsiteX52" fmla="*/ 203899 w 289624"/>
              <a:gd name="connsiteY52" fmla="*/ 2432 h 228650"/>
              <a:gd name="connsiteX53" fmla="*/ 201518 w 289624"/>
              <a:gd name="connsiteY53" fmla="*/ 9575 h 228650"/>
              <a:gd name="connsiteX54" fmla="*/ 199136 w 289624"/>
              <a:gd name="connsiteY54" fmla="*/ 23863 h 228650"/>
              <a:gd name="connsiteX55" fmla="*/ 189611 w 289624"/>
              <a:gd name="connsiteY55" fmla="*/ 35769 h 228650"/>
              <a:gd name="connsiteX56" fmla="*/ 184849 w 289624"/>
              <a:gd name="connsiteY56" fmla="*/ 42913 h 228650"/>
              <a:gd name="connsiteX57" fmla="*/ 177705 w 289624"/>
              <a:gd name="connsiteY57" fmla="*/ 45294 h 228650"/>
              <a:gd name="connsiteX58" fmla="*/ 158655 w 289624"/>
              <a:gd name="connsiteY58" fmla="*/ 47675 h 228650"/>
              <a:gd name="connsiteX59" fmla="*/ 149130 w 289624"/>
              <a:gd name="connsiteY59" fmla="*/ 50057 h 228650"/>
              <a:gd name="connsiteX60" fmla="*/ 146749 w 289624"/>
              <a:gd name="connsiteY60" fmla="*/ 57200 h 228650"/>
              <a:gd name="connsiteX61" fmla="*/ 137224 w 289624"/>
              <a:gd name="connsiteY61" fmla="*/ 59582 h 228650"/>
              <a:gd name="connsiteX62" fmla="*/ 122936 w 289624"/>
              <a:gd name="connsiteY62" fmla="*/ 64344 h 228650"/>
              <a:gd name="connsiteX63" fmla="*/ 115793 w 289624"/>
              <a:gd name="connsiteY63" fmla="*/ 59582 h 228650"/>
              <a:gd name="connsiteX64" fmla="*/ 80074 w 289624"/>
              <a:gd name="connsiteY64" fmla="*/ 64344 h 228650"/>
              <a:gd name="connsiteX65" fmla="*/ 49118 w 289624"/>
              <a:gd name="connsiteY65" fmla="*/ 66725 h 228650"/>
              <a:gd name="connsiteX66" fmla="*/ 41974 w 289624"/>
              <a:gd name="connsiteY66" fmla="*/ 73869 h 228650"/>
              <a:gd name="connsiteX67" fmla="*/ 37211 w 289624"/>
              <a:gd name="connsiteY67" fmla="*/ 66725 h 228650"/>
              <a:gd name="connsiteX68" fmla="*/ 30068 w 289624"/>
              <a:gd name="connsiteY68" fmla="*/ 64344 h 228650"/>
              <a:gd name="connsiteX69" fmla="*/ 15780 w 289624"/>
              <a:gd name="connsiteY69" fmla="*/ 64344 h 2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89624" h="228650">
                <a:moveTo>
                  <a:pt x="15780" y="64344"/>
                </a:moveTo>
                <a:cubicBezTo>
                  <a:pt x="13002" y="68313"/>
                  <a:pt x="7021" y="79956"/>
                  <a:pt x="13399" y="88157"/>
                </a:cubicBezTo>
                <a:cubicBezTo>
                  <a:pt x="16913" y="92675"/>
                  <a:pt x="27686" y="97682"/>
                  <a:pt x="27686" y="97682"/>
                </a:cubicBezTo>
                <a:cubicBezTo>
                  <a:pt x="26892" y="103238"/>
                  <a:pt x="28751" y="109920"/>
                  <a:pt x="25305" y="114350"/>
                </a:cubicBezTo>
                <a:cubicBezTo>
                  <a:pt x="22223" y="118313"/>
                  <a:pt x="15780" y="117525"/>
                  <a:pt x="11018" y="119113"/>
                </a:cubicBezTo>
                <a:lnTo>
                  <a:pt x="3874" y="121494"/>
                </a:lnTo>
                <a:cubicBezTo>
                  <a:pt x="-283" y="133968"/>
                  <a:pt x="-2212" y="136573"/>
                  <a:pt x="3874" y="154832"/>
                </a:cubicBezTo>
                <a:cubicBezTo>
                  <a:pt x="4668" y="157213"/>
                  <a:pt x="8637" y="156419"/>
                  <a:pt x="11018" y="157213"/>
                </a:cubicBezTo>
                <a:cubicBezTo>
                  <a:pt x="12315" y="161105"/>
                  <a:pt x="14274" y="169070"/>
                  <a:pt x="18161" y="171500"/>
                </a:cubicBezTo>
                <a:cubicBezTo>
                  <a:pt x="22418" y="174161"/>
                  <a:pt x="27686" y="174675"/>
                  <a:pt x="32449" y="176263"/>
                </a:cubicBezTo>
                <a:lnTo>
                  <a:pt x="39593" y="178644"/>
                </a:lnTo>
                <a:cubicBezTo>
                  <a:pt x="44355" y="177850"/>
                  <a:pt x="49196" y="177434"/>
                  <a:pt x="53880" y="176263"/>
                </a:cubicBezTo>
                <a:cubicBezTo>
                  <a:pt x="58750" y="175045"/>
                  <a:pt x="68168" y="171500"/>
                  <a:pt x="68168" y="171500"/>
                </a:cubicBezTo>
                <a:cubicBezTo>
                  <a:pt x="73724" y="172294"/>
                  <a:pt x="79816" y="171372"/>
                  <a:pt x="84836" y="173882"/>
                </a:cubicBezTo>
                <a:cubicBezTo>
                  <a:pt x="87081" y="175004"/>
                  <a:pt x="85650" y="179065"/>
                  <a:pt x="87218" y="181025"/>
                </a:cubicBezTo>
                <a:cubicBezTo>
                  <a:pt x="89006" y="183260"/>
                  <a:pt x="91980" y="184200"/>
                  <a:pt x="94361" y="185788"/>
                </a:cubicBezTo>
                <a:cubicBezTo>
                  <a:pt x="95949" y="188169"/>
                  <a:pt x="97844" y="190372"/>
                  <a:pt x="99124" y="192932"/>
                </a:cubicBezTo>
                <a:cubicBezTo>
                  <a:pt x="100246" y="195177"/>
                  <a:pt x="99937" y="198115"/>
                  <a:pt x="101505" y="200075"/>
                </a:cubicBezTo>
                <a:cubicBezTo>
                  <a:pt x="103293" y="202310"/>
                  <a:pt x="106268" y="203250"/>
                  <a:pt x="108649" y="204838"/>
                </a:cubicBezTo>
                <a:cubicBezTo>
                  <a:pt x="122294" y="225309"/>
                  <a:pt x="104126" y="201220"/>
                  <a:pt x="120555" y="214363"/>
                </a:cubicBezTo>
                <a:cubicBezTo>
                  <a:pt x="122790" y="216151"/>
                  <a:pt x="122891" y="219990"/>
                  <a:pt x="125318" y="221507"/>
                </a:cubicBezTo>
                <a:cubicBezTo>
                  <a:pt x="129575" y="224168"/>
                  <a:pt x="134843" y="224682"/>
                  <a:pt x="139605" y="226269"/>
                </a:cubicBezTo>
                <a:lnTo>
                  <a:pt x="146749" y="228650"/>
                </a:lnTo>
                <a:cubicBezTo>
                  <a:pt x="156605" y="213866"/>
                  <a:pt x="149360" y="227153"/>
                  <a:pt x="153893" y="197694"/>
                </a:cubicBezTo>
                <a:cubicBezTo>
                  <a:pt x="154879" y="191285"/>
                  <a:pt x="157503" y="188706"/>
                  <a:pt x="161036" y="183407"/>
                </a:cubicBezTo>
                <a:cubicBezTo>
                  <a:pt x="166592" y="184201"/>
                  <a:pt x="172329" y="184175"/>
                  <a:pt x="177705" y="185788"/>
                </a:cubicBezTo>
                <a:cubicBezTo>
                  <a:pt x="180446" y="186610"/>
                  <a:pt x="182219" y="189423"/>
                  <a:pt x="184849" y="190550"/>
                </a:cubicBezTo>
                <a:cubicBezTo>
                  <a:pt x="187857" y="191839"/>
                  <a:pt x="191199" y="192138"/>
                  <a:pt x="194374" y="192932"/>
                </a:cubicBezTo>
                <a:cubicBezTo>
                  <a:pt x="208282" y="188295"/>
                  <a:pt x="195509" y="194178"/>
                  <a:pt x="206280" y="183407"/>
                </a:cubicBezTo>
                <a:cubicBezTo>
                  <a:pt x="211762" y="177925"/>
                  <a:pt x="215661" y="178085"/>
                  <a:pt x="222949" y="176263"/>
                </a:cubicBezTo>
                <a:cubicBezTo>
                  <a:pt x="228040" y="176990"/>
                  <a:pt x="254472" y="182257"/>
                  <a:pt x="258668" y="176263"/>
                </a:cubicBezTo>
                <a:cubicBezTo>
                  <a:pt x="262790" y="170375"/>
                  <a:pt x="258029" y="161805"/>
                  <a:pt x="256286" y="154832"/>
                </a:cubicBezTo>
                <a:cubicBezTo>
                  <a:pt x="255592" y="152056"/>
                  <a:pt x="253111" y="150069"/>
                  <a:pt x="251524" y="147688"/>
                </a:cubicBezTo>
                <a:cubicBezTo>
                  <a:pt x="252318" y="143719"/>
                  <a:pt x="252923" y="139708"/>
                  <a:pt x="253905" y="135782"/>
                </a:cubicBezTo>
                <a:cubicBezTo>
                  <a:pt x="255922" y="127714"/>
                  <a:pt x="259429" y="126399"/>
                  <a:pt x="253905" y="116732"/>
                </a:cubicBezTo>
                <a:cubicBezTo>
                  <a:pt x="252485" y="114247"/>
                  <a:pt x="249142" y="113557"/>
                  <a:pt x="246761" y="111969"/>
                </a:cubicBezTo>
                <a:cubicBezTo>
                  <a:pt x="245967" y="109588"/>
                  <a:pt x="242605" y="106600"/>
                  <a:pt x="244380" y="104825"/>
                </a:cubicBezTo>
                <a:cubicBezTo>
                  <a:pt x="247930" y="101275"/>
                  <a:pt x="258668" y="100063"/>
                  <a:pt x="258668" y="100063"/>
                </a:cubicBezTo>
                <a:cubicBezTo>
                  <a:pt x="265809" y="95301"/>
                  <a:pt x="266606" y="96092"/>
                  <a:pt x="270574" y="88157"/>
                </a:cubicBezTo>
                <a:cubicBezTo>
                  <a:pt x="271697" y="85912"/>
                  <a:pt x="270710" y="82136"/>
                  <a:pt x="272955" y="81013"/>
                </a:cubicBezTo>
                <a:cubicBezTo>
                  <a:pt x="277975" y="78503"/>
                  <a:pt x="284068" y="79426"/>
                  <a:pt x="289624" y="78632"/>
                </a:cubicBezTo>
                <a:cubicBezTo>
                  <a:pt x="288830" y="66726"/>
                  <a:pt x="288234" y="54805"/>
                  <a:pt x="287243" y="42913"/>
                </a:cubicBezTo>
                <a:cubicBezTo>
                  <a:pt x="286646" y="35750"/>
                  <a:pt x="286043" y="28572"/>
                  <a:pt x="284861" y="21482"/>
                </a:cubicBezTo>
                <a:cubicBezTo>
                  <a:pt x="284448" y="19006"/>
                  <a:pt x="284048" y="16298"/>
                  <a:pt x="282480" y="14338"/>
                </a:cubicBezTo>
                <a:cubicBezTo>
                  <a:pt x="280692" y="12103"/>
                  <a:pt x="277717" y="11163"/>
                  <a:pt x="275336" y="9575"/>
                </a:cubicBezTo>
                <a:cubicBezTo>
                  <a:pt x="274542" y="7194"/>
                  <a:pt x="274730" y="4207"/>
                  <a:pt x="272955" y="2432"/>
                </a:cubicBezTo>
                <a:cubicBezTo>
                  <a:pt x="271180" y="657"/>
                  <a:pt x="268306" y="-227"/>
                  <a:pt x="265811" y="50"/>
                </a:cubicBezTo>
                <a:cubicBezTo>
                  <a:pt x="250021" y="1804"/>
                  <a:pt x="255010" y="4260"/>
                  <a:pt x="244380" y="9575"/>
                </a:cubicBezTo>
                <a:cubicBezTo>
                  <a:pt x="242135" y="10698"/>
                  <a:pt x="239617" y="11163"/>
                  <a:pt x="237236" y="11957"/>
                </a:cubicBezTo>
                <a:cubicBezTo>
                  <a:pt x="234061" y="11163"/>
                  <a:pt x="230267" y="11620"/>
                  <a:pt x="227711" y="9575"/>
                </a:cubicBezTo>
                <a:cubicBezTo>
                  <a:pt x="225751" y="8007"/>
                  <a:pt x="227105" y="4207"/>
                  <a:pt x="225330" y="2432"/>
                </a:cubicBezTo>
                <a:cubicBezTo>
                  <a:pt x="223555" y="657"/>
                  <a:pt x="220567" y="844"/>
                  <a:pt x="218186" y="50"/>
                </a:cubicBezTo>
                <a:cubicBezTo>
                  <a:pt x="213424" y="844"/>
                  <a:pt x="208091" y="37"/>
                  <a:pt x="203899" y="2432"/>
                </a:cubicBezTo>
                <a:cubicBezTo>
                  <a:pt x="201720" y="3677"/>
                  <a:pt x="202063" y="7125"/>
                  <a:pt x="201518" y="9575"/>
                </a:cubicBezTo>
                <a:cubicBezTo>
                  <a:pt x="200470" y="14288"/>
                  <a:pt x="200183" y="19150"/>
                  <a:pt x="199136" y="23863"/>
                </a:cubicBezTo>
                <a:cubicBezTo>
                  <a:pt x="197135" y="32865"/>
                  <a:pt x="197378" y="30592"/>
                  <a:pt x="189611" y="35769"/>
                </a:cubicBezTo>
                <a:cubicBezTo>
                  <a:pt x="188024" y="38150"/>
                  <a:pt x="187084" y="41125"/>
                  <a:pt x="184849" y="42913"/>
                </a:cubicBezTo>
                <a:cubicBezTo>
                  <a:pt x="182889" y="44481"/>
                  <a:pt x="180175" y="44845"/>
                  <a:pt x="177705" y="45294"/>
                </a:cubicBezTo>
                <a:cubicBezTo>
                  <a:pt x="171409" y="46439"/>
                  <a:pt x="165005" y="46881"/>
                  <a:pt x="158655" y="47675"/>
                </a:cubicBezTo>
                <a:cubicBezTo>
                  <a:pt x="155480" y="48469"/>
                  <a:pt x="151686" y="48012"/>
                  <a:pt x="149130" y="50057"/>
                </a:cubicBezTo>
                <a:cubicBezTo>
                  <a:pt x="147170" y="51625"/>
                  <a:pt x="148709" y="55632"/>
                  <a:pt x="146749" y="57200"/>
                </a:cubicBezTo>
                <a:cubicBezTo>
                  <a:pt x="144193" y="59245"/>
                  <a:pt x="140359" y="58642"/>
                  <a:pt x="137224" y="59582"/>
                </a:cubicBezTo>
                <a:cubicBezTo>
                  <a:pt x="132416" y="61025"/>
                  <a:pt x="122936" y="64344"/>
                  <a:pt x="122936" y="64344"/>
                </a:cubicBezTo>
                <a:cubicBezTo>
                  <a:pt x="120555" y="62757"/>
                  <a:pt x="118645" y="59820"/>
                  <a:pt x="115793" y="59582"/>
                </a:cubicBezTo>
                <a:cubicBezTo>
                  <a:pt x="106243" y="58786"/>
                  <a:pt x="90247" y="63273"/>
                  <a:pt x="80074" y="64344"/>
                </a:cubicBezTo>
                <a:cubicBezTo>
                  <a:pt x="69782" y="65427"/>
                  <a:pt x="59437" y="65931"/>
                  <a:pt x="49118" y="66725"/>
                </a:cubicBezTo>
                <a:cubicBezTo>
                  <a:pt x="46737" y="69106"/>
                  <a:pt x="45342" y="73869"/>
                  <a:pt x="41974" y="73869"/>
                </a:cubicBezTo>
                <a:cubicBezTo>
                  <a:pt x="39112" y="73869"/>
                  <a:pt x="39446" y="68513"/>
                  <a:pt x="37211" y="66725"/>
                </a:cubicBezTo>
                <a:cubicBezTo>
                  <a:pt x="35251" y="65157"/>
                  <a:pt x="32518" y="64888"/>
                  <a:pt x="30068" y="64344"/>
                </a:cubicBezTo>
                <a:cubicBezTo>
                  <a:pt x="14997" y="60995"/>
                  <a:pt x="18558" y="60375"/>
                  <a:pt x="15780" y="64344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E4F7AC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/>
          <p:nvPr/>
        </p:nvSpPr>
        <p:spPr>
          <a:xfrm>
            <a:off x="1794651" y="3211594"/>
            <a:ext cx="82456" cy="81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6" name="Полилиния 385"/>
          <p:cNvSpPr/>
          <p:nvPr/>
        </p:nvSpPr>
        <p:spPr>
          <a:xfrm>
            <a:off x="2673226" y="3225177"/>
            <a:ext cx="243062" cy="252468"/>
          </a:xfrm>
          <a:custGeom>
            <a:avLst/>
            <a:gdLst>
              <a:gd name="connsiteX0" fmla="*/ 0 w 243062"/>
              <a:gd name="connsiteY0" fmla="*/ 59587 h 252468"/>
              <a:gd name="connsiteX1" fmla="*/ 7144 w 243062"/>
              <a:gd name="connsiteY1" fmla="*/ 33393 h 252468"/>
              <a:gd name="connsiteX2" fmla="*/ 16669 w 243062"/>
              <a:gd name="connsiteY2" fmla="*/ 19105 h 252468"/>
              <a:gd name="connsiteX3" fmla="*/ 19050 w 243062"/>
              <a:gd name="connsiteY3" fmla="*/ 11962 h 252468"/>
              <a:gd name="connsiteX4" fmla="*/ 52387 w 243062"/>
              <a:gd name="connsiteY4" fmla="*/ 4818 h 252468"/>
              <a:gd name="connsiteX5" fmla="*/ 57150 w 243062"/>
              <a:gd name="connsiteY5" fmla="*/ 19105 h 252468"/>
              <a:gd name="connsiteX6" fmla="*/ 59531 w 243062"/>
              <a:gd name="connsiteY6" fmla="*/ 26249 h 252468"/>
              <a:gd name="connsiteX7" fmla="*/ 69056 w 243062"/>
              <a:gd name="connsiteY7" fmla="*/ 40537 h 252468"/>
              <a:gd name="connsiteX8" fmla="*/ 73819 w 243062"/>
              <a:gd name="connsiteY8" fmla="*/ 47680 h 252468"/>
              <a:gd name="connsiteX9" fmla="*/ 88106 w 243062"/>
              <a:gd name="connsiteY9" fmla="*/ 52443 h 252468"/>
              <a:gd name="connsiteX10" fmla="*/ 95250 w 243062"/>
              <a:gd name="connsiteY10" fmla="*/ 54824 h 252468"/>
              <a:gd name="connsiteX11" fmla="*/ 109537 w 243062"/>
              <a:gd name="connsiteY11" fmla="*/ 61968 h 252468"/>
              <a:gd name="connsiteX12" fmla="*/ 130969 w 243062"/>
              <a:gd name="connsiteY12" fmla="*/ 59587 h 252468"/>
              <a:gd name="connsiteX13" fmla="*/ 152400 w 243062"/>
              <a:gd name="connsiteY13" fmla="*/ 54824 h 252468"/>
              <a:gd name="connsiteX14" fmla="*/ 154781 w 243062"/>
              <a:gd name="connsiteY14" fmla="*/ 61968 h 252468"/>
              <a:gd name="connsiteX15" fmla="*/ 164306 w 243062"/>
              <a:gd name="connsiteY15" fmla="*/ 76255 h 252468"/>
              <a:gd name="connsiteX16" fmla="*/ 157162 w 243062"/>
              <a:gd name="connsiteY16" fmla="*/ 81018 h 252468"/>
              <a:gd name="connsiteX17" fmla="*/ 145256 w 243062"/>
              <a:gd name="connsiteY17" fmla="*/ 83399 h 252468"/>
              <a:gd name="connsiteX18" fmla="*/ 138112 w 243062"/>
              <a:gd name="connsiteY18" fmla="*/ 85780 h 252468"/>
              <a:gd name="connsiteX19" fmla="*/ 138112 w 243062"/>
              <a:gd name="connsiteY19" fmla="*/ 123880 h 252468"/>
              <a:gd name="connsiteX20" fmla="*/ 152400 w 243062"/>
              <a:gd name="connsiteY20" fmla="*/ 131024 h 252468"/>
              <a:gd name="connsiteX21" fmla="*/ 161925 w 243062"/>
              <a:gd name="connsiteY21" fmla="*/ 133405 h 252468"/>
              <a:gd name="connsiteX22" fmla="*/ 171450 w 243062"/>
              <a:gd name="connsiteY22" fmla="*/ 147693 h 252468"/>
              <a:gd name="connsiteX23" fmla="*/ 176212 w 243062"/>
              <a:gd name="connsiteY23" fmla="*/ 154837 h 252468"/>
              <a:gd name="connsiteX24" fmla="*/ 183356 w 243062"/>
              <a:gd name="connsiteY24" fmla="*/ 157218 h 252468"/>
              <a:gd name="connsiteX25" fmla="*/ 207169 w 243062"/>
              <a:gd name="connsiteY25" fmla="*/ 159599 h 252468"/>
              <a:gd name="connsiteX26" fmla="*/ 209550 w 243062"/>
              <a:gd name="connsiteY26" fmla="*/ 173887 h 252468"/>
              <a:gd name="connsiteX27" fmla="*/ 211931 w 243062"/>
              <a:gd name="connsiteY27" fmla="*/ 195318 h 252468"/>
              <a:gd name="connsiteX28" fmla="*/ 228600 w 243062"/>
              <a:gd name="connsiteY28" fmla="*/ 202462 h 252468"/>
              <a:gd name="connsiteX29" fmla="*/ 235744 w 243062"/>
              <a:gd name="connsiteY29" fmla="*/ 207224 h 252468"/>
              <a:gd name="connsiteX30" fmla="*/ 242887 w 243062"/>
              <a:gd name="connsiteY30" fmla="*/ 209605 h 252468"/>
              <a:gd name="connsiteX31" fmla="*/ 228600 w 243062"/>
              <a:gd name="connsiteY31" fmla="*/ 219130 h 252468"/>
              <a:gd name="connsiteX32" fmla="*/ 223837 w 243062"/>
              <a:gd name="connsiteY32" fmla="*/ 226274 h 252468"/>
              <a:gd name="connsiteX33" fmla="*/ 221456 w 243062"/>
              <a:gd name="connsiteY33" fmla="*/ 233418 h 252468"/>
              <a:gd name="connsiteX34" fmla="*/ 214312 w 243062"/>
              <a:gd name="connsiteY34" fmla="*/ 235799 h 252468"/>
              <a:gd name="connsiteX35" fmla="*/ 211931 w 243062"/>
              <a:gd name="connsiteY35" fmla="*/ 242943 h 252468"/>
              <a:gd name="connsiteX36" fmla="*/ 197644 w 243062"/>
              <a:gd name="connsiteY36" fmla="*/ 252468 h 252468"/>
              <a:gd name="connsiteX37" fmla="*/ 178594 w 243062"/>
              <a:gd name="connsiteY37" fmla="*/ 250087 h 252468"/>
              <a:gd name="connsiteX38" fmla="*/ 171450 w 243062"/>
              <a:gd name="connsiteY38" fmla="*/ 247705 h 252468"/>
              <a:gd name="connsiteX39" fmla="*/ 166687 w 243062"/>
              <a:gd name="connsiteY39" fmla="*/ 233418 h 252468"/>
              <a:gd name="connsiteX40" fmla="*/ 164306 w 243062"/>
              <a:gd name="connsiteY40" fmla="*/ 207224 h 252468"/>
              <a:gd name="connsiteX41" fmla="*/ 152400 w 243062"/>
              <a:gd name="connsiteY41" fmla="*/ 197699 h 252468"/>
              <a:gd name="connsiteX42" fmla="*/ 138112 w 243062"/>
              <a:gd name="connsiteY42" fmla="*/ 190555 h 252468"/>
              <a:gd name="connsiteX43" fmla="*/ 130969 w 243062"/>
              <a:gd name="connsiteY43" fmla="*/ 192937 h 252468"/>
              <a:gd name="connsiteX44" fmla="*/ 116681 w 243062"/>
              <a:gd name="connsiteY44" fmla="*/ 202462 h 252468"/>
              <a:gd name="connsiteX45" fmla="*/ 114300 w 243062"/>
              <a:gd name="connsiteY45" fmla="*/ 209605 h 252468"/>
              <a:gd name="connsiteX46" fmla="*/ 100012 w 243062"/>
              <a:gd name="connsiteY46" fmla="*/ 214368 h 252468"/>
              <a:gd name="connsiteX47" fmla="*/ 92869 w 243062"/>
              <a:gd name="connsiteY47" fmla="*/ 200080 h 252468"/>
              <a:gd name="connsiteX48" fmla="*/ 90487 w 243062"/>
              <a:gd name="connsiteY48" fmla="*/ 185793 h 252468"/>
              <a:gd name="connsiteX49" fmla="*/ 83344 w 243062"/>
              <a:gd name="connsiteY49" fmla="*/ 181030 h 252468"/>
              <a:gd name="connsiteX50" fmla="*/ 69056 w 243062"/>
              <a:gd name="connsiteY50" fmla="*/ 176268 h 252468"/>
              <a:gd name="connsiteX51" fmla="*/ 71437 w 243062"/>
              <a:gd name="connsiteY51" fmla="*/ 166743 h 252468"/>
              <a:gd name="connsiteX52" fmla="*/ 76200 w 243062"/>
              <a:gd name="connsiteY52" fmla="*/ 159599 h 252468"/>
              <a:gd name="connsiteX53" fmla="*/ 78581 w 243062"/>
              <a:gd name="connsiteY53" fmla="*/ 152455 h 252468"/>
              <a:gd name="connsiteX54" fmla="*/ 76200 w 243062"/>
              <a:gd name="connsiteY54" fmla="*/ 133405 h 252468"/>
              <a:gd name="connsiteX55" fmla="*/ 59531 w 243062"/>
              <a:gd name="connsiteY55" fmla="*/ 114355 h 252468"/>
              <a:gd name="connsiteX56" fmla="*/ 42862 w 243062"/>
              <a:gd name="connsiteY56" fmla="*/ 97687 h 252468"/>
              <a:gd name="connsiteX57" fmla="*/ 35719 w 243062"/>
              <a:gd name="connsiteY57" fmla="*/ 92924 h 252468"/>
              <a:gd name="connsiteX58" fmla="*/ 30956 w 243062"/>
              <a:gd name="connsiteY58" fmla="*/ 85780 h 252468"/>
              <a:gd name="connsiteX59" fmla="*/ 16669 w 243062"/>
              <a:gd name="connsiteY59" fmla="*/ 76255 h 252468"/>
              <a:gd name="connsiteX60" fmla="*/ 9525 w 243062"/>
              <a:gd name="connsiteY60" fmla="*/ 71493 h 252468"/>
              <a:gd name="connsiteX61" fmla="*/ 0 w 243062"/>
              <a:gd name="connsiteY61" fmla="*/ 59587 h 2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3062" h="252468">
                <a:moveTo>
                  <a:pt x="0" y="59587"/>
                </a:moveTo>
                <a:cubicBezTo>
                  <a:pt x="1278" y="53195"/>
                  <a:pt x="3689" y="38575"/>
                  <a:pt x="7144" y="33393"/>
                </a:cubicBezTo>
                <a:lnTo>
                  <a:pt x="16669" y="19105"/>
                </a:lnTo>
                <a:cubicBezTo>
                  <a:pt x="17463" y="16724"/>
                  <a:pt x="18361" y="14375"/>
                  <a:pt x="19050" y="11962"/>
                </a:cubicBezTo>
                <a:cubicBezTo>
                  <a:pt x="24625" y="-7551"/>
                  <a:pt x="16005" y="2020"/>
                  <a:pt x="52387" y="4818"/>
                </a:cubicBezTo>
                <a:lnTo>
                  <a:pt x="57150" y="19105"/>
                </a:lnTo>
                <a:cubicBezTo>
                  <a:pt x="57944" y="21486"/>
                  <a:pt x="58139" y="24160"/>
                  <a:pt x="59531" y="26249"/>
                </a:cubicBezTo>
                <a:lnTo>
                  <a:pt x="69056" y="40537"/>
                </a:lnTo>
                <a:cubicBezTo>
                  <a:pt x="70643" y="42918"/>
                  <a:pt x="71104" y="46775"/>
                  <a:pt x="73819" y="47680"/>
                </a:cubicBezTo>
                <a:lnTo>
                  <a:pt x="88106" y="52443"/>
                </a:lnTo>
                <a:lnTo>
                  <a:pt x="95250" y="54824"/>
                </a:lnTo>
                <a:cubicBezTo>
                  <a:pt x="98862" y="57232"/>
                  <a:pt x="104608" y="61968"/>
                  <a:pt x="109537" y="61968"/>
                </a:cubicBezTo>
                <a:cubicBezTo>
                  <a:pt x="116725" y="61968"/>
                  <a:pt x="123844" y="60537"/>
                  <a:pt x="130969" y="59587"/>
                </a:cubicBezTo>
                <a:cubicBezTo>
                  <a:pt x="144933" y="57725"/>
                  <a:pt x="142131" y="58247"/>
                  <a:pt x="152400" y="54824"/>
                </a:cubicBezTo>
                <a:cubicBezTo>
                  <a:pt x="153194" y="57205"/>
                  <a:pt x="153562" y="59774"/>
                  <a:pt x="154781" y="61968"/>
                </a:cubicBezTo>
                <a:cubicBezTo>
                  <a:pt x="157561" y="66971"/>
                  <a:pt x="164306" y="76255"/>
                  <a:pt x="164306" y="76255"/>
                </a:cubicBezTo>
                <a:cubicBezTo>
                  <a:pt x="161925" y="77843"/>
                  <a:pt x="159842" y="80013"/>
                  <a:pt x="157162" y="81018"/>
                </a:cubicBezTo>
                <a:cubicBezTo>
                  <a:pt x="153372" y="82439"/>
                  <a:pt x="149182" y="82417"/>
                  <a:pt x="145256" y="83399"/>
                </a:cubicBezTo>
                <a:cubicBezTo>
                  <a:pt x="142821" y="84008"/>
                  <a:pt x="140493" y="84986"/>
                  <a:pt x="138112" y="85780"/>
                </a:cubicBezTo>
                <a:cubicBezTo>
                  <a:pt x="133314" y="100176"/>
                  <a:pt x="132012" y="101003"/>
                  <a:pt x="138112" y="123880"/>
                </a:cubicBezTo>
                <a:cubicBezTo>
                  <a:pt x="139013" y="127259"/>
                  <a:pt x="149848" y="130173"/>
                  <a:pt x="152400" y="131024"/>
                </a:cubicBezTo>
                <a:cubicBezTo>
                  <a:pt x="159813" y="153267"/>
                  <a:pt x="147986" y="125440"/>
                  <a:pt x="161925" y="133405"/>
                </a:cubicBezTo>
                <a:cubicBezTo>
                  <a:pt x="166895" y="136245"/>
                  <a:pt x="168275" y="142930"/>
                  <a:pt x="171450" y="147693"/>
                </a:cubicBezTo>
                <a:cubicBezTo>
                  <a:pt x="173037" y="150074"/>
                  <a:pt x="173497" y="153932"/>
                  <a:pt x="176212" y="154837"/>
                </a:cubicBezTo>
                <a:cubicBezTo>
                  <a:pt x="178593" y="155631"/>
                  <a:pt x="180875" y="156836"/>
                  <a:pt x="183356" y="157218"/>
                </a:cubicBezTo>
                <a:cubicBezTo>
                  <a:pt x="191241" y="158431"/>
                  <a:pt x="199231" y="158805"/>
                  <a:pt x="207169" y="159599"/>
                </a:cubicBezTo>
                <a:cubicBezTo>
                  <a:pt x="207963" y="164362"/>
                  <a:pt x="208912" y="169101"/>
                  <a:pt x="209550" y="173887"/>
                </a:cubicBezTo>
                <a:cubicBezTo>
                  <a:pt x="210500" y="181012"/>
                  <a:pt x="209475" y="188563"/>
                  <a:pt x="211931" y="195318"/>
                </a:cubicBezTo>
                <a:cubicBezTo>
                  <a:pt x="213575" y="199839"/>
                  <a:pt x="225703" y="201737"/>
                  <a:pt x="228600" y="202462"/>
                </a:cubicBezTo>
                <a:cubicBezTo>
                  <a:pt x="230981" y="204049"/>
                  <a:pt x="233184" y="205944"/>
                  <a:pt x="235744" y="207224"/>
                </a:cubicBezTo>
                <a:cubicBezTo>
                  <a:pt x="237989" y="208346"/>
                  <a:pt x="244178" y="207453"/>
                  <a:pt x="242887" y="209605"/>
                </a:cubicBezTo>
                <a:cubicBezTo>
                  <a:pt x="239942" y="214513"/>
                  <a:pt x="228600" y="219130"/>
                  <a:pt x="228600" y="219130"/>
                </a:cubicBezTo>
                <a:cubicBezTo>
                  <a:pt x="227012" y="221511"/>
                  <a:pt x="225117" y="223714"/>
                  <a:pt x="223837" y="226274"/>
                </a:cubicBezTo>
                <a:cubicBezTo>
                  <a:pt x="222714" y="228519"/>
                  <a:pt x="223231" y="231643"/>
                  <a:pt x="221456" y="233418"/>
                </a:cubicBezTo>
                <a:cubicBezTo>
                  <a:pt x="219681" y="235193"/>
                  <a:pt x="216693" y="235005"/>
                  <a:pt x="214312" y="235799"/>
                </a:cubicBezTo>
                <a:cubicBezTo>
                  <a:pt x="213518" y="238180"/>
                  <a:pt x="213706" y="241168"/>
                  <a:pt x="211931" y="242943"/>
                </a:cubicBezTo>
                <a:cubicBezTo>
                  <a:pt x="207884" y="246990"/>
                  <a:pt x="197644" y="252468"/>
                  <a:pt x="197644" y="252468"/>
                </a:cubicBezTo>
                <a:cubicBezTo>
                  <a:pt x="191294" y="251674"/>
                  <a:pt x="184890" y="251232"/>
                  <a:pt x="178594" y="250087"/>
                </a:cubicBezTo>
                <a:cubicBezTo>
                  <a:pt x="176124" y="249638"/>
                  <a:pt x="172909" y="249748"/>
                  <a:pt x="171450" y="247705"/>
                </a:cubicBezTo>
                <a:cubicBezTo>
                  <a:pt x="168532" y="243620"/>
                  <a:pt x="166687" y="233418"/>
                  <a:pt x="166687" y="233418"/>
                </a:cubicBezTo>
                <a:cubicBezTo>
                  <a:pt x="165893" y="224687"/>
                  <a:pt x="166143" y="215797"/>
                  <a:pt x="164306" y="207224"/>
                </a:cubicBezTo>
                <a:cubicBezTo>
                  <a:pt x="162379" y="198232"/>
                  <a:pt x="158551" y="200774"/>
                  <a:pt x="152400" y="197699"/>
                </a:cubicBezTo>
                <a:cubicBezTo>
                  <a:pt x="133927" y="188464"/>
                  <a:pt x="156076" y="196545"/>
                  <a:pt x="138112" y="190555"/>
                </a:cubicBezTo>
                <a:cubicBezTo>
                  <a:pt x="135731" y="191349"/>
                  <a:pt x="133163" y="191718"/>
                  <a:pt x="130969" y="192937"/>
                </a:cubicBezTo>
                <a:cubicBezTo>
                  <a:pt x="125965" y="195717"/>
                  <a:pt x="116681" y="202462"/>
                  <a:pt x="116681" y="202462"/>
                </a:cubicBezTo>
                <a:cubicBezTo>
                  <a:pt x="115887" y="204843"/>
                  <a:pt x="116342" y="208146"/>
                  <a:pt x="114300" y="209605"/>
                </a:cubicBezTo>
                <a:cubicBezTo>
                  <a:pt x="110215" y="212523"/>
                  <a:pt x="100012" y="214368"/>
                  <a:pt x="100012" y="214368"/>
                </a:cubicBezTo>
                <a:cubicBezTo>
                  <a:pt x="95730" y="207944"/>
                  <a:pt x="94513" y="207475"/>
                  <a:pt x="92869" y="200080"/>
                </a:cubicBezTo>
                <a:cubicBezTo>
                  <a:pt x="91822" y="195367"/>
                  <a:pt x="92646" y="190111"/>
                  <a:pt x="90487" y="185793"/>
                </a:cubicBezTo>
                <a:cubicBezTo>
                  <a:pt x="89207" y="183233"/>
                  <a:pt x="85959" y="182192"/>
                  <a:pt x="83344" y="181030"/>
                </a:cubicBezTo>
                <a:cubicBezTo>
                  <a:pt x="78756" y="178991"/>
                  <a:pt x="69056" y="176268"/>
                  <a:pt x="69056" y="176268"/>
                </a:cubicBezTo>
                <a:cubicBezTo>
                  <a:pt x="69850" y="173093"/>
                  <a:pt x="70148" y="169751"/>
                  <a:pt x="71437" y="166743"/>
                </a:cubicBezTo>
                <a:cubicBezTo>
                  <a:pt x="72564" y="164112"/>
                  <a:pt x="74920" y="162159"/>
                  <a:pt x="76200" y="159599"/>
                </a:cubicBezTo>
                <a:cubicBezTo>
                  <a:pt x="77323" y="157354"/>
                  <a:pt x="77787" y="154836"/>
                  <a:pt x="78581" y="152455"/>
                </a:cubicBezTo>
                <a:cubicBezTo>
                  <a:pt x="77787" y="146105"/>
                  <a:pt x="78352" y="139432"/>
                  <a:pt x="76200" y="133405"/>
                </a:cubicBezTo>
                <a:cubicBezTo>
                  <a:pt x="71860" y="121252"/>
                  <a:pt x="68051" y="120035"/>
                  <a:pt x="59531" y="114355"/>
                </a:cubicBezTo>
                <a:cubicBezTo>
                  <a:pt x="48614" y="97979"/>
                  <a:pt x="55436" y="101878"/>
                  <a:pt x="42862" y="97687"/>
                </a:cubicBezTo>
                <a:cubicBezTo>
                  <a:pt x="40481" y="96099"/>
                  <a:pt x="37743" y="94948"/>
                  <a:pt x="35719" y="92924"/>
                </a:cubicBezTo>
                <a:cubicBezTo>
                  <a:pt x="33695" y="90900"/>
                  <a:pt x="33110" y="87665"/>
                  <a:pt x="30956" y="85780"/>
                </a:cubicBezTo>
                <a:cubicBezTo>
                  <a:pt x="26649" y="82011"/>
                  <a:pt x="21431" y="79430"/>
                  <a:pt x="16669" y="76255"/>
                </a:cubicBezTo>
                <a:lnTo>
                  <a:pt x="9525" y="71493"/>
                </a:lnTo>
                <a:cubicBezTo>
                  <a:pt x="-984" y="55728"/>
                  <a:pt x="2560" y="62325"/>
                  <a:pt x="0" y="59587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Полилиния 386"/>
          <p:cNvSpPr/>
          <p:nvPr/>
        </p:nvSpPr>
        <p:spPr>
          <a:xfrm>
            <a:off x="2671712" y="1951161"/>
            <a:ext cx="252989" cy="200025"/>
          </a:xfrm>
          <a:custGeom>
            <a:avLst/>
            <a:gdLst>
              <a:gd name="connsiteX0" fmla="*/ 16669 w 252989"/>
              <a:gd name="connsiteY0" fmla="*/ 92869 h 200025"/>
              <a:gd name="connsiteX1" fmla="*/ 9525 w 252989"/>
              <a:gd name="connsiteY1" fmla="*/ 80962 h 200025"/>
              <a:gd name="connsiteX2" fmla="*/ 7144 w 252989"/>
              <a:gd name="connsiteY2" fmla="*/ 73819 h 200025"/>
              <a:gd name="connsiteX3" fmla="*/ 0 w 252989"/>
              <a:gd name="connsiteY3" fmla="*/ 71437 h 200025"/>
              <a:gd name="connsiteX4" fmla="*/ 2382 w 252989"/>
              <a:gd name="connsiteY4" fmla="*/ 64294 h 200025"/>
              <a:gd name="connsiteX5" fmla="*/ 23813 w 252989"/>
              <a:gd name="connsiteY5" fmla="*/ 52387 h 200025"/>
              <a:gd name="connsiteX6" fmla="*/ 30957 w 252989"/>
              <a:gd name="connsiteY6" fmla="*/ 66675 h 200025"/>
              <a:gd name="connsiteX7" fmla="*/ 40482 w 252989"/>
              <a:gd name="connsiteY7" fmla="*/ 69056 h 200025"/>
              <a:gd name="connsiteX8" fmla="*/ 54769 w 252989"/>
              <a:gd name="connsiteY8" fmla="*/ 73819 h 200025"/>
              <a:gd name="connsiteX9" fmla="*/ 64294 w 252989"/>
              <a:gd name="connsiteY9" fmla="*/ 71437 h 200025"/>
              <a:gd name="connsiteX10" fmla="*/ 69057 w 252989"/>
              <a:gd name="connsiteY10" fmla="*/ 57150 h 200025"/>
              <a:gd name="connsiteX11" fmla="*/ 66675 w 252989"/>
              <a:gd name="connsiteY11" fmla="*/ 33337 h 200025"/>
              <a:gd name="connsiteX12" fmla="*/ 69057 w 252989"/>
              <a:gd name="connsiteY12" fmla="*/ 21431 h 200025"/>
              <a:gd name="connsiteX13" fmla="*/ 73819 w 252989"/>
              <a:gd name="connsiteY13" fmla="*/ 28575 h 200025"/>
              <a:gd name="connsiteX14" fmla="*/ 80963 w 252989"/>
              <a:gd name="connsiteY14" fmla="*/ 30956 h 200025"/>
              <a:gd name="connsiteX15" fmla="*/ 95250 w 252989"/>
              <a:gd name="connsiteY15" fmla="*/ 38100 h 200025"/>
              <a:gd name="connsiteX16" fmla="*/ 107157 w 252989"/>
              <a:gd name="connsiteY16" fmla="*/ 35719 h 200025"/>
              <a:gd name="connsiteX17" fmla="*/ 114300 w 252989"/>
              <a:gd name="connsiteY17" fmla="*/ 21431 h 200025"/>
              <a:gd name="connsiteX18" fmla="*/ 121444 w 252989"/>
              <a:gd name="connsiteY18" fmla="*/ 16669 h 200025"/>
              <a:gd name="connsiteX19" fmla="*/ 164307 w 252989"/>
              <a:gd name="connsiteY19" fmla="*/ 16669 h 200025"/>
              <a:gd name="connsiteX20" fmla="*/ 173832 w 252989"/>
              <a:gd name="connsiteY20" fmla="*/ 2381 h 200025"/>
              <a:gd name="connsiteX21" fmla="*/ 180975 w 252989"/>
              <a:gd name="connsiteY21" fmla="*/ 0 h 200025"/>
              <a:gd name="connsiteX22" fmla="*/ 197644 w 252989"/>
              <a:gd name="connsiteY22" fmla="*/ 4762 h 200025"/>
              <a:gd name="connsiteX23" fmla="*/ 204788 w 252989"/>
              <a:gd name="connsiteY23" fmla="*/ 9525 h 200025"/>
              <a:gd name="connsiteX24" fmla="*/ 207169 w 252989"/>
              <a:gd name="connsiteY24" fmla="*/ 16669 h 200025"/>
              <a:gd name="connsiteX25" fmla="*/ 221457 w 252989"/>
              <a:gd name="connsiteY25" fmla="*/ 28575 h 200025"/>
              <a:gd name="connsiteX26" fmla="*/ 228600 w 252989"/>
              <a:gd name="connsiteY26" fmla="*/ 30956 h 200025"/>
              <a:gd name="connsiteX27" fmla="*/ 235744 w 252989"/>
              <a:gd name="connsiteY27" fmla="*/ 35719 h 200025"/>
              <a:gd name="connsiteX28" fmla="*/ 240507 w 252989"/>
              <a:gd name="connsiteY28" fmla="*/ 54769 h 200025"/>
              <a:gd name="connsiteX29" fmla="*/ 245269 w 252989"/>
              <a:gd name="connsiteY29" fmla="*/ 69056 h 200025"/>
              <a:gd name="connsiteX30" fmla="*/ 247650 w 252989"/>
              <a:gd name="connsiteY30" fmla="*/ 76200 h 200025"/>
              <a:gd name="connsiteX31" fmla="*/ 247650 w 252989"/>
              <a:gd name="connsiteY31" fmla="*/ 128587 h 200025"/>
              <a:gd name="connsiteX32" fmla="*/ 252413 w 252989"/>
              <a:gd name="connsiteY32" fmla="*/ 135731 h 200025"/>
              <a:gd name="connsiteX33" fmla="*/ 242888 w 252989"/>
              <a:gd name="connsiteY33" fmla="*/ 130969 h 200025"/>
              <a:gd name="connsiteX34" fmla="*/ 202407 w 252989"/>
              <a:gd name="connsiteY34" fmla="*/ 133350 h 200025"/>
              <a:gd name="connsiteX35" fmla="*/ 195263 w 252989"/>
              <a:gd name="connsiteY35" fmla="*/ 138112 h 200025"/>
              <a:gd name="connsiteX36" fmla="*/ 188119 w 252989"/>
              <a:gd name="connsiteY36" fmla="*/ 140494 h 200025"/>
              <a:gd name="connsiteX37" fmla="*/ 185738 w 252989"/>
              <a:gd name="connsiteY37" fmla="*/ 166687 h 200025"/>
              <a:gd name="connsiteX38" fmla="*/ 178594 w 252989"/>
              <a:gd name="connsiteY38" fmla="*/ 171450 h 200025"/>
              <a:gd name="connsiteX39" fmla="*/ 164307 w 252989"/>
              <a:gd name="connsiteY39" fmla="*/ 180975 h 200025"/>
              <a:gd name="connsiteX40" fmla="*/ 145257 w 252989"/>
              <a:gd name="connsiteY40" fmla="*/ 183356 h 200025"/>
              <a:gd name="connsiteX41" fmla="*/ 116682 w 252989"/>
              <a:gd name="connsiteY41" fmla="*/ 185737 h 200025"/>
              <a:gd name="connsiteX42" fmla="*/ 109538 w 252989"/>
              <a:gd name="connsiteY42" fmla="*/ 190500 h 200025"/>
              <a:gd name="connsiteX43" fmla="*/ 104775 w 252989"/>
              <a:gd name="connsiteY43" fmla="*/ 197644 h 200025"/>
              <a:gd name="connsiteX44" fmla="*/ 97632 w 252989"/>
              <a:gd name="connsiteY44" fmla="*/ 200025 h 200025"/>
              <a:gd name="connsiteX45" fmla="*/ 102394 w 252989"/>
              <a:gd name="connsiteY45" fmla="*/ 192881 h 200025"/>
              <a:gd name="connsiteX46" fmla="*/ 88107 w 252989"/>
              <a:gd name="connsiteY46" fmla="*/ 185737 h 200025"/>
              <a:gd name="connsiteX47" fmla="*/ 78582 w 252989"/>
              <a:gd name="connsiteY47" fmla="*/ 171450 h 200025"/>
              <a:gd name="connsiteX48" fmla="*/ 73819 w 252989"/>
              <a:gd name="connsiteY48" fmla="*/ 164306 h 200025"/>
              <a:gd name="connsiteX49" fmla="*/ 71438 w 252989"/>
              <a:gd name="connsiteY49" fmla="*/ 157162 h 200025"/>
              <a:gd name="connsiteX50" fmla="*/ 66675 w 252989"/>
              <a:gd name="connsiteY50" fmla="*/ 133350 h 200025"/>
              <a:gd name="connsiteX51" fmla="*/ 61913 w 252989"/>
              <a:gd name="connsiteY51" fmla="*/ 126206 h 200025"/>
              <a:gd name="connsiteX52" fmla="*/ 47625 w 252989"/>
              <a:gd name="connsiteY52" fmla="*/ 116681 h 200025"/>
              <a:gd name="connsiteX53" fmla="*/ 35719 w 252989"/>
              <a:gd name="connsiteY53" fmla="*/ 100012 h 200025"/>
              <a:gd name="connsiteX54" fmla="*/ 16669 w 252989"/>
              <a:gd name="connsiteY54" fmla="*/ 9286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2989" h="200025">
                <a:moveTo>
                  <a:pt x="16669" y="92869"/>
                </a:moveTo>
                <a:cubicBezTo>
                  <a:pt x="12303" y="89694"/>
                  <a:pt x="11595" y="85102"/>
                  <a:pt x="9525" y="80962"/>
                </a:cubicBezTo>
                <a:cubicBezTo>
                  <a:pt x="8403" y="78717"/>
                  <a:pt x="8919" y="75594"/>
                  <a:pt x="7144" y="73819"/>
                </a:cubicBezTo>
                <a:cubicBezTo>
                  <a:pt x="5369" y="72044"/>
                  <a:pt x="2381" y="72231"/>
                  <a:pt x="0" y="71437"/>
                </a:cubicBezTo>
                <a:cubicBezTo>
                  <a:pt x="794" y="69056"/>
                  <a:pt x="607" y="66069"/>
                  <a:pt x="2382" y="64294"/>
                </a:cubicBezTo>
                <a:cubicBezTo>
                  <a:pt x="10570" y="56107"/>
                  <a:pt x="14830" y="55382"/>
                  <a:pt x="23813" y="52387"/>
                </a:cubicBezTo>
                <a:cubicBezTo>
                  <a:pt x="25171" y="56463"/>
                  <a:pt x="26999" y="64037"/>
                  <a:pt x="30957" y="66675"/>
                </a:cubicBezTo>
                <a:cubicBezTo>
                  <a:pt x="33680" y="68490"/>
                  <a:pt x="37347" y="68116"/>
                  <a:pt x="40482" y="69056"/>
                </a:cubicBezTo>
                <a:cubicBezTo>
                  <a:pt x="45290" y="70499"/>
                  <a:pt x="54769" y="73819"/>
                  <a:pt x="54769" y="73819"/>
                </a:cubicBezTo>
                <a:cubicBezTo>
                  <a:pt x="57944" y="73025"/>
                  <a:pt x="62164" y="73922"/>
                  <a:pt x="64294" y="71437"/>
                </a:cubicBezTo>
                <a:cubicBezTo>
                  <a:pt x="67561" y="67626"/>
                  <a:pt x="69057" y="57150"/>
                  <a:pt x="69057" y="57150"/>
                </a:cubicBezTo>
                <a:cubicBezTo>
                  <a:pt x="68263" y="49212"/>
                  <a:pt x="66675" y="41314"/>
                  <a:pt x="66675" y="33337"/>
                </a:cubicBezTo>
                <a:cubicBezTo>
                  <a:pt x="66675" y="29290"/>
                  <a:pt x="65689" y="23676"/>
                  <a:pt x="69057" y="21431"/>
                </a:cubicBezTo>
                <a:cubicBezTo>
                  <a:pt x="71438" y="19844"/>
                  <a:pt x="71584" y="26787"/>
                  <a:pt x="73819" y="28575"/>
                </a:cubicBezTo>
                <a:cubicBezTo>
                  <a:pt x="75779" y="30143"/>
                  <a:pt x="78582" y="30162"/>
                  <a:pt x="80963" y="30956"/>
                </a:cubicBezTo>
                <a:cubicBezTo>
                  <a:pt x="84575" y="33364"/>
                  <a:pt x="90321" y="38100"/>
                  <a:pt x="95250" y="38100"/>
                </a:cubicBezTo>
                <a:cubicBezTo>
                  <a:pt x="99298" y="38100"/>
                  <a:pt x="103188" y="36513"/>
                  <a:pt x="107157" y="35719"/>
                </a:cubicBezTo>
                <a:cubicBezTo>
                  <a:pt x="109093" y="29910"/>
                  <a:pt x="109685" y="26046"/>
                  <a:pt x="114300" y="21431"/>
                </a:cubicBezTo>
                <a:cubicBezTo>
                  <a:pt x="116324" y="19407"/>
                  <a:pt x="119063" y="18256"/>
                  <a:pt x="121444" y="16669"/>
                </a:cubicBezTo>
                <a:cubicBezTo>
                  <a:pt x="132914" y="18103"/>
                  <a:pt x="153443" y="22101"/>
                  <a:pt x="164307" y="16669"/>
                </a:cubicBezTo>
                <a:cubicBezTo>
                  <a:pt x="169427" y="14109"/>
                  <a:pt x="168402" y="4191"/>
                  <a:pt x="173832" y="2381"/>
                </a:cubicBezTo>
                <a:lnTo>
                  <a:pt x="180975" y="0"/>
                </a:lnTo>
                <a:cubicBezTo>
                  <a:pt x="184025" y="763"/>
                  <a:pt x="194229" y="3054"/>
                  <a:pt x="197644" y="4762"/>
                </a:cubicBezTo>
                <a:cubicBezTo>
                  <a:pt x="200204" y="6042"/>
                  <a:pt x="202407" y="7937"/>
                  <a:pt x="204788" y="9525"/>
                </a:cubicBezTo>
                <a:cubicBezTo>
                  <a:pt x="205582" y="11906"/>
                  <a:pt x="205777" y="14580"/>
                  <a:pt x="207169" y="16669"/>
                </a:cubicBezTo>
                <a:cubicBezTo>
                  <a:pt x="209801" y="20617"/>
                  <a:pt x="217066" y="26379"/>
                  <a:pt x="221457" y="28575"/>
                </a:cubicBezTo>
                <a:cubicBezTo>
                  <a:pt x="223702" y="29697"/>
                  <a:pt x="226219" y="30162"/>
                  <a:pt x="228600" y="30956"/>
                </a:cubicBezTo>
                <a:cubicBezTo>
                  <a:pt x="230981" y="32544"/>
                  <a:pt x="233956" y="33484"/>
                  <a:pt x="235744" y="35719"/>
                </a:cubicBezTo>
                <a:cubicBezTo>
                  <a:pt x="237736" y="38209"/>
                  <a:pt x="240324" y="54097"/>
                  <a:pt x="240507" y="54769"/>
                </a:cubicBezTo>
                <a:cubicBezTo>
                  <a:pt x="241828" y="59612"/>
                  <a:pt x="243682" y="64294"/>
                  <a:pt x="245269" y="69056"/>
                </a:cubicBezTo>
                <a:lnTo>
                  <a:pt x="247650" y="76200"/>
                </a:lnTo>
                <a:cubicBezTo>
                  <a:pt x="245504" y="97667"/>
                  <a:pt x="243186" y="106268"/>
                  <a:pt x="247650" y="128587"/>
                </a:cubicBezTo>
                <a:cubicBezTo>
                  <a:pt x="248211" y="131393"/>
                  <a:pt x="254973" y="134451"/>
                  <a:pt x="252413" y="135731"/>
                </a:cubicBezTo>
                <a:lnTo>
                  <a:pt x="242888" y="130969"/>
                </a:lnTo>
                <a:cubicBezTo>
                  <a:pt x="229394" y="131763"/>
                  <a:pt x="215774" y="131345"/>
                  <a:pt x="202407" y="133350"/>
                </a:cubicBezTo>
                <a:cubicBezTo>
                  <a:pt x="199577" y="133774"/>
                  <a:pt x="197823" y="136832"/>
                  <a:pt x="195263" y="138112"/>
                </a:cubicBezTo>
                <a:cubicBezTo>
                  <a:pt x="193018" y="139235"/>
                  <a:pt x="190500" y="139700"/>
                  <a:pt x="188119" y="140494"/>
                </a:cubicBezTo>
                <a:cubicBezTo>
                  <a:pt x="187325" y="149225"/>
                  <a:pt x="188316" y="158308"/>
                  <a:pt x="185738" y="166687"/>
                </a:cubicBezTo>
                <a:cubicBezTo>
                  <a:pt x="184896" y="169423"/>
                  <a:pt x="180618" y="169426"/>
                  <a:pt x="178594" y="171450"/>
                </a:cubicBezTo>
                <a:cubicBezTo>
                  <a:pt x="167632" y="182413"/>
                  <a:pt x="181623" y="176646"/>
                  <a:pt x="164307" y="180975"/>
                </a:cubicBezTo>
                <a:cubicBezTo>
                  <a:pt x="150674" y="190062"/>
                  <a:pt x="164383" y="183356"/>
                  <a:pt x="145257" y="183356"/>
                </a:cubicBezTo>
                <a:cubicBezTo>
                  <a:pt x="135699" y="183356"/>
                  <a:pt x="126207" y="184943"/>
                  <a:pt x="116682" y="185737"/>
                </a:cubicBezTo>
                <a:cubicBezTo>
                  <a:pt x="114301" y="187325"/>
                  <a:pt x="111562" y="188476"/>
                  <a:pt x="109538" y="190500"/>
                </a:cubicBezTo>
                <a:cubicBezTo>
                  <a:pt x="107514" y="192524"/>
                  <a:pt x="107010" y="195856"/>
                  <a:pt x="104775" y="197644"/>
                </a:cubicBezTo>
                <a:cubicBezTo>
                  <a:pt x="102815" y="199212"/>
                  <a:pt x="100013" y="199231"/>
                  <a:pt x="97632" y="200025"/>
                </a:cubicBezTo>
                <a:cubicBezTo>
                  <a:pt x="99219" y="197644"/>
                  <a:pt x="102955" y="195687"/>
                  <a:pt x="102394" y="192881"/>
                </a:cubicBezTo>
                <a:cubicBezTo>
                  <a:pt x="101735" y="189586"/>
                  <a:pt x="90446" y="186517"/>
                  <a:pt x="88107" y="185737"/>
                </a:cubicBezTo>
                <a:lnTo>
                  <a:pt x="78582" y="171450"/>
                </a:lnTo>
                <a:lnTo>
                  <a:pt x="73819" y="164306"/>
                </a:lnTo>
                <a:cubicBezTo>
                  <a:pt x="73025" y="161925"/>
                  <a:pt x="71930" y="159623"/>
                  <a:pt x="71438" y="157162"/>
                </a:cubicBezTo>
                <a:cubicBezTo>
                  <a:pt x="69974" y="149839"/>
                  <a:pt x="70264" y="140527"/>
                  <a:pt x="66675" y="133350"/>
                </a:cubicBezTo>
                <a:cubicBezTo>
                  <a:pt x="65395" y="130790"/>
                  <a:pt x="64067" y="128091"/>
                  <a:pt x="61913" y="126206"/>
                </a:cubicBezTo>
                <a:cubicBezTo>
                  <a:pt x="57605" y="122437"/>
                  <a:pt x="47625" y="116681"/>
                  <a:pt x="47625" y="116681"/>
                </a:cubicBezTo>
                <a:cubicBezTo>
                  <a:pt x="43470" y="104216"/>
                  <a:pt x="46925" y="101880"/>
                  <a:pt x="35719" y="100012"/>
                </a:cubicBezTo>
                <a:cubicBezTo>
                  <a:pt x="28629" y="98830"/>
                  <a:pt x="21035" y="96044"/>
                  <a:pt x="16669" y="92869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3775702" y="2709375"/>
            <a:ext cx="328888" cy="214312"/>
          </a:xfrm>
          <a:custGeom>
            <a:avLst/>
            <a:gdLst>
              <a:gd name="connsiteX0" fmla="*/ 21431 w 328888"/>
              <a:gd name="connsiteY0" fmla="*/ 47625 h 214312"/>
              <a:gd name="connsiteX1" fmla="*/ 2381 w 328888"/>
              <a:gd name="connsiteY1" fmla="*/ 47625 h 214312"/>
              <a:gd name="connsiteX2" fmla="*/ 0 w 328888"/>
              <a:gd name="connsiteY2" fmla="*/ 54768 h 214312"/>
              <a:gd name="connsiteX3" fmla="*/ 2381 w 328888"/>
              <a:gd name="connsiteY3" fmla="*/ 71437 h 214312"/>
              <a:gd name="connsiteX4" fmla="*/ 9525 w 328888"/>
              <a:gd name="connsiteY4" fmla="*/ 76200 h 214312"/>
              <a:gd name="connsiteX5" fmla="*/ 23813 w 328888"/>
              <a:gd name="connsiteY5" fmla="*/ 80962 h 214312"/>
              <a:gd name="connsiteX6" fmla="*/ 28575 w 328888"/>
              <a:gd name="connsiteY6" fmla="*/ 88106 h 214312"/>
              <a:gd name="connsiteX7" fmla="*/ 28575 w 328888"/>
              <a:gd name="connsiteY7" fmla="*/ 119062 h 214312"/>
              <a:gd name="connsiteX8" fmla="*/ 21431 w 328888"/>
              <a:gd name="connsiteY8" fmla="*/ 123825 h 214312"/>
              <a:gd name="connsiteX9" fmla="*/ 9525 w 328888"/>
              <a:gd name="connsiteY9" fmla="*/ 145256 h 214312"/>
              <a:gd name="connsiteX10" fmla="*/ 11906 w 328888"/>
              <a:gd name="connsiteY10" fmla="*/ 180975 h 214312"/>
              <a:gd name="connsiteX11" fmla="*/ 30956 w 328888"/>
              <a:gd name="connsiteY11" fmla="*/ 183356 h 214312"/>
              <a:gd name="connsiteX12" fmla="*/ 45244 w 328888"/>
              <a:gd name="connsiteY12" fmla="*/ 192881 h 214312"/>
              <a:gd name="connsiteX13" fmla="*/ 52388 w 328888"/>
              <a:gd name="connsiteY13" fmla="*/ 195262 h 214312"/>
              <a:gd name="connsiteX14" fmla="*/ 71438 w 328888"/>
              <a:gd name="connsiteY14" fmla="*/ 200025 h 214312"/>
              <a:gd name="connsiteX15" fmla="*/ 85725 w 328888"/>
              <a:gd name="connsiteY15" fmla="*/ 209550 h 214312"/>
              <a:gd name="connsiteX16" fmla="*/ 100013 w 328888"/>
              <a:gd name="connsiteY16" fmla="*/ 214312 h 214312"/>
              <a:gd name="connsiteX17" fmla="*/ 159544 w 328888"/>
              <a:gd name="connsiteY17" fmla="*/ 211931 h 214312"/>
              <a:gd name="connsiteX18" fmla="*/ 164306 w 328888"/>
              <a:gd name="connsiteY18" fmla="*/ 204787 h 214312"/>
              <a:gd name="connsiteX19" fmla="*/ 169069 w 328888"/>
              <a:gd name="connsiteY19" fmla="*/ 190500 h 214312"/>
              <a:gd name="connsiteX20" fmla="*/ 176213 w 328888"/>
              <a:gd name="connsiteY20" fmla="*/ 176212 h 214312"/>
              <a:gd name="connsiteX21" fmla="*/ 183356 w 328888"/>
              <a:gd name="connsiteY21" fmla="*/ 171450 h 214312"/>
              <a:gd name="connsiteX22" fmla="*/ 188119 w 328888"/>
              <a:gd name="connsiteY22" fmla="*/ 164306 h 214312"/>
              <a:gd name="connsiteX23" fmla="*/ 195263 w 328888"/>
              <a:gd name="connsiteY23" fmla="*/ 159543 h 214312"/>
              <a:gd name="connsiteX24" fmla="*/ 204788 w 328888"/>
              <a:gd name="connsiteY24" fmla="*/ 147637 h 214312"/>
              <a:gd name="connsiteX25" fmla="*/ 214313 w 328888"/>
              <a:gd name="connsiteY25" fmla="*/ 135731 h 214312"/>
              <a:gd name="connsiteX26" fmla="*/ 226219 w 328888"/>
              <a:gd name="connsiteY26" fmla="*/ 123825 h 214312"/>
              <a:gd name="connsiteX27" fmla="*/ 230981 w 328888"/>
              <a:gd name="connsiteY27" fmla="*/ 116681 h 214312"/>
              <a:gd name="connsiteX28" fmla="*/ 238125 w 328888"/>
              <a:gd name="connsiteY28" fmla="*/ 111918 h 214312"/>
              <a:gd name="connsiteX29" fmla="*/ 240506 w 328888"/>
              <a:gd name="connsiteY29" fmla="*/ 104775 h 214312"/>
              <a:gd name="connsiteX30" fmla="*/ 252413 w 328888"/>
              <a:gd name="connsiteY30" fmla="*/ 102393 h 214312"/>
              <a:gd name="connsiteX31" fmla="*/ 273844 w 328888"/>
              <a:gd name="connsiteY31" fmla="*/ 100012 h 214312"/>
              <a:gd name="connsiteX32" fmla="*/ 283369 w 328888"/>
              <a:gd name="connsiteY32" fmla="*/ 97631 h 214312"/>
              <a:gd name="connsiteX33" fmla="*/ 290513 w 328888"/>
              <a:gd name="connsiteY33" fmla="*/ 83343 h 214312"/>
              <a:gd name="connsiteX34" fmla="*/ 304800 w 328888"/>
              <a:gd name="connsiteY34" fmla="*/ 76200 h 214312"/>
              <a:gd name="connsiteX35" fmla="*/ 309563 w 328888"/>
              <a:gd name="connsiteY35" fmla="*/ 69056 h 214312"/>
              <a:gd name="connsiteX36" fmla="*/ 323850 w 328888"/>
              <a:gd name="connsiteY36" fmla="*/ 61912 h 214312"/>
              <a:gd name="connsiteX37" fmla="*/ 328613 w 328888"/>
              <a:gd name="connsiteY37" fmla="*/ 54768 h 214312"/>
              <a:gd name="connsiteX38" fmla="*/ 321469 w 328888"/>
              <a:gd name="connsiteY38" fmla="*/ 26193 h 214312"/>
              <a:gd name="connsiteX39" fmla="*/ 314325 w 328888"/>
              <a:gd name="connsiteY39" fmla="*/ 21431 h 214312"/>
              <a:gd name="connsiteX40" fmla="*/ 300038 w 328888"/>
              <a:gd name="connsiteY40" fmla="*/ 16668 h 214312"/>
              <a:gd name="connsiteX41" fmla="*/ 292894 w 328888"/>
              <a:gd name="connsiteY41" fmla="*/ 2381 h 214312"/>
              <a:gd name="connsiteX42" fmla="*/ 285750 w 328888"/>
              <a:gd name="connsiteY42" fmla="*/ 0 h 214312"/>
              <a:gd name="connsiteX43" fmla="*/ 221456 w 328888"/>
              <a:gd name="connsiteY43" fmla="*/ 2381 h 214312"/>
              <a:gd name="connsiteX44" fmla="*/ 216694 w 328888"/>
              <a:gd name="connsiteY44" fmla="*/ 9525 h 214312"/>
              <a:gd name="connsiteX45" fmla="*/ 202406 w 328888"/>
              <a:gd name="connsiteY45" fmla="*/ 14287 h 214312"/>
              <a:gd name="connsiteX46" fmla="*/ 150019 w 328888"/>
              <a:gd name="connsiteY46" fmla="*/ 19050 h 214312"/>
              <a:gd name="connsiteX47" fmla="*/ 140494 w 328888"/>
              <a:gd name="connsiteY47" fmla="*/ 21431 h 214312"/>
              <a:gd name="connsiteX48" fmla="*/ 104775 w 328888"/>
              <a:gd name="connsiteY48" fmla="*/ 19050 h 214312"/>
              <a:gd name="connsiteX49" fmla="*/ 90488 w 328888"/>
              <a:gd name="connsiteY49" fmla="*/ 14287 h 214312"/>
              <a:gd name="connsiteX50" fmla="*/ 80963 w 328888"/>
              <a:gd name="connsiteY50" fmla="*/ 11906 h 214312"/>
              <a:gd name="connsiteX51" fmla="*/ 59531 w 328888"/>
              <a:gd name="connsiteY51" fmla="*/ 14287 h 214312"/>
              <a:gd name="connsiteX52" fmla="*/ 54769 w 328888"/>
              <a:gd name="connsiteY52" fmla="*/ 21431 h 214312"/>
              <a:gd name="connsiteX53" fmla="*/ 52388 w 328888"/>
              <a:gd name="connsiteY53" fmla="*/ 28575 h 214312"/>
              <a:gd name="connsiteX54" fmla="*/ 50006 w 328888"/>
              <a:gd name="connsiteY54" fmla="*/ 38100 h 214312"/>
              <a:gd name="connsiteX55" fmla="*/ 42863 w 328888"/>
              <a:gd name="connsiteY55" fmla="*/ 42862 h 214312"/>
              <a:gd name="connsiteX56" fmla="*/ 21431 w 328888"/>
              <a:gd name="connsiteY56" fmla="*/ 47625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8888" h="214312">
                <a:moveTo>
                  <a:pt x="21431" y="47625"/>
                </a:moveTo>
                <a:cubicBezTo>
                  <a:pt x="14684" y="48419"/>
                  <a:pt x="9299" y="38978"/>
                  <a:pt x="2381" y="47625"/>
                </a:cubicBezTo>
                <a:cubicBezTo>
                  <a:pt x="813" y="49585"/>
                  <a:pt x="794" y="52387"/>
                  <a:pt x="0" y="54768"/>
                </a:cubicBezTo>
                <a:cubicBezTo>
                  <a:pt x="794" y="60324"/>
                  <a:pt x="102" y="66308"/>
                  <a:pt x="2381" y="71437"/>
                </a:cubicBezTo>
                <a:cubicBezTo>
                  <a:pt x="3543" y="74052"/>
                  <a:pt x="6910" y="75038"/>
                  <a:pt x="9525" y="76200"/>
                </a:cubicBezTo>
                <a:cubicBezTo>
                  <a:pt x="14113" y="78239"/>
                  <a:pt x="23813" y="80962"/>
                  <a:pt x="23813" y="80962"/>
                </a:cubicBezTo>
                <a:cubicBezTo>
                  <a:pt x="25400" y="83343"/>
                  <a:pt x="27570" y="85426"/>
                  <a:pt x="28575" y="88106"/>
                </a:cubicBezTo>
                <a:cubicBezTo>
                  <a:pt x="31912" y="97005"/>
                  <a:pt x="31931" y="110672"/>
                  <a:pt x="28575" y="119062"/>
                </a:cubicBezTo>
                <a:cubicBezTo>
                  <a:pt x="27512" y="121719"/>
                  <a:pt x="23812" y="122237"/>
                  <a:pt x="21431" y="123825"/>
                </a:cubicBezTo>
                <a:cubicBezTo>
                  <a:pt x="10514" y="140201"/>
                  <a:pt x="13716" y="132682"/>
                  <a:pt x="9525" y="145256"/>
                </a:cubicBezTo>
                <a:cubicBezTo>
                  <a:pt x="10319" y="157162"/>
                  <a:pt x="6056" y="170575"/>
                  <a:pt x="11906" y="180975"/>
                </a:cubicBezTo>
                <a:cubicBezTo>
                  <a:pt x="15043" y="186553"/>
                  <a:pt x="24929" y="181204"/>
                  <a:pt x="30956" y="183356"/>
                </a:cubicBezTo>
                <a:cubicBezTo>
                  <a:pt x="36347" y="185281"/>
                  <a:pt x="39814" y="191071"/>
                  <a:pt x="45244" y="192881"/>
                </a:cubicBezTo>
                <a:cubicBezTo>
                  <a:pt x="47625" y="193675"/>
                  <a:pt x="49966" y="194602"/>
                  <a:pt x="52388" y="195262"/>
                </a:cubicBezTo>
                <a:cubicBezTo>
                  <a:pt x="58703" y="196984"/>
                  <a:pt x="71438" y="200025"/>
                  <a:pt x="71438" y="200025"/>
                </a:cubicBezTo>
                <a:cubicBezTo>
                  <a:pt x="76200" y="203200"/>
                  <a:pt x="80295" y="207740"/>
                  <a:pt x="85725" y="209550"/>
                </a:cubicBezTo>
                <a:lnTo>
                  <a:pt x="100013" y="214312"/>
                </a:lnTo>
                <a:cubicBezTo>
                  <a:pt x="119857" y="213518"/>
                  <a:pt x="139899" y="214841"/>
                  <a:pt x="159544" y="211931"/>
                </a:cubicBezTo>
                <a:cubicBezTo>
                  <a:pt x="162375" y="211512"/>
                  <a:pt x="163144" y="207402"/>
                  <a:pt x="164306" y="204787"/>
                </a:cubicBezTo>
                <a:cubicBezTo>
                  <a:pt x="166345" y="200200"/>
                  <a:pt x="167481" y="195262"/>
                  <a:pt x="169069" y="190500"/>
                </a:cubicBezTo>
                <a:cubicBezTo>
                  <a:pt x="171006" y="184688"/>
                  <a:pt x="171595" y="180830"/>
                  <a:pt x="176213" y="176212"/>
                </a:cubicBezTo>
                <a:cubicBezTo>
                  <a:pt x="178236" y="174189"/>
                  <a:pt x="180975" y="173037"/>
                  <a:pt x="183356" y="171450"/>
                </a:cubicBezTo>
                <a:cubicBezTo>
                  <a:pt x="184944" y="169069"/>
                  <a:pt x="186095" y="166330"/>
                  <a:pt x="188119" y="164306"/>
                </a:cubicBezTo>
                <a:cubicBezTo>
                  <a:pt x="190143" y="162282"/>
                  <a:pt x="193475" y="161778"/>
                  <a:pt x="195263" y="159543"/>
                </a:cubicBezTo>
                <a:cubicBezTo>
                  <a:pt x="208409" y="143111"/>
                  <a:pt x="184312" y="161288"/>
                  <a:pt x="204788" y="147637"/>
                </a:cubicBezTo>
                <a:cubicBezTo>
                  <a:pt x="209424" y="133728"/>
                  <a:pt x="203541" y="146503"/>
                  <a:pt x="214313" y="135731"/>
                </a:cubicBezTo>
                <a:cubicBezTo>
                  <a:pt x="230188" y="119856"/>
                  <a:pt x="207168" y="136524"/>
                  <a:pt x="226219" y="123825"/>
                </a:cubicBezTo>
                <a:cubicBezTo>
                  <a:pt x="227806" y="121444"/>
                  <a:pt x="228957" y="118705"/>
                  <a:pt x="230981" y="116681"/>
                </a:cubicBezTo>
                <a:cubicBezTo>
                  <a:pt x="233005" y="114657"/>
                  <a:pt x="236337" y="114153"/>
                  <a:pt x="238125" y="111918"/>
                </a:cubicBezTo>
                <a:cubicBezTo>
                  <a:pt x="239693" y="109958"/>
                  <a:pt x="238418" y="106167"/>
                  <a:pt x="240506" y="104775"/>
                </a:cubicBezTo>
                <a:cubicBezTo>
                  <a:pt x="243874" y="102530"/>
                  <a:pt x="248406" y="102965"/>
                  <a:pt x="252413" y="102393"/>
                </a:cubicBezTo>
                <a:cubicBezTo>
                  <a:pt x="259528" y="101376"/>
                  <a:pt x="266700" y="100806"/>
                  <a:pt x="273844" y="100012"/>
                </a:cubicBezTo>
                <a:cubicBezTo>
                  <a:pt x="277019" y="99218"/>
                  <a:pt x="280646" y="99446"/>
                  <a:pt x="283369" y="97631"/>
                </a:cubicBezTo>
                <a:cubicBezTo>
                  <a:pt x="291968" y="91898"/>
                  <a:pt x="285082" y="90132"/>
                  <a:pt x="290513" y="83343"/>
                </a:cubicBezTo>
                <a:cubicBezTo>
                  <a:pt x="293870" y="79146"/>
                  <a:pt x="300094" y="77768"/>
                  <a:pt x="304800" y="76200"/>
                </a:cubicBezTo>
                <a:cubicBezTo>
                  <a:pt x="306388" y="73819"/>
                  <a:pt x="307539" y="71080"/>
                  <a:pt x="309563" y="69056"/>
                </a:cubicBezTo>
                <a:cubicBezTo>
                  <a:pt x="314180" y="64438"/>
                  <a:pt x="318038" y="63849"/>
                  <a:pt x="323850" y="61912"/>
                </a:cubicBezTo>
                <a:cubicBezTo>
                  <a:pt x="325438" y="59531"/>
                  <a:pt x="328375" y="57620"/>
                  <a:pt x="328613" y="54768"/>
                </a:cubicBezTo>
                <a:cubicBezTo>
                  <a:pt x="329427" y="44996"/>
                  <a:pt x="328819" y="33543"/>
                  <a:pt x="321469" y="26193"/>
                </a:cubicBezTo>
                <a:cubicBezTo>
                  <a:pt x="319445" y="24169"/>
                  <a:pt x="316940" y="22593"/>
                  <a:pt x="314325" y="21431"/>
                </a:cubicBezTo>
                <a:cubicBezTo>
                  <a:pt x="309738" y="19392"/>
                  <a:pt x="300038" y="16668"/>
                  <a:pt x="300038" y="16668"/>
                </a:cubicBezTo>
                <a:cubicBezTo>
                  <a:pt x="298469" y="11964"/>
                  <a:pt x="297088" y="5737"/>
                  <a:pt x="292894" y="2381"/>
                </a:cubicBezTo>
                <a:cubicBezTo>
                  <a:pt x="290934" y="813"/>
                  <a:pt x="288131" y="794"/>
                  <a:pt x="285750" y="0"/>
                </a:cubicBezTo>
                <a:cubicBezTo>
                  <a:pt x="264319" y="794"/>
                  <a:pt x="242701" y="-549"/>
                  <a:pt x="221456" y="2381"/>
                </a:cubicBezTo>
                <a:cubicBezTo>
                  <a:pt x="218621" y="2772"/>
                  <a:pt x="219121" y="8008"/>
                  <a:pt x="216694" y="9525"/>
                </a:cubicBezTo>
                <a:cubicBezTo>
                  <a:pt x="212437" y="12186"/>
                  <a:pt x="207413" y="13929"/>
                  <a:pt x="202406" y="14287"/>
                </a:cubicBezTo>
                <a:cubicBezTo>
                  <a:pt x="185597" y="15488"/>
                  <a:pt x="166963" y="16226"/>
                  <a:pt x="150019" y="19050"/>
                </a:cubicBezTo>
                <a:cubicBezTo>
                  <a:pt x="146791" y="19588"/>
                  <a:pt x="143669" y="20637"/>
                  <a:pt x="140494" y="21431"/>
                </a:cubicBezTo>
                <a:cubicBezTo>
                  <a:pt x="128588" y="20637"/>
                  <a:pt x="116588" y="20738"/>
                  <a:pt x="104775" y="19050"/>
                </a:cubicBezTo>
                <a:cubicBezTo>
                  <a:pt x="99805" y="18340"/>
                  <a:pt x="95358" y="15504"/>
                  <a:pt x="90488" y="14287"/>
                </a:cubicBezTo>
                <a:lnTo>
                  <a:pt x="80963" y="11906"/>
                </a:lnTo>
                <a:cubicBezTo>
                  <a:pt x="73819" y="12700"/>
                  <a:pt x="66286" y="11831"/>
                  <a:pt x="59531" y="14287"/>
                </a:cubicBezTo>
                <a:cubicBezTo>
                  <a:pt x="56841" y="15265"/>
                  <a:pt x="56049" y="18871"/>
                  <a:pt x="54769" y="21431"/>
                </a:cubicBezTo>
                <a:cubicBezTo>
                  <a:pt x="53647" y="23676"/>
                  <a:pt x="53078" y="26161"/>
                  <a:pt x="52388" y="28575"/>
                </a:cubicBezTo>
                <a:cubicBezTo>
                  <a:pt x="51489" y="31722"/>
                  <a:pt x="51821" y="35377"/>
                  <a:pt x="50006" y="38100"/>
                </a:cubicBezTo>
                <a:cubicBezTo>
                  <a:pt x="48419" y="40481"/>
                  <a:pt x="45244" y="41275"/>
                  <a:pt x="42863" y="42862"/>
                </a:cubicBezTo>
                <a:cubicBezTo>
                  <a:pt x="29488" y="39519"/>
                  <a:pt x="28178" y="46831"/>
                  <a:pt x="21431" y="47625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4006708" y="3521940"/>
            <a:ext cx="235794" cy="233476"/>
          </a:xfrm>
          <a:custGeom>
            <a:avLst/>
            <a:gdLst>
              <a:gd name="connsiteX0" fmla="*/ 23863 w 235794"/>
              <a:gd name="connsiteY0" fmla="*/ 138226 h 233476"/>
              <a:gd name="connsiteX1" fmla="*/ 16719 w 235794"/>
              <a:gd name="connsiteY1" fmla="*/ 126320 h 233476"/>
              <a:gd name="connsiteX2" fmla="*/ 9575 w 235794"/>
              <a:gd name="connsiteY2" fmla="*/ 121558 h 233476"/>
              <a:gd name="connsiteX3" fmla="*/ 2432 w 235794"/>
              <a:gd name="connsiteY3" fmla="*/ 114414 h 233476"/>
              <a:gd name="connsiteX4" fmla="*/ 50 w 235794"/>
              <a:gd name="connsiteY4" fmla="*/ 107270 h 233476"/>
              <a:gd name="connsiteX5" fmla="*/ 7194 w 235794"/>
              <a:gd name="connsiteY5" fmla="*/ 92983 h 233476"/>
              <a:gd name="connsiteX6" fmla="*/ 4813 w 235794"/>
              <a:gd name="connsiteY6" fmla="*/ 73933 h 233476"/>
              <a:gd name="connsiteX7" fmla="*/ 50 w 235794"/>
              <a:gd name="connsiteY7" fmla="*/ 66789 h 233476"/>
              <a:gd name="connsiteX8" fmla="*/ 7194 w 235794"/>
              <a:gd name="connsiteY8" fmla="*/ 47739 h 233476"/>
              <a:gd name="connsiteX9" fmla="*/ 28625 w 235794"/>
              <a:gd name="connsiteY9" fmla="*/ 40595 h 233476"/>
              <a:gd name="connsiteX10" fmla="*/ 35769 w 235794"/>
              <a:gd name="connsiteY10" fmla="*/ 38214 h 233476"/>
              <a:gd name="connsiteX11" fmla="*/ 42913 w 235794"/>
              <a:gd name="connsiteY11" fmla="*/ 33451 h 233476"/>
              <a:gd name="connsiteX12" fmla="*/ 52438 w 235794"/>
              <a:gd name="connsiteY12" fmla="*/ 19164 h 233476"/>
              <a:gd name="connsiteX13" fmla="*/ 73869 w 235794"/>
              <a:gd name="connsiteY13" fmla="*/ 7258 h 233476"/>
              <a:gd name="connsiteX14" fmla="*/ 88157 w 235794"/>
              <a:gd name="connsiteY14" fmla="*/ 114 h 233476"/>
              <a:gd name="connsiteX15" fmla="*/ 102444 w 235794"/>
              <a:gd name="connsiteY15" fmla="*/ 9639 h 233476"/>
              <a:gd name="connsiteX16" fmla="*/ 116732 w 235794"/>
              <a:gd name="connsiteY16" fmla="*/ 19164 h 233476"/>
              <a:gd name="connsiteX17" fmla="*/ 123875 w 235794"/>
              <a:gd name="connsiteY17" fmla="*/ 26308 h 233476"/>
              <a:gd name="connsiteX18" fmla="*/ 135782 w 235794"/>
              <a:gd name="connsiteY18" fmla="*/ 28689 h 233476"/>
              <a:gd name="connsiteX19" fmla="*/ 147688 w 235794"/>
              <a:gd name="connsiteY19" fmla="*/ 33451 h 233476"/>
              <a:gd name="connsiteX20" fmla="*/ 159594 w 235794"/>
              <a:gd name="connsiteY20" fmla="*/ 42976 h 233476"/>
              <a:gd name="connsiteX21" fmla="*/ 173882 w 235794"/>
              <a:gd name="connsiteY21" fmla="*/ 52501 h 233476"/>
              <a:gd name="connsiteX22" fmla="*/ 181025 w 235794"/>
              <a:gd name="connsiteY22" fmla="*/ 57264 h 233476"/>
              <a:gd name="connsiteX23" fmla="*/ 190550 w 235794"/>
              <a:gd name="connsiteY23" fmla="*/ 59645 h 233476"/>
              <a:gd name="connsiteX24" fmla="*/ 197694 w 235794"/>
              <a:gd name="connsiteY24" fmla="*/ 88220 h 233476"/>
              <a:gd name="connsiteX25" fmla="*/ 211982 w 235794"/>
              <a:gd name="connsiteY25" fmla="*/ 92983 h 233476"/>
              <a:gd name="connsiteX26" fmla="*/ 226269 w 235794"/>
              <a:gd name="connsiteY26" fmla="*/ 102508 h 233476"/>
              <a:gd name="connsiteX27" fmla="*/ 233413 w 235794"/>
              <a:gd name="connsiteY27" fmla="*/ 107270 h 233476"/>
              <a:gd name="connsiteX28" fmla="*/ 235794 w 235794"/>
              <a:gd name="connsiteY28" fmla="*/ 114414 h 233476"/>
              <a:gd name="connsiteX29" fmla="*/ 233413 w 235794"/>
              <a:gd name="connsiteY29" fmla="*/ 126320 h 233476"/>
              <a:gd name="connsiteX30" fmla="*/ 219125 w 235794"/>
              <a:gd name="connsiteY30" fmla="*/ 133464 h 233476"/>
              <a:gd name="connsiteX31" fmla="*/ 204838 w 235794"/>
              <a:gd name="connsiteY31" fmla="*/ 142989 h 233476"/>
              <a:gd name="connsiteX32" fmla="*/ 195313 w 235794"/>
              <a:gd name="connsiteY32" fmla="*/ 154895 h 233476"/>
              <a:gd name="connsiteX33" fmla="*/ 176263 w 235794"/>
              <a:gd name="connsiteY33" fmla="*/ 152514 h 233476"/>
              <a:gd name="connsiteX34" fmla="*/ 161975 w 235794"/>
              <a:gd name="connsiteY34" fmla="*/ 147751 h 233476"/>
              <a:gd name="connsiteX35" fmla="*/ 159594 w 235794"/>
              <a:gd name="connsiteY35" fmla="*/ 140608 h 233476"/>
              <a:gd name="connsiteX36" fmla="*/ 152450 w 235794"/>
              <a:gd name="connsiteY36" fmla="*/ 138226 h 233476"/>
              <a:gd name="connsiteX37" fmla="*/ 145307 w 235794"/>
              <a:gd name="connsiteY37" fmla="*/ 133464 h 233476"/>
              <a:gd name="connsiteX38" fmla="*/ 131019 w 235794"/>
              <a:gd name="connsiteY38" fmla="*/ 140608 h 233476"/>
              <a:gd name="connsiteX39" fmla="*/ 121494 w 235794"/>
              <a:gd name="connsiteY39" fmla="*/ 154895 h 233476"/>
              <a:gd name="connsiteX40" fmla="*/ 116732 w 235794"/>
              <a:gd name="connsiteY40" fmla="*/ 169183 h 233476"/>
              <a:gd name="connsiteX41" fmla="*/ 114350 w 235794"/>
              <a:gd name="connsiteY41" fmla="*/ 176326 h 233476"/>
              <a:gd name="connsiteX42" fmla="*/ 111969 w 235794"/>
              <a:gd name="connsiteY42" fmla="*/ 185851 h 233476"/>
              <a:gd name="connsiteX43" fmla="*/ 107207 w 235794"/>
              <a:gd name="connsiteY43" fmla="*/ 204901 h 233476"/>
              <a:gd name="connsiteX44" fmla="*/ 102444 w 235794"/>
              <a:gd name="connsiteY44" fmla="*/ 212045 h 233476"/>
              <a:gd name="connsiteX45" fmla="*/ 100063 w 235794"/>
              <a:gd name="connsiteY45" fmla="*/ 223951 h 233476"/>
              <a:gd name="connsiteX46" fmla="*/ 97682 w 235794"/>
              <a:gd name="connsiteY46" fmla="*/ 231095 h 233476"/>
              <a:gd name="connsiteX47" fmla="*/ 90538 w 235794"/>
              <a:gd name="connsiteY47" fmla="*/ 233476 h 233476"/>
              <a:gd name="connsiteX48" fmla="*/ 81013 w 235794"/>
              <a:gd name="connsiteY48" fmla="*/ 212045 h 233476"/>
              <a:gd name="connsiteX49" fmla="*/ 78632 w 235794"/>
              <a:gd name="connsiteY49" fmla="*/ 204901 h 233476"/>
              <a:gd name="connsiteX50" fmla="*/ 76250 w 235794"/>
              <a:gd name="connsiteY50" fmla="*/ 171564 h 233476"/>
              <a:gd name="connsiteX51" fmla="*/ 69107 w 235794"/>
              <a:gd name="connsiteY51" fmla="*/ 166801 h 233476"/>
              <a:gd name="connsiteX52" fmla="*/ 45294 w 235794"/>
              <a:gd name="connsiteY52" fmla="*/ 164420 h 233476"/>
              <a:gd name="connsiteX53" fmla="*/ 38150 w 235794"/>
              <a:gd name="connsiteY53" fmla="*/ 150133 h 233476"/>
              <a:gd name="connsiteX54" fmla="*/ 31007 w 235794"/>
              <a:gd name="connsiteY54" fmla="*/ 145370 h 233476"/>
              <a:gd name="connsiteX55" fmla="*/ 23863 w 235794"/>
              <a:gd name="connsiteY55" fmla="*/ 138226 h 2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5794" h="233476">
                <a:moveTo>
                  <a:pt x="23863" y="138226"/>
                </a:moveTo>
                <a:cubicBezTo>
                  <a:pt x="21482" y="135051"/>
                  <a:pt x="19731" y="129834"/>
                  <a:pt x="16719" y="126320"/>
                </a:cubicBezTo>
                <a:cubicBezTo>
                  <a:pt x="14856" y="124147"/>
                  <a:pt x="11774" y="123390"/>
                  <a:pt x="9575" y="121558"/>
                </a:cubicBezTo>
                <a:cubicBezTo>
                  <a:pt x="6988" y="119402"/>
                  <a:pt x="4813" y="116795"/>
                  <a:pt x="2432" y="114414"/>
                </a:cubicBezTo>
                <a:cubicBezTo>
                  <a:pt x="1638" y="112033"/>
                  <a:pt x="50" y="109780"/>
                  <a:pt x="50" y="107270"/>
                </a:cubicBezTo>
                <a:cubicBezTo>
                  <a:pt x="50" y="102342"/>
                  <a:pt x="4787" y="96594"/>
                  <a:pt x="7194" y="92983"/>
                </a:cubicBezTo>
                <a:cubicBezTo>
                  <a:pt x="6400" y="86633"/>
                  <a:pt x="6497" y="80107"/>
                  <a:pt x="4813" y="73933"/>
                </a:cubicBezTo>
                <a:cubicBezTo>
                  <a:pt x="4060" y="71172"/>
                  <a:pt x="405" y="69629"/>
                  <a:pt x="50" y="66789"/>
                </a:cubicBezTo>
                <a:cubicBezTo>
                  <a:pt x="-437" y="62893"/>
                  <a:pt x="2613" y="50602"/>
                  <a:pt x="7194" y="47739"/>
                </a:cubicBezTo>
                <a:cubicBezTo>
                  <a:pt x="7195" y="47739"/>
                  <a:pt x="25052" y="41786"/>
                  <a:pt x="28625" y="40595"/>
                </a:cubicBezTo>
                <a:lnTo>
                  <a:pt x="35769" y="38214"/>
                </a:lnTo>
                <a:cubicBezTo>
                  <a:pt x="38150" y="36626"/>
                  <a:pt x="41028" y="35605"/>
                  <a:pt x="42913" y="33451"/>
                </a:cubicBezTo>
                <a:cubicBezTo>
                  <a:pt x="46682" y="29144"/>
                  <a:pt x="47676" y="22339"/>
                  <a:pt x="52438" y="19164"/>
                </a:cubicBezTo>
                <a:cubicBezTo>
                  <a:pt x="68814" y="8247"/>
                  <a:pt x="61295" y="11449"/>
                  <a:pt x="73869" y="7258"/>
                </a:cubicBezTo>
                <a:cubicBezTo>
                  <a:pt x="75608" y="6099"/>
                  <a:pt x="84870" y="-982"/>
                  <a:pt x="88157" y="114"/>
                </a:cubicBezTo>
                <a:cubicBezTo>
                  <a:pt x="93587" y="1924"/>
                  <a:pt x="97682" y="6464"/>
                  <a:pt x="102444" y="9639"/>
                </a:cubicBezTo>
                <a:cubicBezTo>
                  <a:pt x="102449" y="9642"/>
                  <a:pt x="116728" y="19160"/>
                  <a:pt x="116732" y="19164"/>
                </a:cubicBezTo>
                <a:cubicBezTo>
                  <a:pt x="119113" y="21545"/>
                  <a:pt x="120863" y="24802"/>
                  <a:pt x="123875" y="26308"/>
                </a:cubicBezTo>
                <a:cubicBezTo>
                  <a:pt x="127495" y="28118"/>
                  <a:pt x="131813" y="27895"/>
                  <a:pt x="135782" y="28689"/>
                </a:cubicBezTo>
                <a:cubicBezTo>
                  <a:pt x="139751" y="30276"/>
                  <a:pt x="144210" y="30967"/>
                  <a:pt x="147688" y="33451"/>
                </a:cubicBezTo>
                <a:cubicBezTo>
                  <a:pt x="166536" y="46914"/>
                  <a:pt x="138601" y="35979"/>
                  <a:pt x="159594" y="42976"/>
                </a:cubicBezTo>
                <a:lnTo>
                  <a:pt x="173882" y="52501"/>
                </a:lnTo>
                <a:cubicBezTo>
                  <a:pt x="176263" y="54088"/>
                  <a:pt x="178249" y="56570"/>
                  <a:pt x="181025" y="57264"/>
                </a:cubicBezTo>
                <a:lnTo>
                  <a:pt x="190550" y="59645"/>
                </a:lnTo>
                <a:cubicBezTo>
                  <a:pt x="190951" y="63255"/>
                  <a:pt x="189860" y="83323"/>
                  <a:pt x="197694" y="88220"/>
                </a:cubicBezTo>
                <a:cubicBezTo>
                  <a:pt x="201951" y="90881"/>
                  <a:pt x="207805" y="90198"/>
                  <a:pt x="211982" y="92983"/>
                </a:cubicBezTo>
                <a:lnTo>
                  <a:pt x="226269" y="102508"/>
                </a:lnTo>
                <a:lnTo>
                  <a:pt x="233413" y="107270"/>
                </a:lnTo>
                <a:cubicBezTo>
                  <a:pt x="234207" y="109651"/>
                  <a:pt x="235794" y="111904"/>
                  <a:pt x="235794" y="114414"/>
                </a:cubicBezTo>
                <a:cubicBezTo>
                  <a:pt x="235794" y="118461"/>
                  <a:pt x="235421" y="122806"/>
                  <a:pt x="233413" y="126320"/>
                </a:cubicBezTo>
                <a:cubicBezTo>
                  <a:pt x="231240" y="130123"/>
                  <a:pt x="222793" y="132242"/>
                  <a:pt x="219125" y="133464"/>
                </a:cubicBezTo>
                <a:cubicBezTo>
                  <a:pt x="214363" y="136639"/>
                  <a:pt x="206648" y="137559"/>
                  <a:pt x="204838" y="142989"/>
                </a:cubicBezTo>
                <a:cubicBezTo>
                  <a:pt x="201552" y="152848"/>
                  <a:pt x="204546" y="148741"/>
                  <a:pt x="195313" y="154895"/>
                </a:cubicBezTo>
                <a:cubicBezTo>
                  <a:pt x="188963" y="154101"/>
                  <a:pt x="182520" y="153855"/>
                  <a:pt x="176263" y="152514"/>
                </a:cubicBezTo>
                <a:cubicBezTo>
                  <a:pt x="171354" y="151462"/>
                  <a:pt x="161975" y="147751"/>
                  <a:pt x="161975" y="147751"/>
                </a:cubicBezTo>
                <a:cubicBezTo>
                  <a:pt x="161181" y="145370"/>
                  <a:pt x="161369" y="142383"/>
                  <a:pt x="159594" y="140608"/>
                </a:cubicBezTo>
                <a:cubicBezTo>
                  <a:pt x="157819" y="138833"/>
                  <a:pt x="154695" y="139349"/>
                  <a:pt x="152450" y="138226"/>
                </a:cubicBezTo>
                <a:cubicBezTo>
                  <a:pt x="149891" y="136946"/>
                  <a:pt x="147688" y="135051"/>
                  <a:pt x="145307" y="133464"/>
                </a:cubicBezTo>
                <a:cubicBezTo>
                  <a:pt x="140210" y="135163"/>
                  <a:pt x="134822" y="136262"/>
                  <a:pt x="131019" y="140608"/>
                </a:cubicBezTo>
                <a:cubicBezTo>
                  <a:pt x="127250" y="144915"/>
                  <a:pt x="121494" y="154895"/>
                  <a:pt x="121494" y="154895"/>
                </a:cubicBezTo>
                <a:lnTo>
                  <a:pt x="116732" y="169183"/>
                </a:lnTo>
                <a:cubicBezTo>
                  <a:pt x="115938" y="171564"/>
                  <a:pt x="114959" y="173891"/>
                  <a:pt x="114350" y="176326"/>
                </a:cubicBezTo>
                <a:cubicBezTo>
                  <a:pt x="113556" y="179501"/>
                  <a:pt x="112679" y="182656"/>
                  <a:pt x="111969" y="185851"/>
                </a:cubicBezTo>
                <a:cubicBezTo>
                  <a:pt x="110882" y="190741"/>
                  <a:pt x="109760" y="199795"/>
                  <a:pt x="107207" y="204901"/>
                </a:cubicBezTo>
                <a:cubicBezTo>
                  <a:pt x="105927" y="207461"/>
                  <a:pt x="104032" y="209664"/>
                  <a:pt x="102444" y="212045"/>
                </a:cubicBezTo>
                <a:cubicBezTo>
                  <a:pt x="101650" y="216014"/>
                  <a:pt x="101045" y="220025"/>
                  <a:pt x="100063" y="223951"/>
                </a:cubicBezTo>
                <a:cubicBezTo>
                  <a:pt x="99454" y="226386"/>
                  <a:pt x="99457" y="229320"/>
                  <a:pt x="97682" y="231095"/>
                </a:cubicBezTo>
                <a:cubicBezTo>
                  <a:pt x="95907" y="232870"/>
                  <a:pt x="92919" y="232682"/>
                  <a:pt x="90538" y="233476"/>
                </a:cubicBezTo>
                <a:cubicBezTo>
                  <a:pt x="82990" y="222156"/>
                  <a:pt x="86680" y="229048"/>
                  <a:pt x="81013" y="212045"/>
                </a:cubicBezTo>
                <a:lnTo>
                  <a:pt x="78632" y="204901"/>
                </a:lnTo>
                <a:cubicBezTo>
                  <a:pt x="77838" y="193789"/>
                  <a:pt x="78952" y="182372"/>
                  <a:pt x="76250" y="171564"/>
                </a:cubicBezTo>
                <a:cubicBezTo>
                  <a:pt x="75556" y="168788"/>
                  <a:pt x="71895" y="167445"/>
                  <a:pt x="69107" y="166801"/>
                </a:cubicBezTo>
                <a:cubicBezTo>
                  <a:pt x="61334" y="165007"/>
                  <a:pt x="53232" y="165214"/>
                  <a:pt x="45294" y="164420"/>
                </a:cubicBezTo>
                <a:cubicBezTo>
                  <a:pt x="43357" y="158608"/>
                  <a:pt x="42768" y="154751"/>
                  <a:pt x="38150" y="150133"/>
                </a:cubicBezTo>
                <a:cubicBezTo>
                  <a:pt x="36126" y="148109"/>
                  <a:pt x="33388" y="146958"/>
                  <a:pt x="31007" y="145370"/>
                </a:cubicBezTo>
                <a:cubicBezTo>
                  <a:pt x="25363" y="136905"/>
                  <a:pt x="26244" y="141401"/>
                  <a:pt x="23863" y="138226"/>
                </a:cubicBezTo>
                <a:close/>
              </a:path>
            </a:pathLst>
          </a:custGeom>
          <a:pattFill prst="solidDmnd">
            <a:fgClr>
              <a:srgbClr val="ACCE93"/>
            </a:fgClr>
            <a:bgClr>
              <a:srgbClr val="B5E61D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2739228" y="3582858"/>
            <a:ext cx="153058" cy="152442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Овал 422"/>
          <p:cNvSpPr/>
          <p:nvPr/>
        </p:nvSpPr>
        <p:spPr>
          <a:xfrm>
            <a:off x="2318086" y="3104671"/>
            <a:ext cx="112851" cy="104751"/>
          </a:xfrm>
          <a:prstGeom prst="ellipse">
            <a:avLst/>
          </a:prstGeom>
          <a:solidFill>
            <a:srgbClr val="B5E61D"/>
          </a:solidFill>
          <a:ln w="6350">
            <a:solidFill>
              <a:srgbClr val="B5E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2330793" y="3206220"/>
            <a:ext cx="94352" cy="96671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Овал 429"/>
          <p:cNvSpPr/>
          <p:nvPr/>
        </p:nvSpPr>
        <p:spPr>
          <a:xfrm>
            <a:off x="4458138" y="2803750"/>
            <a:ext cx="121942" cy="121362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Овал 445"/>
          <p:cNvSpPr/>
          <p:nvPr/>
        </p:nvSpPr>
        <p:spPr>
          <a:xfrm>
            <a:off x="3373865" y="2768403"/>
            <a:ext cx="170460" cy="164070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Овал 446"/>
          <p:cNvSpPr/>
          <p:nvPr/>
        </p:nvSpPr>
        <p:spPr>
          <a:xfrm>
            <a:off x="3718578" y="1943471"/>
            <a:ext cx="111364" cy="106211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4" name="Полилиния 453"/>
          <p:cNvSpPr/>
          <p:nvPr/>
        </p:nvSpPr>
        <p:spPr>
          <a:xfrm>
            <a:off x="2217989" y="2298348"/>
            <a:ext cx="266298" cy="217692"/>
          </a:xfrm>
          <a:custGeom>
            <a:avLst/>
            <a:gdLst>
              <a:gd name="connsiteX0" fmla="*/ 575 w 266298"/>
              <a:gd name="connsiteY0" fmla="*/ 156308 h 187569"/>
              <a:gd name="connsiteX1" fmla="*/ 55282 w 266298"/>
              <a:gd name="connsiteY1" fmla="*/ 109416 h 187569"/>
              <a:gd name="connsiteX2" fmla="*/ 86544 w 266298"/>
              <a:gd name="connsiteY2" fmla="*/ 62523 h 187569"/>
              <a:gd name="connsiteX3" fmla="*/ 102175 w 266298"/>
              <a:gd name="connsiteY3" fmla="*/ 7816 h 187569"/>
              <a:gd name="connsiteX4" fmla="*/ 125621 w 266298"/>
              <a:gd name="connsiteY4" fmla="*/ 0 h 187569"/>
              <a:gd name="connsiteX5" fmla="*/ 188144 w 266298"/>
              <a:gd name="connsiteY5" fmla="*/ 7816 h 187569"/>
              <a:gd name="connsiteX6" fmla="*/ 195959 w 266298"/>
              <a:gd name="connsiteY6" fmla="*/ 31262 h 187569"/>
              <a:gd name="connsiteX7" fmla="*/ 219405 w 266298"/>
              <a:gd name="connsiteY7" fmla="*/ 39077 h 187569"/>
              <a:gd name="connsiteX8" fmla="*/ 258482 w 266298"/>
              <a:gd name="connsiteY8" fmla="*/ 101600 h 187569"/>
              <a:gd name="connsiteX9" fmla="*/ 266298 w 266298"/>
              <a:gd name="connsiteY9" fmla="*/ 125046 h 187569"/>
              <a:gd name="connsiteX10" fmla="*/ 195959 w 266298"/>
              <a:gd name="connsiteY10" fmla="*/ 148492 h 187569"/>
              <a:gd name="connsiteX11" fmla="*/ 172513 w 266298"/>
              <a:gd name="connsiteY11" fmla="*/ 164123 h 187569"/>
              <a:gd name="connsiteX12" fmla="*/ 125621 w 266298"/>
              <a:gd name="connsiteY12" fmla="*/ 187569 h 187569"/>
              <a:gd name="connsiteX13" fmla="*/ 94359 w 266298"/>
              <a:gd name="connsiteY13" fmla="*/ 179754 h 187569"/>
              <a:gd name="connsiteX14" fmla="*/ 575 w 266298"/>
              <a:gd name="connsiteY14" fmla="*/ 156308 h 1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298" h="187569">
                <a:moveTo>
                  <a:pt x="575" y="156308"/>
                </a:moveTo>
                <a:cubicBezTo>
                  <a:pt x="-5938" y="144585"/>
                  <a:pt x="44805" y="137354"/>
                  <a:pt x="55282" y="109416"/>
                </a:cubicBezTo>
                <a:cubicBezTo>
                  <a:pt x="74144" y="59117"/>
                  <a:pt x="44648" y="76490"/>
                  <a:pt x="86544" y="62523"/>
                </a:cubicBezTo>
                <a:cubicBezTo>
                  <a:pt x="86612" y="62250"/>
                  <a:pt x="98436" y="11555"/>
                  <a:pt x="102175" y="7816"/>
                </a:cubicBezTo>
                <a:cubicBezTo>
                  <a:pt x="108000" y="1991"/>
                  <a:pt x="117806" y="2605"/>
                  <a:pt x="125621" y="0"/>
                </a:cubicBezTo>
                <a:cubicBezTo>
                  <a:pt x="146462" y="2605"/>
                  <a:pt x="168951" y="-714"/>
                  <a:pt x="188144" y="7816"/>
                </a:cubicBezTo>
                <a:cubicBezTo>
                  <a:pt x="195672" y="11162"/>
                  <a:pt x="190134" y="25437"/>
                  <a:pt x="195959" y="31262"/>
                </a:cubicBezTo>
                <a:cubicBezTo>
                  <a:pt x="201784" y="37087"/>
                  <a:pt x="211590" y="36472"/>
                  <a:pt x="219405" y="39077"/>
                </a:cubicBezTo>
                <a:cubicBezTo>
                  <a:pt x="256562" y="63848"/>
                  <a:pt x="239881" y="45796"/>
                  <a:pt x="258482" y="101600"/>
                </a:cubicBezTo>
                <a:lnTo>
                  <a:pt x="266298" y="125046"/>
                </a:lnTo>
                <a:cubicBezTo>
                  <a:pt x="213024" y="160563"/>
                  <a:pt x="280196" y="120414"/>
                  <a:pt x="195959" y="148492"/>
                </a:cubicBezTo>
                <a:cubicBezTo>
                  <a:pt x="187048" y="151462"/>
                  <a:pt x="180914" y="159922"/>
                  <a:pt x="172513" y="164123"/>
                </a:cubicBezTo>
                <a:cubicBezTo>
                  <a:pt x="107791" y="196485"/>
                  <a:pt x="192823" y="142770"/>
                  <a:pt x="125621" y="187569"/>
                </a:cubicBezTo>
                <a:cubicBezTo>
                  <a:pt x="115200" y="184964"/>
                  <a:pt x="105006" y="181174"/>
                  <a:pt x="94359" y="179754"/>
                </a:cubicBezTo>
                <a:cubicBezTo>
                  <a:pt x="4413" y="167762"/>
                  <a:pt x="7088" y="168031"/>
                  <a:pt x="575" y="156308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олилиния 454"/>
          <p:cNvSpPr/>
          <p:nvPr/>
        </p:nvSpPr>
        <p:spPr>
          <a:xfrm>
            <a:off x="1880836" y="2478074"/>
            <a:ext cx="302648" cy="229280"/>
          </a:xfrm>
          <a:custGeom>
            <a:avLst/>
            <a:gdLst>
              <a:gd name="connsiteX0" fmla="*/ 19050 w 302648"/>
              <a:gd name="connsiteY0" fmla="*/ 212725 h 229280"/>
              <a:gd name="connsiteX1" fmla="*/ 3175 w 302648"/>
              <a:gd name="connsiteY1" fmla="*/ 177800 h 229280"/>
              <a:gd name="connsiteX2" fmla="*/ 0 w 302648"/>
              <a:gd name="connsiteY2" fmla="*/ 168275 h 229280"/>
              <a:gd name="connsiteX3" fmla="*/ 9525 w 302648"/>
              <a:gd name="connsiteY3" fmla="*/ 161925 h 229280"/>
              <a:gd name="connsiteX4" fmla="*/ 15875 w 302648"/>
              <a:gd name="connsiteY4" fmla="*/ 142875 h 229280"/>
              <a:gd name="connsiteX5" fmla="*/ 19050 w 302648"/>
              <a:gd name="connsiteY5" fmla="*/ 133350 h 229280"/>
              <a:gd name="connsiteX6" fmla="*/ 25400 w 302648"/>
              <a:gd name="connsiteY6" fmla="*/ 123825 h 229280"/>
              <a:gd name="connsiteX7" fmla="*/ 22225 w 302648"/>
              <a:gd name="connsiteY7" fmla="*/ 111125 h 229280"/>
              <a:gd name="connsiteX8" fmla="*/ 12700 w 302648"/>
              <a:gd name="connsiteY8" fmla="*/ 107950 h 229280"/>
              <a:gd name="connsiteX9" fmla="*/ 44450 w 302648"/>
              <a:gd name="connsiteY9" fmla="*/ 85725 h 229280"/>
              <a:gd name="connsiteX10" fmla="*/ 60325 w 302648"/>
              <a:gd name="connsiteY10" fmla="*/ 57150 h 229280"/>
              <a:gd name="connsiteX11" fmla="*/ 79375 w 302648"/>
              <a:gd name="connsiteY11" fmla="*/ 50800 h 229280"/>
              <a:gd name="connsiteX12" fmla="*/ 88900 w 302648"/>
              <a:gd name="connsiteY12" fmla="*/ 44450 h 229280"/>
              <a:gd name="connsiteX13" fmla="*/ 104775 w 302648"/>
              <a:gd name="connsiteY13" fmla="*/ 41275 h 229280"/>
              <a:gd name="connsiteX14" fmla="*/ 133350 w 302648"/>
              <a:gd name="connsiteY14" fmla="*/ 31750 h 229280"/>
              <a:gd name="connsiteX15" fmla="*/ 142875 w 302648"/>
              <a:gd name="connsiteY15" fmla="*/ 28575 h 229280"/>
              <a:gd name="connsiteX16" fmla="*/ 149225 w 302648"/>
              <a:gd name="connsiteY16" fmla="*/ 19050 h 229280"/>
              <a:gd name="connsiteX17" fmla="*/ 177800 w 302648"/>
              <a:gd name="connsiteY17" fmla="*/ 3175 h 229280"/>
              <a:gd name="connsiteX18" fmla="*/ 190500 w 302648"/>
              <a:gd name="connsiteY18" fmla="*/ 0 h 229280"/>
              <a:gd name="connsiteX19" fmla="*/ 228600 w 302648"/>
              <a:gd name="connsiteY19" fmla="*/ 3175 h 229280"/>
              <a:gd name="connsiteX20" fmla="*/ 241300 w 302648"/>
              <a:gd name="connsiteY20" fmla="*/ 22225 h 229280"/>
              <a:gd name="connsiteX21" fmla="*/ 257175 w 302648"/>
              <a:gd name="connsiteY21" fmla="*/ 25400 h 229280"/>
              <a:gd name="connsiteX22" fmla="*/ 266700 w 302648"/>
              <a:gd name="connsiteY22" fmla="*/ 31750 h 229280"/>
              <a:gd name="connsiteX23" fmla="*/ 288925 w 302648"/>
              <a:gd name="connsiteY23" fmla="*/ 38100 h 229280"/>
              <a:gd name="connsiteX24" fmla="*/ 298450 w 302648"/>
              <a:gd name="connsiteY24" fmla="*/ 41275 h 229280"/>
              <a:gd name="connsiteX25" fmla="*/ 298450 w 302648"/>
              <a:gd name="connsiteY25" fmla="*/ 73025 h 229280"/>
              <a:gd name="connsiteX26" fmla="*/ 288925 w 302648"/>
              <a:gd name="connsiteY26" fmla="*/ 79375 h 229280"/>
              <a:gd name="connsiteX27" fmla="*/ 285750 w 302648"/>
              <a:gd name="connsiteY27" fmla="*/ 107950 h 229280"/>
              <a:gd name="connsiteX28" fmla="*/ 288925 w 302648"/>
              <a:gd name="connsiteY28" fmla="*/ 120650 h 229280"/>
              <a:gd name="connsiteX29" fmla="*/ 285750 w 302648"/>
              <a:gd name="connsiteY29" fmla="*/ 130175 h 229280"/>
              <a:gd name="connsiteX30" fmla="*/ 266700 w 302648"/>
              <a:gd name="connsiteY30" fmla="*/ 136525 h 229280"/>
              <a:gd name="connsiteX31" fmla="*/ 257175 w 302648"/>
              <a:gd name="connsiteY31" fmla="*/ 142875 h 229280"/>
              <a:gd name="connsiteX32" fmla="*/ 244475 w 302648"/>
              <a:gd name="connsiteY32" fmla="*/ 161925 h 229280"/>
              <a:gd name="connsiteX33" fmla="*/ 241300 w 302648"/>
              <a:gd name="connsiteY33" fmla="*/ 171450 h 229280"/>
              <a:gd name="connsiteX34" fmla="*/ 231775 w 302648"/>
              <a:gd name="connsiteY34" fmla="*/ 177800 h 229280"/>
              <a:gd name="connsiteX35" fmla="*/ 206375 w 302648"/>
              <a:gd name="connsiteY35" fmla="*/ 187325 h 229280"/>
              <a:gd name="connsiteX36" fmla="*/ 187325 w 302648"/>
              <a:gd name="connsiteY36" fmla="*/ 184150 h 229280"/>
              <a:gd name="connsiteX37" fmla="*/ 177800 w 302648"/>
              <a:gd name="connsiteY37" fmla="*/ 180975 h 229280"/>
              <a:gd name="connsiteX38" fmla="*/ 146050 w 302648"/>
              <a:gd name="connsiteY38" fmla="*/ 184150 h 229280"/>
              <a:gd name="connsiteX39" fmla="*/ 114300 w 302648"/>
              <a:gd name="connsiteY39" fmla="*/ 193675 h 229280"/>
              <a:gd name="connsiteX40" fmla="*/ 95250 w 302648"/>
              <a:gd name="connsiteY40" fmla="*/ 187325 h 229280"/>
              <a:gd name="connsiteX41" fmla="*/ 79375 w 302648"/>
              <a:gd name="connsiteY41" fmla="*/ 190500 h 229280"/>
              <a:gd name="connsiteX42" fmla="*/ 60325 w 302648"/>
              <a:gd name="connsiteY42" fmla="*/ 206375 h 229280"/>
              <a:gd name="connsiteX43" fmla="*/ 63500 w 302648"/>
              <a:gd name="connsiteY43" fmla="*/ 219075 h 229280"/>
              <a:gd name="connsiteX44" fmla="*/ 66675 w 302648"/>
              <a:gd name="connsiteY44" fmla="*/ 228600 h 229280"/>
              <a:gd name="connsiteX45" fmla="*/ 57150 w 302648"/>
              <a:gd name="connsiteY45" fmla="*/ 225425 h 229280"/>
              <a:gd name="connsiteX46" fmla="*/ 53975 w 302648"/>
              <a:gd name="connsiteY46" fmla="*/ 215900 h 229280"/>
              <a:gd name="connsiteX47" fmla="*/ 44450 w 302648"/>
              <a:gd name="connsiteY47" fmla="*/ 209550 h 229280"/>
              <a:gd name="connsiteX48" fmla="*/ 19050 w 302648"/>
              <a:gd name="connsiteY48" fmla="*/ 212725 h 2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2648" h="229280">
                <a:moveTo>
                  <a:pt x="19050" y="212725"/>
                </a:moveTo>
                <a:cubicBezTo>
                  <a:pt x="6081" y="191110"/>
                  <a:pt x="11476" y="202704"/>
                  <a:pt x="3175" y="177800"/>
                </a:cubicBezTo>
                <a:lnTo>
                  <a:pt x="0" y="168275"/>
                </a:lnTo>
                <a:cubicBezTo>
                  <a:pt x="3175" y="166158"/>
                  <a:pt x="7503" y="165161"/>
                  <a:pt x="9525" y="161925"/>
                </a:cubicBezTo>
                <a:cubicBezTo>
                  <a:pt x="13073" y="156249"/>
                  <a:pt x="13758" y="149225"/>
                  <a:pt x="15875" y="142875"/>
                </a:cubicBezTo>
                <a:cubicBezTo>
                  <a:pt x="16933" y="139700"/>
                  <a:pt x="17194" y="136135"/>
                  <a:pt x="19050" y="133350"/>
                </a:cubicBezTo>
                <a:lnTo>
                  <a:pt x="25400" y="123825"/>
                </a:lnTo>
                <a:cubicBezTo>
                  <a:pt x="24342" y="119592"/>
                  <a:pt x="24951" y="114532"/>
                  <a:pt x="22225" y="111125"/>
                </a:cubicBezTo>
                <a:cubicBezTo>
                  <a:pt x="20134" y="108512"/>
                  <a:pt x="13619" y="111168"/>
                  <a:pt x="12700" y="107950"/>
                </a:cubicBezTo>
                <a:cubicBezTo>
                  <a:pt x="4953" y="80835"/>
                  <a:pt x="28082" y="87544"/>
                  <a:pt x="44450" y="85725"/>
                </a:cubicBezTo>
                <a:cubicBezTo>
                  <a:pt x="47246" y="77338"/>
                  <a:pt x="52137" y="59879"/>
                  <a:pt x="60325" y="57150"/>
                </a:cubicBezTo>
                <a:cubicBezTo>
                  <a:pt x="66675" y="55033"/>
                  <a:pt x="73806" y="54513"/>
                  <a:pt x="79375" y="50800"/>
                </a:cubicBezTo>
                <a:cubicBezTo>
                  <a:pt x="82550" y="48683"/>
                  <a:pt x="85327" y="45790"/>
                  <a:pt x="88900" y="44450"/>
                </a:cubicBezTo>
                <a:cubicBezTo>
                  <a:pt x="93953" y="42555"/>
                  <a:pt x="99569" y="42695"/>
                  <a:pt x="104775" y="41275"/>
                </a:cubicBezTo>
                <a:lnTo>
                  <a:pt x="133350" y="31750"/>
                </a:lnTo>
                <a:lnTo>
                  <a:pt x="142875" y="28575"/>
                </a:lnTo>
                <a:cubicBezTo>
                  <a:pt x="144992" y="25400"/>
                  <a:pt x="146353" y="21563"/>
                  <a:pt x="149225" y="19050"/>
                </a:cubicBezTo>
                <a:cubicBezTo>
                  <a:pt x="160251" y="9402"/>
                  <a:pt x="165775" y="6611"/>
                  <a:pt x="177800" y="3175"/>
                </a:cubicBezTo>
                <a:cubicBezTo>
                  <a:pt x="181996" y="1976"/>
                  <a:pt x="186267" y="1058"/>
                  <a:pt x="190500" y="0"/>
                </a:cubicBezTo>
                <a:cubicBezTo>
                  <a:pt x="203200" y="1058"/>
                  <a:pt x="216924" y="-1933"/>
                  <a:pt x="228600" y="3175"/>
                </a:cubicBezTo>
                <a:cubicBezTo>
                  <a:pt x="235592" y="6234"/>
                  <a:pt x="233816" y="20728"/>
                  <a:pt x="241300" y="22225"/>
                </a:cubicBezTo>
                <a:lnTo>
                  <a:pt x="257175" y="25400"/>
                </a:lnTo>
                <a:cubicBezTo>
                  <a:pt x="260350" y="27517"/>
                  <a:pt x="263287" y="30043"/>
                  <a:pt x="266700" y="31750"/>
                </a:cubicBezTo>
                <a:cubicBezTo>
                  <a:pt x="271775" y="34288"/>
                  <a:pt x="284178" y="36744"/>
                  <a:pt x="288925" y="38100"/>
                </a:cubicBezTo>
                <a:cubicBezTo>
                  <a:pt x="292143" y="39019"/>
                  <a:pt x="295275" y="40217"/>
                  <a:pt x="298450" y="41275"/>
                </a:cubicBezTo>
                <a:cubicBezTo>
                  <a:pt x="302515" y="53471"/>
                  <a:pt x="305399" y="57389"/>
                  <a:pt x="298450" y="73025"/>
                </a:cubicBezTo>
                <a:cubicBezTo>
                  <a:pt x="296900" y="76512"/>
                  <a:pt x="292100" y="77258"/>
                  <a:pt x="288925" y="79375"/>
                </a:cubicBezTo>
                <a:cubicBezTo>
                  <a:pt x="280703" y="104042"/>
                  <a:pt x="280865" y="90854"/>
                  <a:pt x="285750" y="107950"/>
                </a:cubicBezTo>
                <a:cubicBezTo>
                  <a:pt x="286949" y="112146"/>
                  <a:pt x="287867" y="116417"/>
                  <a:pt x="288925" y="120650"/>
                </a:cubicBezTo>
                <a:cubicBezTo>
                  <a:pt x="287867" y="123825"/>
                  <a:pt x="288473" y="128230"/>
                  <a:pt x="285750" y="130175"/>
                </a:cubicBezTo>
                <a:cubicBezTo>
                  <a:pt x="280303" y="134066"/>
                  <a:pt x="272269" y="132812"/>
                  <a:pt x="266700" y="136525"/>
                </a:cubicBezTo>
                <a:lnTo>
                  <a:pt x="257175" y="142875"/>
                </a:lnTo>
                <a:cubicBezTo>
                  <a:pt x="252942" y="149225"/>
                  <a:pt x="246888" y="154685"/>
                  <a:pt x="244475" y="161925"/>
                </a:cubicBezTo>
                <a:cubicBezTo>
                  <a:pt x="243417" y="165100"/>
                  <a:pt x="243391" y="168837"/>
                  <a:pt x="241300" y="171450"/>
                </a:cubicBezTo>
                <a:cubicBezTo>
                  <a:pt x="238916" y="174430"/>
                  <a:pt x="235088" y="175907"/>
                  <a:pt x="231775" y="177800"/>
                </a:cubicBezTo>
                <a:cubicBezTo>
                  <a:pt x="218862" y="185179"/>
                  <a:pt x="220265" y="183852"/>
                  <a:pt x="206375" y="187325"/>
                </a:cubicBezTo>
                <a:cubicBezTo>
                  <a:pt x="200025" y="186267"/>
                  <a:pt x="193609" y="185547"/>
                  <a:pt x="187325" y="184150"/>
                </a:cubicBezTo>
                <a:cubicBezTo>
                  <a:pt x="184058" y="183424"/>
                  <a:pt x="181147" y="180975"/>
                  <a:pt x="177800" y="180975"/>
                </a:cubicBezTo>
                <a:cubicBezTo>
                  <a:pt x="167164" y="180975"/>
                  <a:pt x="156633" y="183092"/>
                  <a:pt x="146050" y="184150"/>
                </a:cubicBezTo>
                <a:cubicBezTo>
                  <a:pt x="140868" y="204879"/>
                  <a:pt x="146515" y="200118"/>
                  <a:pt x="114300" y="193675"/>
                </a:cubicBezTo>
                <a:cubicBezTo>
                  <a:pt x="107736" y="192362"/>
                  <a:pt x="95250" y="187325"/>
                  <a:pt x="95250" y="187325"/>
                </a:cubicBezTo>
                <a:cubicBezTo>
                  <a:pt x="89958" y="188383"/>
                  <a:pt x="84428" y="188605"/>
                  <a:pt x="79375" y="190500"/>
                </a:cubicBezTo>
                <a:cubicBezTo>
                  <a:pt x="72302" y="193152"/>
                  <a:pt x="65266" y="201434"/>
                  <a:pt x="60325" y="206375"/>
                </a:cubicBezTo>
                <a:cubicBezTo>
                  <a:pt x="61383" y="210608"/>
                  <a:pt x="62301" y="214879"/>
                  <a:pt x="63500" y="219075"/>
                </a:cubicBezTo>
                <a:cubicBezTo>
                  <a:pt x="64419" y="222293"/>
                  <a:pt x="69042" y="226233"/>
                  <a:pt x="66675" y="228600"/>
                </a:cubicBezTo>
                <a:cubicBezTo>
                  <a:pt x="64308" y="230967"/>
                  <a:pt x="60325" y="226483"/>
                  <a:pt x="57150" y="225425"/>
                </a:cubicBezTo>
                <a:cubicBezTo>
                  <a:pt x="56092" y="222250"/>
                  <a:pt x="56066" y="218513"/>
                  <a:pt x="53975" y="215900"/>
                </a:cubicBezTo>
                <a:cubicBezTo>
                  <a:pt x="51591" y="212920"/>
                  <a:pt x="47957" y="211053"/>
                  <a:pt x="44450" y="209550"/>
                </a:cubicBezTo>
                <a:cubicBezTo>
                  <a:pt x="32849" y="204578"/>
                  <a:pt x="22046" y="206375"/>
                  <a:pt x="19050" y="21272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олилиния 455"/>
          <p:cNvSpPr/>
          <p:nvPr/>
        </p:nvSpPr>
        <p:spPr>
          <a:xfrm>
            <a:off x="1888512" y="2671134"/>
            <a:ext cx="223040" cy="165100"/>
          </a:xfrm>
          <a:custGeom>
            <a:avLst/>
            <a:gdLst>
              <a:gd name="connsiteX0" fmla="*/ 25568 w 223040"/>
              <a:gd name="connsiteY0" fmla="*/ 149225 h 165100"/>
              <a:gd name="connsiteX1" fmla="*/ 31918 w 223040"/>
              <a:gd name="connsiteY1" fmla="*/ 133350 h 165100"/>
              <a:gd name="connsiteX2" fmla="*/ 19218 w 223040"/>
              <a:gd name="connsiteY2" fmla="*/ 120650 h 165100"/>
              <a:gd name="connsiteX3" fmla="*/ 9693 w 223040"/>
              <a:gd name="connsiteY3" fmla="*/ 114300 h 165100"/>
              <a:gd name="connsiteX4" fmla="*/ 6518 w 223040"/>
              <a:gd name="connsiteY4" fmla="*/ 104775 h 165100"/>
              <a:gd name="connsiteX5" fmla="*/ 168 w 223040"/>
              <a:gd name="connsiteY5" fmla="*/ 95250 h 165100"/>
              <a:gd name="connsiteX6" fmla="*/ 3343 w 223040"/>
              <a:gd name="connsiteY6" fmla="*/ 85725 h 165100"/>
              <a:gd name="connsiteX7" fmla="*/ 25568 w 223040"/>
              <a:gd name="connsiteY7" fmla="*/ 82550 h 165100"/>
              <a:gd name="connsiteX8" fmla="*/ 35093 w 223040"/>
              <a:gd name="connsiteY8" fmla="*/ 79375 h 165100"/>
              <a:gd name="connsiteX9" fmla="*/ 41443 w 223040"/>
              <a:gd name="connsiteY9" fmla="*/ 60325 h 165100"/>
              <a:gd name="connsiteX10" fmla="*/ 50968 w 223040"/>
              <a:gd name="connsiteY10" fmla="*/ 41275 h 165100"/>
              <a:gd name="connsiteX11" fmla="*/ 54143 w 223040"/>
              <a:gd name="connsiteY11" fmla="*/ 22225 h 165100"/>
              <a:gd name="connsiteX12" fmla="*/ 73193 w 223040"/>
              <a:gd name="connsiteY12" fmla="*/ 28575 h 165100"/>
              <a:gd name="connsiteX13" fmla="*/ 82718 w 223040"/>
              <a:gd name="connsiteY13" fmla="*/ 31750 h 165100"/>
              <a:gd name="connsiteX14" fmla="*/ 92243 w 223040"/>
              <a:gd name="connsiteY14" fmla="*/ 34925 h 165100"/>
              <a:gd name="connsiteX15" fmla="*/ 101768 w 223040"/>
              <a:gd name="connsiteY15" fmla="*/ 31750 h 165100"/>
              <a:gd name="connsiteX16" fmla="*/ 104943 w 223040"/>
              <a:gd name="connsiteY16" fmla="*/ 22225 h 165100"/>
              <a:gd name="connsiteX17" fmla="*/ 108118 w 223040"/>
              <a:gd name="connsiteY17" fmla="*/ 3175 h 165100"/>
              <a:gd name="connsiteX18" fmla="*/ 117643 w 223040"/>
              <a:gd name="connsiteY18" fmla="*/ 0 h 165100"/>
              <a:gd name="connsiteX19" fmla="*/ 162093 w 223040"/>
              <a:gd name="connsiteY19" fmla="*/ 3175 h 165100"/>
              <a:gd name="connsiteX20" fmla="*/ 174793 w 223040"/>
              <a:gd name="connsiteY20" fmla="*/ 22225 h 165100"/>
              <a:gd name="connsiteX21" fmla="*/ 193843 w 223040"/>
              <a:gd name="connsiteY21" fmla="*/ 34925 h 165100"/>
              <a:gd name="connsiteX22" fmla="*/ 203368 w 223040"/>
              <a:gd name="connsiteY22" fmla="*/ 41275 h 165100"/>
              <a:gd name="connsiteX23" fmla="*/ 209718 w 223040"/>
              <a:gd name="connsiteY23" fmla="*/ 50800 h 165100"/>
              <a:gd name="connsiteX24" fmla="*/ 222418 w 223040"/>
              <a:gd name="connsiteY24" fmla="*/ 53975 h 165100"/>
              <a:gd name="connsiteX25" fmla="*/ 219243 w 223040"/>
              <a:gd name="connsiteY25" fmla="*/ 66675 h 165100"/>
              <a:gd name="connsiteX26" fmla="*/ 212893 w 223040"/>
              <a:gd name="connsiteY26" fmla="*/ 92075 h 165100"/>
              <a:gd name="connsiteX27" fmla="*/ 206543 w 223040"/>
              <a:gd name="connsiteY27" fmla="*/ 101600 h 165100"/>
              <a:gd name="connsiteX28" fmla="*/ 203368 w 223040"/>
              <a:gd name="connsiteY28" fmla="*/ 111125 h 165100"/>
              <a:gd name="connsiteX29" fmla="*/ 200193 w 223040"/>
              <a:gd name="connsiteY29" fmla="*/ 123825 h 165100"/>
              <a:gd name="connsiteX30" fmla="*/ 171618 w 223040"/>
              <a:gd name="connsiteY30" fmla="*/ 136525 h 165100"/>
              <a:gd name="connsiteX31" fmla="*/ 152568 w 223040"/>
              <a:gd name="connsiteY31" fmla="*/ 146050 h 165100"/>
              <a:gd name="connsiteX32" fmla="*/ 133518 w 223040"/>
              <a:gd name="connsiteY32" fmla="*/ 152400 h 165100"/>
              <a:gd name="connsiteX33" fmla="*/ 123993 w 223040"/>
              <a:gd name="connsiteY33" fmla="*/ 155575 h 165100"/>
              <a:gd name="connsiteX34" fmla="*/ 104943 w 223040"/>
              <a:gd name="connsiteY34" fmla="*/ 165100 h 165100"/>
              <a:gd name="connsiteX35" fmla="*/ 41443 w 223040"/>
              <a:gd name="connsiteY35" fmla="*/ 161925 h 165100"/>
              <a:gd name="connsiteX36" fmla="*/ 35093 w 223040"/>
              <a:gd name="connsiteY36" fmla="*/ 152400 h 165100"/>
              <a:gd name="connsiteX37" fmla="*/ 25568 w 223040"/>
              <a:gd name="connsiteY37" fmla="*/ 149225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3040" h="165100">
                <a:moveTo>
                  <a:pt x="25568" y="149225"/>
                </a:moveTo>
                <a:cubicBezTo>
                  <a:pt x="25039" y="146050"/>
                  <a:pt x="31211" y="139005"/>
                  <a:pt x="31918" y="133350"/>
                </a:cubicBezTo>
                <a:cubicBezTo>
                  <a:pt x="33412" y="121397"/>
                  <a:pt x="26191" y="124136"/>
                  <a:pt x="19218" y="120650"/>
                </a:cubicBezTo>
                <a:cubicBezTo>
                  <a:pt x="15805" y="118943"/>
                  <a:pt x="12868" y="116417"/>
                  <a:pt x="9693" y="114300"/>
                </a:cubicBezTo>
                <a:cubicBezTo>
                  <a:pt x="8635" y="111125"/>
                  <a:pt x="8015" y="107768"/>
                  <a:pt x="6518" y="104775"/>
                </a:cubicBezTo>
                <a:cubicBezTo>
                  <a:pt x="4811" y="101362"/>
                  <a:pt x="795" y="99014"/>
                  <a:pt x="168" y="95250"/>
                </a:cubicBezTo>
                <a:cubicBezTo>
                  <a:pt x="-382" y="91949"/>
                  <a:pt x="350" y="87222"/>
                  <a:pt x="3343" y="85725"/>
                </a:cubicBezTo>
                <a:cubicBezTo>
                  <a:pt x="10036" y="82378"/>
                  <a:pt x="18160" y="83608"/>
                  <a:pt x="25568" y="82550"/>
                </a:cubicBezTo>
                <a:cubicBezTo>
                  <a:pt x="28743" y="81492"/>
                  <a:pt x="33148" y="82098"/>
                  <a:pt x="35093" y="79375"/>
                </a:cubicBezTo>
                <a:cubicBezTo>
                  <a:pt x="38984" y="73928"/>
                  <a:pt x="39326" y="66675"/>
                  <a:pt x="41443" y="60325"/>
                </a:cubicBezTo>
                <a:cubicBezTo>
                  <a:pt x="45825" y="47180"/>
                  <a:pt x="42762" y="53585"/>
                  <a:pt x="50968" y="41275"/>
                </a:cubicBezTo>
                <a:cubicBezTo>
                  <a:pt x="52026" y="34925"/>
                  <a:pt x="48554" y="25419"/>
                  <a:pt x="54143" y="22225"/>
                </a:cubicBezTo>
                <a:cubicBezTo>
                  <a:pt x="59955" y="18904"/>
                  <a:pt x="66843" y="26458"/>
                  <a:pt x="73193" y="28575"/>
                </a:cubicBezTo>
                <a:lnTo>
                  <a:pt x="82718" y="31750"/>
                </a:lnTo>
                <a:lnTo>
                  <a:pt x="92243" y="34925"/>
                </a:lnTo>
                <a:cubicBezTo>
                  <a:pt x="95418" y="33867"/>
                  <a:pt x="99401" y="34117"/>
                  <a:pt x="101768" y="31750"/>
                </a:cubicBezTo>
                <a:cubicBezTo>
                  <a:pt x="104135" y="29383"/>
                  <a:pt x="104217" y="25492"/>
                  <a:pt x="104943" y="22225"/>
                </a:cubicBezTo>
                <a:cubicBezTo>
                  <a:pt x="106340" y="15941"/>
                  <a:pt x="104924" y="8764"/>
                  <a:pt x="108118" y="3175"/>
                </a:cubicBezTo>
                <a:cubicBezTo>
                  <a:pt x="109778" y="269"/>
                  <a:pt x="114468" y="1058"/>
                  <a:pt x="117643" y="0"/>
                </a:cubicBezTo>
                <a:lnTo>
                  <a:pt x="162093" y="3175"/>
                </a:lnTo>
                <a:cubicBezTo>
                  <a:pt x="169206" y="5941"/>
                  <a:pt x="168443" y="17992"/>
                  <a:pt x="174793" y="22225"/>
                </a:cubicBezTo>
                <a:lnTo>
                  <a:pt x="193843" y="34925"/>
                </a:lnTo>
                <a:lnTo>
                  <a:pt x="203368" y="41275"/>
                </a:lnTo>
                <a:cubicBezTo>
                  <a:pt x="205485" y="44450"/>
                  <a:pt x="206543" y="48683"/>
                  <a:pt x="209718" y="50800"/>
                </a:cubicBezTo>
                <a:cubicBezTo>
                  <a:pt x="213349" y="53221"/>
                  <a:pt x="220173" y="50233"/>
                  <a:pt x="222418" y="53975"/>
                </a:cubicBezTo>
                <a:cubicBezTo>
                  <a:pt x="224663" y="57717"/>
                  <a:pt x="220190" y="62415"/>
                  <a:pt x="219243" y="66675"/>
                </a:cubicBezTo>
                <a:cubicBezTo>
                  <a:pt x="217794" y="73196"/>
                  <a:pt x="216297" y="85267"/>
                  <a:pt x="212893" y="92075"/>
                </a:cubicBezTo>
                <a:cubicBezTo>
                  <a:pt x="211186" y="95488"/>
                  <a:pt x="208250" y="98187"/>
                  <a:pt x="206543" y="101600"/>
                </a:cubicBezTo>
                <a:cubicBezTo>
                  <a:pt x="205046" y="104593"/>
                  <a:pt x="204287" y="107907"/>
                  <a:pt x="203368" y="111125"/>
                </a:cubicBezTo>
                <a:cubicBezTo>
                  <a:pt x="202169" y="115321"/>
                  <a:pt x="202614" y="120194"/>
                  <a:pt x="200193" y="123825"/>
                </a:cubicBezTo>
                <a:cubicBezTo>
                  <a:pt x="195880" y="130294"/>
                  <a:pt x="175376" y="135272"/>
                  <a:pt x="171618" y="136525"/>
                </a:cubicBezTo>
                <a:cubicBezTo>
                  <a:pt x="136880" y="148104"/>
                  <a:pt x="189497" y="129637"/>
                  <a:pt x="152568" y="146050"/>
                </a:cubicBezTo>
                <a:cubicBezTo>
                  <a:pt x="146451" y="148768"/>
                  <a:pt x="139868" y="150283"/>
                  <a:pt x="133518" y="152400"/>
                </a:cubicBezTo>
                <a:cubicBezTo>
                  <a:pt x="130343" y="153458"/>
                  <a:pt x="126778" y="153719"/>
                  <a:pt x="123993" y="155575"/>
                </a:cubicBezTo>
                <a:cubicBezTo>
                  <a:pt x="111683" y="163781"/>
                  <a:pt x="118088" y="160718"/>
                  <a:pt x="104943" y="165100"/>
                </a:cubicBezTo>
                <a:cubicBezTo>
                  <a:pt x="83776" y="164042"/>
                  <a:pt x="62294" y="165716"/>
                  <a:pt x="41443" y="161925"/>
                </a:cubicBezTo>
                <a:cubicBezTo>
                  <a:pt x="37689" y="161242"/>
                  <a:pt x="38146" y="154690"/>
                  <a:pt x="35093" y="152400"/>
                </a:cubicBezTo>
                <a:cubicBezTo>
                  <a:pt x="33400" y="151130"/>
                  <a:pt x="26097" y="152400"/>
                  <a:pt x="25568" y="149225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олилиния 469"/>
          <p:cNvSpPr/>
          <p:nvPr/>
        </p:nvSpPr>
        <p:spPr>
          <a:xfrm>
            <a:off x="2411358" y="2220634"/>
            <a:ext cx="283958" cy="335805"/>
          </a:xfrm>
          <a:custGeom>
            <a:avLst/>
            <a:gdLst>
              <a:gd name="connsiteX0" fmla="*/ 141083 w 283958"/>
              <a:gd name="connsiteY0" fmla="*/ 9525 h 335805"/>
              <a:gd name="connsiteX1" fmla="*/ 138702 w 283958"/>
              <a:gd name="connsiteY1" fmla="*/ 21431 h 335805"/>
              <a:gd name="connsiteX2" fmla="*/ 131558 w 283958"/>
              <a:gd name="connsiteY2" fmla="*/ 42863 h 335805"/>
              <a:gd name="connsiteX3" fmla="*/ 124415 w 283958"/>
              <a:gd name="connsiteY3" fmla="*/ 57150 h 335805"/>
              <a:gd name="connsiteX4" fmla="*/ 117271 w 283958"/>
              <a:gd name="connsiteY4" fmla="*/ 59531 h 335805"/>
              <a:gd name="connsiteX5" fmla="*/ 114890 w 283958"/>
              <a:gd name="connsiteY5" fmla="*/ 66675 h 335805"/>
              <a:gd name="connsiteX6" fmla="*/ 93458 w 283958"/>
              <a:gd name="connsiteY6" fmla="*/ 76200 h 335805"/>
              <a:gd name="connsiteX7" fmla="*/ 83933 w 283958"/>
              <a:gd name="connsiteY7" fmla="*/ 80963 h 335805"/>
              <a:gd name="connsiteX8" fmla="*/ 62502 w 283958"/>
              <a:gd name="connsiteY8" fmla="*/ 88106 h 335805"/>
              <a:gd name="connsiteX9" fmla="*/ 48215 w 283958"/>
              <a:gd name="connsiteY9" fmla="*/ 92869 h 335805"/>
              <a:gd name="connsiteX10" fmla="*/ 41071 w 283958"/>
              <a:gd name="connsiteY10" fmla="*/ 95250 h 335805"/>
              <a:gd name="connsiteX11" fmla="*/ 7733 w 283958"/>
              <a:gd name="connsiteY11" fmla="*/ 102394 h 335805"/>
              <a:gd name="connsiteX12" fmla="*/ 590 w 283958"/>
              <a:gd name="connsiteY12" fmla="*/ 107156 h 335805"/>
              <a:gd name="connsiteX13" fmla="*/ 10115 w 283958"/>
              <a:gd name="connsiteY13" fmla="*/ 116681 h 335805"/>
              <a:gd name="connsiteX14" fmla="*/ 17258 w 283958"/>
              <a:gd name="connsiteY14" fmla="*/ 123825 h 335805"/>
              <a:gd name="connsiteX15" fmla="*/ 24402 w 283958"/>
              <a:gd name="connsiteY15" fmla="*/ 126206 h 335805"/>
              <a:gd name="connsiteX16" fmla="*/ 31546 w 283958"/>
              <a:gd name="connsiteY16" fmla="*/ 130969 h 335805"/>
              <a:gd name="connsiteX17" fmla="*/ 45833 w 283958"/>
              <a:gd name="connsiteY17" fmla="*/ 135731 h 335805"/>
              <a:gd name="connsiteX18" fmla="*/ 55358 w 283958"/>
              <a:gd name="connsiteY18" fmla="*/ 140494 h 335805"/>
              <a:gd name="connsiteX19" fmla="*/ 64883 w 283958"/>
              <a:gd name="connsiteY19" fmla="*/ 152400 h 335805"/>
              <a:gd name="connsiteX20" fmla="*/ 67265 w 283958"/>
              <a:gd name="connsiteY20" fmla="*/ 159544 h 335805"/>
              <a:gd name="connsiteX21" fmla="*/ 72027 w 283958"/>
              <a:gd name="connsiteY21" fmla="*/ 178594 h 335805"/>
              <a:gd name="connsiteX22" fmla="*/ 74408 w 283958"/>
              <a:gd name="connsiteY22" fmla="*/ 188119 h 335805"/>
              <a:gd name="connsiteX23" fmla="*/ 76790 w 283958"/>
              <a:gd name="connsiteY23" fmla="*/ 195263 h 335805"/>
              <a:gd name="connsiteX24" fmla="*/ 79171 w 283958"/>
              <a:gd name="connsiteY24" fmla="*/ 211931 h 335805"/>
              <a:gd name="connsiteX25" fmla="*/ 83933 w 283958"/>
              <a:gd name="connsiteY25" fmla="*/ 226219 h 335805"/>
              <a:gd name="connsiteX26" fmla="*/ 83933 w 283958"/>
              <a:gd name="connsiteY26" fmla="*/ 273844 h 335805"/>
              <a:gd name="connsiteX27" fmla="*/ 79171 w 283958"/>
              <a:gd name="connsiteY27" fmla="*/ 288131 h 335805"/>
              <a:gd name="connsiteX28" fmla="*/ 81552 w 283958"/>
              <a:gd name="connsiteY28" fmla="*/ 300038 h 335805"/>
              <a:gd name="connsiteX29" fmla="*/ 83933 w 283958"/>
              <a:gd name="connsiteY29" fmla="*/ 307181 h 335805"/>
              <a:gd name="connsiteX30" fmla="*/ 91077 w 283958"/>
              <a:gd name="connsiteY30" fmla="*/ 309563 h 335805"/>
              <a:gd name="connsiteX31" fmla="*/ 133940 w 283958"/>
              <a:gd name="connsiteY31" fmla="*/ 311944 h 335805"/>
              <a:gd name="connsiteX32" fmla="*/ 143465 w 283958"/>
              <a:gd name="connsiteY32" fmla="*/ 314325 h 335805"/>
              <a:gd name="connsiteX33" fmla="*/ 157752 w 283958"/>
              <a:gd name="connsiteY33" fmla="*/ 323850 h 335805"/>
              <a:gd name="connsiteX34" fmla="*/ 193471 w 283958"/>
              <a:gd name="connsiteY34" fmla="*/ 328613 h 335805"/>
              <a:gd name="connsiteX35" fmla="*/ 207758 w 283958"/>
              <a:gd name="connsiteY35" fmla="*/ 321469 h 335805"/>
              <a:gd name="connsiteX36" fmla="*/ 222046 w 283958"/>
              <a:gd name="connsiteY36" fmla="*/ 316706 h 335805"/>
              <a:gd name="connsiteX37" fmla="*/ 236333 w 283958"/>
              <a:gd name="connsiteY37" fmla="*/ 309563 h 335805"/>
              <a:gd name="connsiteX38" fmla="*/ 262527 w 283958"/>
              <a:gd name="connsiteY38" fmla="*/ 307181 h 335805"/>
              <a:gd name="connsiteX39" fmla="*/ 267290 w 283958"/>
              <a:gd name="connsiteY39" fmla="*/ 280988 h 335805"/>
              <a:gd name="connsiteX40" fmla="*/ 272052 w 283958"/>
              <a:gd name="connsiteY40" fmla="*/ 266700 h 335805"/>
              <a:gd name="connsiteX41" fmla="*/ 274433 w 283958"/>
              <a:gd name="connsiteY41" fmla="*/ 259556 h 335805"/>
              <a:gd name="connsiteX42" fmla="*/ 281577 w 283958"/>
              <a:gd name="connsiteY42" fmla="*/ 238125 h 335805"/>
              <a:gd name="connsiteX43" fmla="*/ 283958 w 283958"/>
              <a:gd name="connsiteY43" fmla="*/ 230981 h 335805"/>
              <a:gd name="connsiteX44" fmla="*/ 276815 w 283958"/>
              <a:gd name="connsiteY44" fmla="*/ 204788 h 335805"/>
              <a:gd name="connsiteX45" fmla="*/ 257765 w 283958"/>
              <a:gd name="connsiteY45" fmla="*/ 200025 h 335805"/>
              <a:gd name="connsiteX46" fmla="*/ 250621 w 283958"/>
              <a:gd name="connsiteY46" fmla="*/ 195263 h 335805"/>
              <a:gd name="connsiteX47" fmla="*/ 238715 w 283958"/>
              <a:gd name="connsiteY47" fmla="*/ 183356 h 335805"/>
              <a:gd name="connsiteX48" fmla="*/ 236333 w 283958"/>
              <a:gd name="connsiteY48" fmla="*/ 176213 h 335805"/>
              <a:gd name="connsiteX49" fmla="*/ 229190 w 283958"/>
              <a:gd name="connsiteY49" fmla="*/ 169069 h 335805"/>
              <a:gd name="connsiteX50" fmla="*/ 226808 w 283958"/>
              <a:gd name="connsiteY50" fmla="*/ 152400 h 335805"/>
              <a:gd name="connsiteX51" fmla="*/ 219665 w 283958"/>
              <a:gd name="connsiteY51" fmla="*/ 130969 h 335805"/>
              <a:gd name="connsiteX52" fmla="*/ 217283 w 283958"/>
              <a:gd name="connsiteY52" fmla="*/ 121444 h 335805"/>
              <a:gd name="connsiteX53" fmla="*/ 212521 w 283958"/>
              <a:gd name="connsiteY53" fmla="*/ 114300 h 335805"/>
              <a:gd name="connsiteX54" fmla="*/ 207758 w 283958"/>
              <a:gd name="connsiteY54" fmla="*/ 97631 h 335805"/>
              <a:gd name="connsiteX55" fmla="*/ 205377 w 283958"/>
              <a:gd name="connsiteY55" fmla="*/ 66675 h 335805"/>
              <a:gd name="connsiteX56" fmla="*/ 200615 w 283958"/>
              <a:gd name="connsiteY56" fmla="*/ 52388 h 335805"/>
              <a:gd name="connsiteX57" fmla="*/ 205377 w 283958"/>
              <a:gd name="connsiteY57" fmla="*/ 38100 h 335805"/>
              <a:gd name="connsiteX58" fmla="*/ 207758 w 283958"/>
              <a:gd name="connsiteY58" fmla="*/ 30956 h 335805"/>
              <a:gd name="connsiteX59" fmla="*/ 205377 w 283958"/>
              <a:gd name="connsiteY59" fmla="*/ 14288 h 335805"/>
              <a:gd name="connsiteX60" fmla="*/ 198233 w 283958"/>
              <a:gd name="connsiteY60" fmla="*/ 7144 h 335805"/>
              <a:gd name="connsiteX61" fmla="*/ 181565 w 283958"/>
              <a:gd name="connsiteY61" fmla="*/ 0 h 335805"/>
              <a:gd name="connsiteX62" fmla="*/ 152990 w 283958"/>
              <a:gd name="connsiteY62" fmla="*/ 2381 h 335805"/>
              <a:gd name="connsiteX63" fmla="*/ 141083 w 283958"/>
              <a:gd name="connsiteY63" fmla="*/ 9525 h 33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958" h="335805">
                <a:moveTo>
                  <a:pt x="141083" y="9525"/>
                </a:moveTo>
                <a:cubicBezTo>
                  <a:pt x="138702" y="12700"/>
                  <a:pt x="139767" y="17526"/>
                  <a:pt x="138702" y="21431"/>
                </a:cubicBezTo>
                <a:cubicBezTo>
                  <a:pt x="138690" y="21475"/>
                  <a:pt x="132756" y="39270"/>
                  <a:pt x="131558" y="42863"/>
                </a:cubicBezTo>
                <a:cubicBezTo>
                  <a:pt x="129989" y="47568"/>
                  <a:pt x="128611" y="53793"/>
                  <a:pt x="124415" y="57150"/>
                </a:cubicBezTo>
                <a:cubicBezTo>
                  <a:pt x="122455" y="58718"/>
                  <a:pt x="119652" y="58737"/>
                  <a:pt x="117271" y="59531"/>
                </a:cubicBezTo>
                <a:cubicBezTo>
                  <a:pt x="116477" y="61912"/>
                  <a:pt x="116458" y="64715"/>
                  <a:pt x="114890" y="66675"/>
                </a:cubicBezTo>
                <a:cubicBezTo>
                  <a:pt x="110219" y="72514"/>
                  <a:pt x="98797" y="73530"/>
                  <a:pt x="93458" y="76200"/>
                </a:cubicBezTo>
                <a:cubicBezTo>
                  <a:pt x="90283" y="77788"/>
                  <a:pt x="87229" y="79645"/>
                  <a:pt x="83933" y="80963"/>
                </a:cubicBezTo>
                <a:cubicBezTo>
                  <a:pt x="83920" y="80968"/>
                  <a:pt x="66080" y="86913"/>
                  <a:pt x="62502" y="88106"/>
                </a:cubicBezTo>
                <a:lnTo>
                  <a:pt x="48215" y="92869"/>
                </a:lnTo>
                <a:cubicBezTo>
                  <a:pt x="45834" y="93663"/>
                  <a:pt x="43532" y="94758"/>
                  <a:pt x="41071" y="95250"/>
                </a:cubicBezTo>
                <a:cubicBezTo>
                  <a:pt x="14049" y="100655"/>
                  <a:pt x="25111" y="98050"/>
                  <a:pt x="7733" y="102394"/>
                </a:cubicBezTo>
                <a:cubicBezTo>
                  <a:pt x="5352" y="103981"/>
                  <a:pt x="1653" y="104499"/>
                  <a:pt x="590" y="107156"/>
                </a:cubicBezTo>
                <a:cubicBezTo>
                  <a:pt x="-2398" y="114627"/>
                  <a:pt x="6753" y="115560"/>
                  <a:pt x="10115" y="116681"/>
                </a:cubicBezTo>
                <a:cubicBezTo>
                  <a:pt x="12496" y="119062"/>
                  <a:pt x="14456" y="121957"/>
                  <a:pt x="17258" y="123825"/>
                </a:cubicBezTo>
                <a:cubicBezTo>
                  <a:pt x="19347" y="125217"/>
                  <a:pt x="22157" y="125083"/>
                  <a:pt x="24402" y="126206"/>
                </a:cubicBezTo>
                <a:cubicBezTo>
                  <a:pt x="26962" y="127486"/>
                  <a:pt x="28931" y="129807"/>
                  <a:pt x="31546" y="130969"/>
                </a:cubicBezTo>
                <a:cubicBezTo>
                  <a:pt x="36133" y="133008"/>
                  <a:pt x="41343" y="133486"/>
                  <a:pt x="45833" y="135731"/>
                </a:cubicBezTo>
                <a:lnTo>
                  <a:pt x="55358" y="140494"/>
                </a:lnTo>
                <a:cubicBezTo>
                  <a:pt x="61346" y="158452"/>
                  <a:pt x="52573" y="137013"/>
                  <a:pt x="64883" y="152400"/>
                </a:cubicBezTo>
                <a:cubicBezTo>
                  <a:pt x="66451" y="154360"/>
                  <a:pt x="66605" y="157122"/>
                  <a:pt x="67265" y="159544"/>
                </a:cubicBezTo>
                <a:cubicBezTo>
                  <a:pt x="68987" y="165859"/>
                  <a:pt x="70440" y="172244"/>
                  <a:pt x="72027" y="178594"/>
                </a:cubicBezTo>
                <a:cubicBezTo>
                  <a:pt x="72821" y="181769"/>
                  <a:pt x="73373" y="185014"/>
                  <a:pt x="74408" y="188119"/>
                </a:cubicBezTo>
                <a:lnTo>
                  <a:pt x="76790" y="195263"/>
                </a:lnTo>
                <a:cubicBezTo>
                  <a:pt x="77584" y="200819"/>
                  <a:pt x="77909" y="206462"/>
                  <a:pt x="79171" y="211931"/>
                </a:cubicBezTo>
                <a:cubicBezTo>
                  <a:pt x="80300" y="216823"/>
                  <a:pt x="83933" y="226219"/>
                  <a:pt x="83933" y="226219"/>
                </a:cubicBezTo>
                <a:cubicBezTo>
                  <a:pt x="86380" y="248232"/>
                  <a:pt x="88068" y="250411"/>
                  <a:pt x="83933" y="273844"/>
                </a:cubicBezTo>
                <a:cubicBezTo>
                  <a:pt x="83061" y="278788"/>
                  <a:pt x="79171" y="288131"/>
                  <a:pt x="79171" y="288131"/>
                </a:cubicBezTo>
                <a:cubicBezTo>
                  <a:pt x="79965" y="292100"/>
                  <a:pt x="80570" y="296111"/>
                  <a:pt x="81552" y="300038"/>
                </a:cubicBezTo>
                <a:cubicBezTo>
                  <a:pt x="82161" y="302473"/>
                  <a:pt x="82158" y="305406"/>
                  <a:pt x="83933" y="307181"/>
                </a:cubicBezTo>
                <a:cubicBezTo>
                  <a:pt x="85708" y="308956"/>
                  <a:pt x="88578" y="309325"/>
                  <a:pt x="91077" y="309563"/>
                </a:cubicBezTo>
                <a:cubicBezTo>
                  <a:pt x="105322" y="310920"/>
                  <a:pt x="119652" y="311150"/>
                  <a:pt x="133940" y="311944"/>
                </a:cubicBezTo>
                <a:cubicBezTo>
                  <a:pt x="137115" y="312738"/>
                  <a:pt x="140538" y="312861"/>
                  <a:pt x="143465" y="314325"/>
                </a:cubicBezTo>
                <a:cubicBezTo>
                  <a:pt x="148584" y="316885"/>
                  <a:pt x="152199" y="322462"/>
                  <a:pt x="157752" y="323850"/>
                </a:cubicBezTo>
                <a:cubicBezTo>
                  <a:pt x="175783" y="328357"/>
                  <a:pt x="164018" y="325935"/>
                  <a:pt x="193471" y="328613"/>
                </a:cubicBezTo>
                <a:cubicBezTo>
                  <a:pt x="204943" y="345821"/>
                  <a:pt x="189575" y="327531"/>
                  <a:pt x="207758" y="321469"/>
                </a:cubicBezTo>
                <a:cubicBezTo>
                  <a:pt x="212521" y="319881"/>
                  <a:pt x="217869" y="319491"/>
                  <a:pt x="222046" y="316706"/>
                </a:cubicBezTo>
                <a:cubicBezTo>
                  <a:pt x="227190" y="313277"/>
                  <a:pt x="230060" y="310459"/>
                  <a:pt x="236333" y="309563"/>
                </a:cubicBezTo>
                <a:cubicBezTo>
                  <a:pt x="245012" y="308323"/>
                  <a:pt x="253796" y="307975"/>
                  <a:pt x="262527" y="307181"/>
                </a:cubicBezTo>
                <a:cubicBezTo>
                  <a:pt x="269043" y="287633"/>
                  <a:pt x="259213" y="318678"/>
                  <a:pt x="267290" y="280988"/>
                </a:cubicBezTo>
                <a:cubicBezTo>
                  <a:pt x="268342" y="276079"/>
                  <a:pt x="270465" y="271463"/>
                  <a:pt x="272052" y="266700"/>
                </a:cubicBezTo>
                <a:lnTo>
                  <a:pt x="274433" y="259556"/>
                </a:lnTo>
                <a:lnTo>
                  <a:pt x="281577" y="238125"/>
                </a:lnTo>
                <a:lnTo>
                  <a:pt x="283958" y="230981"/>
                </a:lnTo>
                <a:cubicBezTo>
                  <a:pt x="283700" y="228918"/>
                  <a:pt x="284019" y="208390"/>
                  <a:pt x="276815" y="204788"/>
                </a:cubicBezTo>
                <a:cubicBezTo>
                  <a:pt x="270961" y="201861"/>
                  <a:pt x="257765" y="200025"/>
                  <a:pt x="257765" y="200025"/>
                </a:cubicBezTo>
                <a:cubicBezTo>
                  <a:pt x="255384" y="198438"/>
                  <a:pt x="252645" y="197287"/>
                  <a:pt x="250621" y="195263"/>
                </a:cubicBezTo>
                <a:cubicBezTo>
                  <a:pt x="234739" y="179382"/>
                  <a:pt x="257770" y="196062"/>
                  <a:pt x="238715" y="183356"/>
                </a:cubicBezTo>
                <a:cubicBezTo>
                  <a:pt x="237921" y="180975"/>
                  <a:pt x="237725" y="178301"/>
                  <a:pt x="236333" y="176213"/>
                </a:cubicBezTo>
                <a:cubicBezTo>
                  <a:pt x="234465" y="173411"/>
                  <a:pt x="230441" y="172196"/>
                  <a:pt x="229190" y="169069"/>
                </a:cubicBezTo>
                <a:cubicBezTo>
                  <a:pt x="227106" y="163858"/>
                  <a:pt x="228070" y="157869"/>
                  <a:pt x="226808" y="152400"/>
                </a:cubicBezTo>
                <a:cubicBezTo>
                  <a:pt x="219706" y="121624"/>
                  <a:pt x="224407" y="149930"/>
                  <a:pt x="219665" y="130969"/>
                </a:cubicBezTo>
                <a:cubicBezTo>
                  <a:pt x="218871" y="127794"/>
                  <a:pt x="218572" y="124452"/>
                  <a:pt x="217283" y="121444"/>
                </a:cubicBezTo>
                <a:cubicBezTo>
                  <a:pt x="216156" y="118814"/>
                  <a:pt x="213801" y="116860"/>
                  <a:pt x="212521" y="114300"/>
                </a:cubicBezTo>
                <a:cubicBezTo>
                  <a:pt x="210815" y="110887"/>
                  <a:pt x="208520" y="100678"/>
                  <a:pt x="207758" y="97631"/>
                </a:cubicBezTo>
                <a:cubicBezTo>
                  <a:pt x="206964" y="87312"/>
                  <a:pt x="206991" y="76898"/>
                  <a:pt x="205377" y="66675"/>
                </a:cubicBezTo>
                <a:cubicBezTo>
                  <a:pt x="204594" y="61717"/>
                  <a:pt x="200615" y="52388"/>
                  <a:pt x="200615" y="52388"/>
                </a:cubicBezTo>
                <a:lnTo>
                  <a:pt x="205377" y="38100"/>
                </a:lnTo>
                <a:lnTo>
                  <a:pt x="207758" y="30956"/>
                </a:lnTo>
                <a:cubicBezTo>
                  <a:pt x="206964" y="25400"/>
                  <a:pt x="207461" y="19499"/>
                  <a:pt x="205377" y="14288"/>
                </a:cubicBezTo>
                <a:cubicBezTo>
                  <a:pt x="204126" y="11161"/>
                  <a:pt x="200820" y="9300"/>
                  <a:pt x="198233" y="7144"/>
                </a:cubicBezTo>
                <a:cubicBezTo>
                  <a:pt x="191184" y="1270"/>
                  <a:pt x="190645" y="2270"/>
                  <a:pt x="181565" y="0"/>
                </a:cubicBezTo>
                <a:cubicBezTo>
                  <a:pt x="172040" y="794"/>
                  <a:pt x="162418" y="810"/>
                  <a:pt x="152990" y="2381"/>
                </a:cubicBezTo>
                <a:cubicBezTo>
                  <a:pt x="148038" y="3206"/>
                  <a:pt x="143464" y="6350"/>
                  <a:pt x="141083" y="952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Овал 470"/>
          <p:cNvSpPr/>
          <p:nvPr/>
        </p:nvSpPr>
        <p:spPr>
          <a:xfrm>
            <a:off x="2019633" y="2462273"/>
            <a:ext cx="170460" cy="16407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олилиния 471"/>
          <p:cNvSpPr/>
          <p:nvPr/>
        </p:nvSpPr>
        <p:spPr>
          <a:xfrm>
            <a:off x="1724349" y="2488217"/>
            <a:ext cx="198499" cy="264546"/>
          </a:xfrm>
          <a:custGeom>
            <a:avLst/>
            <a:gdLst>
              <a:gd name="connsiteX0" fmla="*/ 9525 w 198499"/>
              <a:gd name="connsiteY0" fmla="*/ 112146 h 264546"/>
              <a:gd name="connsiteX1" fmla="*/ 16669 w 198499"/>
              <a:gd name="connsiteY1" fmla="*/ 85952 h 264546"/>
              <a:gd name="connsiteX2" fmla="*/ 19050 w 198499"/>
              <a:gd name="connsiteY2" fmla="*/ 78809 h 264546"/>
              <a:gd name="connsiteX3" fmla="*/ 21432 w 198499"/>
              <a:gd name="connsiteY3" fmla="*/ 71665 h 264546"/>
              <a:gd name="connsiteX4" fmla="*/ 23813 w 198499"/>
              <a:gd name="connsiteY4" fmla="*/ 33565 h 264546"/>
              <a:gd name="connsiteX5" fmla="*/ 38100 w 198499"/>
              <a:gd name="connsiteY5" fmla="*/ 28802 h 264546"/>
              <a:gd name="connsiteX6" fmla="*/ 45244 w 198499"/>
              <a:gd name="connsiteY6" fmla="*/ 24040 h 264546"/>
              <a:gd name="connsiteX7" fmla="*/ 52388 w 198499"/>
              <a:gd name="connsiteY7" fmla="*/ 16896 h 264546"/>
              <a:gd name="connsiteX8" fmla="*/ 61913 w 198499"/>
              <a:gd name="connsiteY8" fmla="*/ 14515 h 264546"/>
              <a:gd name="connsiteX9" fmla="*/ 69057 w 198499"/>
              <a:gd name="connsiteY9" fmla="*/ 12134 h 264546"/>
              <a:gd name="connsiteX10" fmla="*/ 76200 w 198499"/>
              <a:gd name="connsiteY10" fmla="*/ 7371 h 264546"/>
              <a:gd name="connsiteX11" fmla="*/ 85725 w 198499"/>
              <a:gd name="connsiteY11" fmla="*/ 2609 h 264546"/>
              <a:gd name="connsiteX12" fmla="*/ 90488 w 198499"/>
              <a:gd name="connsiteY12" fmla="*/ 16896 h 264546"/>
              <a:gd name="connsiteX13" fmla="*/ 92869 w 198499"/>
              <a:gd name="connsiteY13" fmla="*/ 24040 h 264546"/>
              <a:gd name="connsiteX14" fmla="*/ 107157 w 198499"/>
              <a:gd name="connsiteY14" fmla="*/ 28802 h 264546"/>
              <a:gd name="connsiteX15" fmla="*/ 114300 w 198499"/>
              <a:gd name="connsiteY15" fmla="*/ 31184 h 264546"/>
              <a:gd name="connsiteX16" fmla="*/ 121444 w 198499"/>
              <a:gd name="connsiteY16" fmla="*/ 26421 h 264546"/>
              <a:gd name="connsiteX17" fmla="*/ 123825 w 198499"/>
              <a:gd name="connsiteY17" fmla="*/ 19277 h 264546"/>
              <a:gd name="connsiteX18" fmla="*/ 164307 w 198499"/>
              <a:gd name="connsiteY18" fmla="*/ 21659 h 264546"/>
              <a:gd name="connsiteX19" fmla="*/ 185738 w 198499"/>
              <a:gd name="connsiteY19" fmla="*/ 35946 h 264546"/>
              <a:gd name="connsiteX20" fmla="*/ 192882 w 198499"/>
              <a:gd name="connsiteY20" fmla="*/ 40709 h 264546"/>
              <a:gd name="connsiteX21" fmla="*/ 195263 w 198499"/>
              <a:gd name="connsiteY21" fmla="*/ 57377 h 264546"/>
              <a:gd name="connsiteX22" fmla="*/ 180975 w 198499"/>
              <a:gd name="connsiteY22" fmla="*/ 62140 h 264546"/>
              <a:gd name="connsiteX23" fmla="*/ 171450 w 198499"/>
              <a:gd name="connsiteY23" fmla="*/ 83571 h 264546"/>
              <a:gd name="connsiteX24" fmla="*/ 169069 w 198499"/>
              <a:gd name="connsiteY24" fmla="*/ 90715 h 264546"/>
              <a:gd name="connsiteX25" fmla="*/ 169069 w 198499"/>
              <a:gd name="connsiteY25" fmla="*/ 128815 h 264546"/>
              <a:gd name="connsiteX26" fmla="*/ 166688 w 198499"/>
              <a:gd name="connsiteY26" fmla="*/ 135959 h 264546"/>
              <a:gd name="connsiteX27" fmla="*/ 152400 w 198499"/>
              <a:gd name="connsiteY27" fmla="*/ 140721 h 264546"/>
              <a:gd name="connsiteX28" fmla="*/ 150019 w 198499"/>
              <a:gd name="connsiteY28" fmla="*/ 155009 h 264546"/>
              <a:gd name="connsiteX29" fmla="*/ 159544 w 198499"/>
              <a:gd name="connsiteY29" fmla="*/ 197871 h 264546"/>
              <a:gd name="connsiteX30" fmla="*/ 166688 w 198499"/>
              <a:gd name="connsiteY30" fmla="*/ 202634 h 264546"/>
              <a:gd name="connsiteX31" fmla="*/ 164307 w 198499"/>
              <a:gd name="connsiteY31" fmla="*/ 226446 h 264546"/>
              <a:gd name="connsiteX32" fmla="*/ 169069 w 198499"/>
              <a:gd name="connsiteY32" fmla="*/ 243115 h 264546"/>
              <a:gd name="connsiteX33" fmla="*/ 166688 w 198499"/>
              <a:gd name="connsiteY33" fmla="*/ 257402 h 264546"/>
              <a:gd name="connsiteX34" fmla="*/ 159544 w 198499"/>
              <a:gd name="connsiteY34" fmla="*/ 259784 h 264546"/>
              <a:gd name="connsiteX35" fmla="*/ 152400 w 198499"/>
              <a:gd name="connsiteY35" fmla="*/ 264546 h 264546"/>
              <a:gd name="connsiteX36" fmla="*/ 123825 w 198499"/>
              <a:gd name="connsiteY36" fmla="*/ 262165 h 264546"/>
              <a:gd name="connsiteX37" fmla="*/ 116682 w 198499"/>
              <a:gd name="connsiteY37" fmla="*/ 257402 h 264546"/>
              <a:gd name="connsiteX38" fmla="*/ 102394 w 198499"/>
              <a:gd name="connsiteY38" fmla="*/ 252640 h 264546"/>
              <a:gd name="connsiteX39" fmla="*/ 95250 w 198499"/>
              <a:gd name="connsiteY39" fmla="*/ 250259 h 264546"/>
              <a:gd name="connsiteX40" fmla="*/ 88107 w 198499"/>
              <a:gd name="connsiteY40" fmla="*/ 245496 h 264546"/>
              <a:gd name="connsiteX41" fmla="*/ 80963 w 198499"/>
              <a:gd name="connsiteY41" fmla="*/ 243115 h 264546"/>
              <a:gd name="connsiteX42" fmla="*/ 83344 w 198499"/>
              <a:gd name="connsiteY42" fmla="*/ 233590 h 264546"/>
              <a:gd name="connsiteX43" fmla="*/ 90488 w 198499"/>
              <a:gd name="connsiteY43" fmla="*/ 212159 h 264546"/>
              <a:gd name="connsiteX44" fmla="*/ 95250 w 198499"/>
              <a:gd name="connsiteY44" fmla="*/ 197871 h 264546"/>
              <a:gd name="connsiteX45" fmla="*/ 97632 w 198499"/>
              <a:gd name="connsiteY45" fmla="*/ 190727 h 264546"/>
              <a:gd name="connsiteX46" fmla="*/ 90488 w 198499"/>
              <a:gd name="connsiteY46" fmla="*/ 169296 h 264546"/>
              <a:gd name="connsiteX47" fmla="*/ 83344 w 198499"/>
              <a:gd name="connsiteY47" fmla="*/ 166915 h 264546"/>
              <a:gd name="connsiteX48" fmla="*/ 78582 w 198499"/>
              <a:gd name="connsiteY48" fmla="*/ 159771 h 264546"/>
              <a:gd name="connsiteX49" fmla="*/ 71438 w 198499"/>
              <a:gd name="connsiteY49" fmla="*/ 157390 h 264546"/>
              <a:gd name="connsiteX50" fmla="*/ 57150 w 198499"/>
              <a:gd name="connsiteY50" fmla="*/ 150246 h 264546"/>
              <a:gd name="connsiteX51" fmla="*/ 50007 w 198499"/>
              <a:gd name="connsiteY51" fmla="*/ 145484 h 264546"/>
              <a:gd name="connsiteX52" fmla="*/ 33338 w 198499"/>
              <a:gd name="connsiteY52" fmla="*/ 140721 h 264546"/>
              <a:gd name="connsiteX53" fmla="*/ 9525 w 198499"/>
              <a:gd name="connsiteY53" fmla="*/ 131196 h 264546"/>
              <a:gd name="connsiteX54" fmla="*/ 4763 w 198499"/>
              <a:gd name="connsiteY54" fmla="*/ 124052 h 264546"/>
              <a:gd name="connsiteX55" fmla="*/ 0 w 198499"/>
              <a:gd name="connsiteY55" fmla="*/ 109765 h 264546"/>
              <a:gd name="connsiteX56" fmla="*/ 2382 w 198499"/>
              <a:gd name="connsiteY56" fmla="*/ 102621 h 264546"/>
              <a:gd name="connsiteX57" fmla="*/ 16669 w 198499"/>
              <a:gd name="connsiteY57" fmla="*/ 93096 h 264546"/>
              <a:gd name="connsiteX58" fmla="*/ 9525 w 198499"/>
              <a:gd name="connsiteY58" fmla="*/ 112146 h 2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98499" h="264546">
                <a:moveTo>
                  <a:pt x="9525" y="112146"/>
                </a:moveTo>
                <a:cubicBezTo>
                  <a:pt x="12892" y="95319"/>
                  <a:pt x="10628" y="104078"/>
                  <a:pt x="16669" y="85952"/>
                </a:cubicBezTo>
                <a:lnTo>
                  <a:pt x="19050" y="78809"/>
                </a:lnTo>
                <a:lnTo>
                  <a:pt x="21432" y="71665"/>
                </a:lnTo>
                <a:cubicBezTo>
                  <a:pt x="22226" y="58965"/>
                  <a:pt x="19201" y="45425"/>
                  <a:pt x="23813" y="33565"/>
                </a:cubicBezTo>
                <a:cubicBezTo>
                  <a:pt x="25632" y="28886"/>
                  <a:pt x="33923" y="31586"/>
                  <a:pt x="38100" y="28802"/>
                </a:cubicBezTo>
                <a:cubicBezTo>
                  <a:pt x="40481" y="27215"/>
                  <a:pt x="43045" y="25872"/>
                  <a:pt x="45244" y="24040"/>
                </a:cubicBezTo>
                <a:cubicBezTo>
                  <a:pt x="47831" y="21884"/>
                  <a:pt x="49464" y="18567"/>
                  <a:pt x="52388" y="16896"/>
                </a:cubicBezTo>
                <a:cubicBezTo>
                  <a:pt x="55230" y="15272"/>
                  <a:pt x="58766" y="15414"/>
                  <a:pt x="61913" y="14515"/>
                </a:cubicBezTo>
                <a:cubicBezTo>
                  <a:pt x="64327" y="13825"/>
                  <a:pt x="66676" y="12928"/>
                  <a:pt x="69057" y="12134"/>
                </a:cubicBezTo>
                <a:cubicBezTo>
                  <a:pt x="71438" y="10546"/>
                  <a:pt x="74412" y="9606"/>
                  <a:pt x="76200" y="7371"/>
                </a:cubicBezTo>
                <a:cubicBezTo>
                  <a:pt x="82884" y="-984"/>
                  <a:pt x="72693" y="-1737"/>
                  <a:pt x="85725" y="2609"/>
                </a:cubicBezTo>
                <a:lnTo>
                  <a:pt x="90488" y="16896"/>
                </a:lnTo>
                <a:cubicBezTo>
                  <a:pt x="91282" y="19277"/>
                  <a:pt x="90488" y="23246"/>
                  <a:pt x="92869" y="24040"/>
                </a:cubicBezTo>
                <a:lnTo>
                  <a:pt x="107157" y="28802"/>
                </a:lnTo>
                <a:lnTo>
                  <a:pt x="114300" y="31184"/>
                </a:lnTo>
                <a:cubicBezTo>
                  <a:pt x="116681" y="29596"/>
                  <a:pt x="119656" y="28656"/>
                  <a:pt x="121444" y="26421"/>
                </a:cubicBezTo>
                <a:cubicBezTo>
                  <a:pt x="123012" y="24461"/>
                  <a:pt x="121330" y="19554"/>
                  <a:pt x="123825" y="19277"/>
                </a:cubicBezTo>
                <a:cubicBezTo>
                  <a:pt x="137260" y="17784"/>
                  <a:pt x="150813" y="20865"/>
                  <a:pt x="164307" y="21659"/>
                </a:cubicBezTo>
                <a:lnTo>
                  <a:pt x="185738" y="35946"/>
                </a:lnTo>
                <a:lnTo>
                  <a:pt x="192882" y="40709"/>
                </a:lnTo>
                <a:cubicBezTo>
                  <a:pt x="195874" y="45197"/>
                  <a:pt x="202438" y="51227"/>
                  <a:pt x="195263" y="57377"/>
                </a:cubicBezTo>
                <a:cubicBezTo>
                  <a:pt x="191451" y="60644"/>
                  <a:pt x="180975" y="62140"/>
                  <a:pt x="180975" y="62140"/>
                </a:cubicBezTo>
                <a:cubicBezTo>
                  <a:pt x="173429" y="73460"/>
                  <a:pt x="177117" y="66571"/>
                  <a:pt x="171450" y="83571"/>
                </a:cubicBezTo>
                <a:lnTo>
                  <a:pt x="169069" y="90715"/>
                </a:lnTo>
                <a:cubicBezTo>
                  <a:pt x="171224" y="114426"/>
                  <a:pt x="173443" y="111319"/>
                  <a:pt x="169069" y="128815"/>
                </a:cubicBezTo>
                <a:cubicBezTo>
                  <a:pt x="168460" y="131250"/>
                  <a:pt x="168731" y="134500"/>
                  <a:pt x="166688" y="135959"/>
                </a:cubicBezTo>
                <a:cubicBezTo>
                  <a:pt x="162603" y="138877"/>
                  <a:pt x="152400" y="140721"/>
                  <a:pt x="152400" y="140721"/>
                </a:cubicBezTo>
                <a:cubicBezTo>
                  <a:pt x="144373" y="152764"/>
                  <a:pt x="148376" y="142685"/>
                  <a:pt x="150019" y="155009"/>
                </a:cubicBezTo>
                <a:cubicBezTo>
                  <a:pt x="151652" y="167255"/>
                  <a:pt x="148866" y="187192"/>
                  <a:pt x="159544" y="197871"/>
                </a:cubicBezTo>
                <a:cubicBezTo>
                  <a:pt x="161568" y="199895"/>
                  <a:pt x="164307" y="201046"/>
                  <a:pt x="166688" y="202634"/>
                </a:cubicBezTo>
                <a:cubicBezTo>
                  <a:pt x="165894" y="210571"/>
                  <a:pt x="164307" y="218469"/>
                  <a:pt x="164307" y="226446"/>
                </a:cubicBezTo>
                <a:cubicBezTo>
                  <a:pt x="164307" y="229436"/>
                  <a:pt x="167946" y="239746"/>
                  <a:pt x="169069" y="243115"/>
                </a:cubicBezTo>
                <a:cubicBezTo>
                  <a:pt x="168275" y="247877"/>
                  <a:pt x="169083" y="253210"/>
                  <a:pt x="166688" y="257402"/>
                </a:cubicBezTo>
                <a:cubicBezTo>
                  <a:pt x="165443" y="259581"/>
                  <a:pt x="161789" y="258661"/>
                  <a:pt x="159544" y="259784"/>
                </a:cubicBezTo>
                <a:cubicBezTo>
                  <a:pt x="156984" y="261064"/>
                  <a:pt x="154781" y="262959"/>
                  <a:pt x="152400" y="264546"/>
                </a:cubicBezTo>
                <a:cubicBezTo>
                  <a:pt x="142875" y="263752"/>
                  <a:pt x="133197" y="264040"/>
                  <a:pt x="123825" y="262165"/>
                </a:cubicBezTo>
                <a:cubicBezTo>
                  <a:pt x="121019" y="261604"/>
                  <a:pt x="119297" y="258564"/>
                  <a:pt x="116682" y="257402"/>
                </a:cubicBezTo>
                <a:cubicBezTo>
                  <a:pt x="112094" y="255363"/>
                  <a:pt x="107157" y="254227"/>
                  <a:pt x="102394" y="252640"/>
                </a:cubicBezTo>
                <a:lnTo>
                  <a:pt x="95250" y="250259"/>
                </a:lnTo>
                <a:cubicBezTo>
                  <a:pt x="92869" y="248671"/>
                  <a:pt x="90667" y="246776"/>
                  <a:pt x="88107" y="245496"/>
                </a:cubicBezTo>
                <a:cubicBezTo>
                  <a:pt x="85862" y="244373"/>
                  <a:pt x="81895" y="245446"/>
                  <a:pt x="80963" y="243115"/>
                </a:cubicBezTo>
                <a:cubicBezTo>
                  <a:pt x="79747" y="240076"/>
                  <a:pt x="82404" y="236725"/>
                  <a:pt x="83344" y="233590"/>
                </a:cubicBezTo>
                <a:cubicBezTo>
                  <a:pt x="85508" y="226377"/>
                  <a:pt x="88107" y="219303"/>
                  <a:pt x="90488" y="212159"/>
                </a:cubicBezTo>
                <a:lnTo>
                  <a:pt x="95250" y="197871"/>
                </a:lnTo>
                <a:lnTo>
                  <a:pt x="97632" y="190727"/>
                </a:lnTo>
                <a:cubicBezTo>
                  <a:pt x="96470" y="183758"/>
                  <a:pt x="96926" y="174446"/>
                  <a:pt x="90488" y="169296"/>
                </a:cubicBezTo>
                <a:cubicBezTo>
                  <a:pt x="88528" y="167728"/>
                  <a:pt x="85725" y="167709"/>
                  <a:pt x="83344" y="166915"/>
                </a:cubicBezTo>
                <a:cubicBezTo>
                  <a:pt x="81757" y="164534"/>
                  <a:pt x="80817" y="161559"/>
                  <a:pt x="78582" y="159771"/>
                </a:cubicBezTo>
                <a:cubicBezTo>
                  <a:pt x="76622" y="158203"/>
                  <a:pt x="73683" y="158513"/>
                  <a:pt x="71438" y="157390"/>
                </a:cubicBezTo>
                <a:cubicBezTo>
                  <a:pt x="52973" y="148158"/>
                  <a:pt x="75106" y="156231"/>
                  <a:pt x="57150" y="150246"/>
                </a:cubicBezTo>
                <a:cubicBezTo>
                  <a:pt x="54769" y="148659"/>
                  <a:pt x="52566" y="146764"/>
                  <a:pt x="50007" y="145484"/>
                </a:cubicBezTo>
                <a:cubicBezTo>
                  <a:pt x="46001" y="143481"/>
                  <a:pt x="37160" y="141867"/>
                  <a:pt x="33338" y="140721"/>
                </a:cubicBezTo>
                <a:cubicBezTo>
                  <a:pt x="18623" y="136307"/>
                  <a:pt x="21461" y="137165"/>
                  <a:pt x="9525" y="131196"/>
                </a:cubicBezTo>
                <a:cubicBezTo>
                  <a:pt x="7938" y="128815"/>
                  <a:pt x="5925" y="126667"/>
                  <a:pt x="4763" y="124052"/>
                </a:cubicBezTo>
                <a:cubicBezTo>
                  <a:pt x="2724" y="119465"/>
                  <a:pt x="0" y="109765"/>
                  <a:pt x="0" y="109765"/>
                </a:cubicBezTo>
                <a:cubicBezTo>
                  <a:pt x="794" y="107384"/>
                  <a:pt x="607" y="104396"/>
                  <a:pt x="2382" y="102621"/>
                </a:cubicBezTo>
                <a:cubicBezTo>
                  <a:pt x="6429" y="98574"/>
                  <a:pt x="16669" y="93096"/>
                  <a:pt x="16669" y="93096"/>
                </a:cubicBezTo>
                <a:cubicBezTo>
                  <a:pt x="19301" y="85199"/>
                  <a:pt x="19050" y="88462"/>
                  <a:pt x="9525" y="112146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олилиния 472"/>
          <p:cNvSpPr/>
          <p:nvPr/>
        </p:nvSpPr>
        <p:spPr>
          <a:xfrm>
            <a:off x="1542851" y="2758454"/>
            <a:ext cx="338929" cy="245424"/>
          </a:xfrm>
          <a:custGeom>
            <a:avLst/>
            <a:gdLst>
              <a:gd name="connsiteX0" fmla="*/ 3173 w 338929"/>
              <a:gd name="connsiteY0" fmla="*/ 114300 h 245424"/>
              <a:gd name="connsiteX1" fmla="*/ 10317 w 338929"/>
              <a:gd name="connsiteY1" fmla="*/ 135731 h 245424"/>
              <a:gd name="connsiteX2" fmla="*/ 17460 w 338929"/>
              <a:gd name="connsiteY2" fmla="*/ 140493 h 245424"/>
              <a:gd name="connsiteX3" fmla="*/ 34129 w 338929"/>
              <a:gd name="connsiteY3" fmla="*/ 157162 h 245424"/>
              <a:gd name="connsiteX4" fmla="*/ 41273 w 338929"/>
              <a:gd name="connsiteY4" fmla="*/ 161925 h 245424"/>
              <a:gd name="connsiteX5" fmla="*/ 50798 w 338929"/>
              <a:gd name="connsiteY5" fmla="*/ 176212 h 245424"/>
              <a:gd name="connsiteX6" fmla="*/ 57942 w 338929"/>
              <a:gd name="connsiteY6" fmla="*/ 190500 h 245424"/>
              <a:gd name="connsiteX7" fmla="*/ 53179 w 338929"/>
              <a:gd name="connsiteY7" fmla="*/ 197643 h 245424"/>
              <a:gd name="connsiteX8" fmla="*/ 50798 w 338929"/>
              <a:gd name="connsiteY8" fmla="*/ 204787 h 245424"/>
              <a:gd name="connsiteX9" fmla="*/ 55560 w 338929"/>
              <a:gd name="connsiteY9" fmla="*/ 211931 h 245424"/>
              <a:gd name="connsiteX10" fmla="*/ 57942 w 338929"/>
              <a:gd name="connsiteY10" fmla="*/ 221456 h 245424"/>
              <a:gd name="connsiteX11" fmla="*/ 65085 w 338929"/>
              <a:gd name="connsiteY11" fmla="*/ 235743 h 245424"/>
              <a:gd name="connsiteX12" fmla="*/ 72229 w 338929"/>
              <a:gd name="connsiteY12" fmla="*/ 240506 h 245424"/>
              <a:gd name="connsiteX13" fmla="*/ 86517 w 338929"/>
              <a:gd name="connsiteY13" fmla="*/ 245268 h 245424"/>
              <a:gd name="connsiteX14" fmla="*/ 117473 w 338929"/>
              <a:gd name="connsiteY14" fmla="*/ 242887 h 245424"/>
              <a:gd name="connsiteX15" fmla="*/ 122235 w 338929"/>
              <a:gd name="connsiteY15" fmla="*/ 228600 h 245424"/>
              <a:gd name="connsiteX16" fmla="*/ 126998 w 338929"/>
              <a:gd name="connsiteY16" fmla="*/ 214312 h 245424"/>
              <a:gd name="connsiteX17" fmla="*/ 129379 w 338929"/>
              <a:gd name="connsiteY17" fmla="*/ 207168 h 245424"/>
              <a:gd name="connsiteX18" fmla="*/ 138904 w 338929"/>
              <a:gd name="connsiteY18" fmla="*/ 192881 h 245424"/>
              <a:gd name="connsiteX19" fmla="*/ 143667 w 338929"/>
              <a:gd name="connsiteY19" fmla="*/ 185737 h 245424"/>
              <a:gd name="connsiteX20" fmla="*/ 146048 w 338929"/>
              <a:gd name="connsiteY20" fmla="*/ 178593 h 245424"/>
              <a:gd name="connsiteX21" fmla="*/ 160335 w 338929"/>
              <a:gd name="connsiteY21" fmla="*/ 169068 h 245424"/>
              <a:gd name="connsiteX22" fmla="*/ 165098 w 338929"/>
              <a:gd name="connsiteY22" fmla="*/ 183356 h 245424"/>
              <a:gd name="connsiteX23" fmla="*/ 167479 w 338929"/>
              <a:gd name="connsiteY23" fmla="*/ 190500 h 245424"/>
              <a:gd name="connsiteX24" fmla="*/ 172242 w 338929"/>
              <a:gd name="connsiteY24" fmla="*/ 200025 h 245424"/>
              <a:gd name="connsiteX25" fmla="*/ 174623 w 338929"/>
              <a:gd name="connsiteY25" fmla="*/ 207168 h 245424"/>
              <a:gd name="connsiteX26" fmla="*/ 188910 w 338929"/>
              <a:gd name="connsiteY26" fmla="*/ 214312 h 245424"/>
              <a:gd name="connsiteX27" fmla="*/ 265110 w 338929"/>
              <a:gd name="connsiteY27" fmla="*/ 178593 h 245424"/>
              <a:gd name="connsiteX28" fmla="*/ 272254 w 338929"/>
              <a:gd name="connsiteY28" fmla="*/ 171450 h 245424"/>
              <a:gd name="connsiteX29" fmla="*/ 288923 w 338929"/>
              <a:gd name="connsiteY29" fmla="*/ 161925 h 245424"/>
              <a:gd name="connsiteX30" fmla="*/ 296067 w 338929"/>
              <a:gd name="connsiteY30" fmla="*/ 157162 h 245424"/>
              <a:gd name="connsiteX31" fmla="*/ 310354 w 338929"/>
              <a:gd name="connsiteY31" fmla="*/ 152400 h 245424"/>
              <a:gd name="connsiteX32" fmla="*/ 317498 w 338929"/>
              <a:gd name="connsiteY32" fmla="*/ 150018 h 245424"/>
              <a:gd name="connsiteX33" fmla="*/ 327023 w 338929"/>
              <a:gd name="connsiteY33" fmla="*/ 128587 h 245424"/>
              <a:gd name="connsiteX34" fmla="*/ 331785 w 338929"/>
              <a:gd name="connsiteY34" fmla="*/ 114300 h 245424"/>
              <a:gd name="connsiteX35" fmla="*/ 334167 w 338929"/>
              <a:gd name="connsiteY35" fmla="*/ 107156 h 245424"/>
              <a:gd name="connsiteX36" fmla="*/ 338929 w 338929"/>
              <a:gd name="connsiteY36" fmla="*/ 90487 h 245424"/>
              <a:gd name="connsiteX37" fmla="*/ 334167 w 338929"/>
              <a:gd name="connsiteY37" fmla="*/ 73818 h 245424"/>
              <a:gd name="connsiteX38" fmla="*/ 324642 w 338929"/>
              <a:gd name="connsiteY38" fmla="*/ 59531 h 245424"/>
              <a:gd name="connsiteX39" fmla="*/ 319879 w 338929"/>
              <a:gd name="connsiteY39" fmla="*/ 52387 h 245424"/>
              <a:gd name="connsiteX40" fmla="*/ 315117 w 338929"/>
              <a:gd name="connsiteY40" fmla="*/ 45243 h 245424"/>
              <a:gd name="connsiteX41" fmla="*/ 312735 w 338929"/>
              <a:gd name="connsiteY41" fmla="*/ 21431 h 245424"/>
              <a:gd name="connsiteX42" fmla="*/ 305592 w 338929"/>
              <a:gd name="connsiteY42" fmla="*/ 19050 h 245424"/>
              <a:gd name="connsiteX43" fmla="*/ 284160 w 338929"/>
              <a:gd name="connsiteY43" fmla="*/ 16668 h 245424"/>
              <a:gd name="connsiteX44" fmla="*/ 277017 w 338929"/>
              <a:gd name="connsiteY44" fmla="*/ 14287 h 245424"/>
              <a:gd name="connsiteX45" fmla="*/ 267492 w 338929"/>
              <a:gd name="connsiteY45" fmla="*/ 0 h 245424"/>
              <a:gd name="connsiteX46" fmla="*/ 246060 w 338929"/>
              <a:gd name="connsiteY46" fmla="*/ 2381 h 245424"/>
              <a:gd name="connsiteX47" fmla="*/ 224629 w 338929"/>
              <a:gd name="connsiteY47" fmla="*/ 9525 h 245424"/>
              <a:gd name="connsiteX48" fmla="*/ 177004 w 338929"/>
              <a:gd name="connsiteY48" fmla="*/ 11906 h 245424"/>
              <a:gd name="connsiteX49" fmla="*/ 169860 w 338929"/>
              <a:gd name="connsiteY49" fmla="*/ 16668 h 245424"/>
              <a:gd name="connsiteX50" fmla="*/ 160335 w 338929"/>
              <a:gd name="connsiteY50" fmla="*/ 26193 h 245424"/>
              <a:gd name="connsiteX51" fmla="*/ 153192 w 338929"/>
              <a:gd name="connsiteY51" fmla="*/ 30956 h 245424"/>
              <a:gd name="connsiteX52" fmla="*/ 110329 w 338929"/>
              <a:gd name="connsiteY52" fmla="*/ 38100 h 245424"/>
              <a:gd name="connsiteX53" fmla="*/ 105567 w 338929"/>
              <a:gd name="connsiteY53" fmla="*/ 45243 h 245424"/>
              <a:gd name="connsiteX54" fmla="*/ 98423 w 338929"/>
              <a:gd name="connsiteY54" fmla="*/ 52387 h 245424"/>
              <a:gd name="connsiteX55" fmla="*/ 96042 w 338929"/>
              <a:gd name="connsiteY55" fmla="*/ 59531 h 245424"/>
              <a:gd name="connsiteX56" fmla="*/ 86517 w 338929"/>
              <a:gd name="connsiteY56" fmla="*/ 73818 h 245424"/>
              <a:gd name="connsiteX57" fmla="*/ 67467 w 338929"/>
              <a:gd name="connsiteY57" fmla="*/ 90487 h 245424"/>
              <a:gd name="connsiteX58" fmla="*/ 57942 w 338929"/>
              <a:gd name="connsiteY58" fmla="*/ 92868 h 245424"/>
              <a:gd name="connsiteX59" fmla="*/ 46035 w 338929"/>
              <a:gd name="connsiteY59" fmla="*/ 95250 h 245424"/>
              <a:gd name="connsiteX60" fmla="*/ 38892 w 338929"/>
              <a:gd name="connsiteY60" fmla="*/ 97631 h 245424"/>
              <a:gd name="connsiteX61" fmla="*/ 24604 w 338929"/>
              <a:gd name="connsiteY61" fmla="*/ 107156 h 245424"/>
              <a:gd name="connsiteX62" fmla="*/ 17460 w 338929"/>
              <a:gd name="connsiteY62" fmla="*/ 104775 h 245424"/>
              <a:gd name="connsiteX63" fmla="*/ 792 w 338929"/>
              <a:gd name="connsiteY63" fmla="*/ 102393 h 245424"/>
              <a:gd name="connsiteX64" fmla="*/ 3173 w 338929"/>
              <a:gd name="connsiteY64" fmla="*/ 114300 h 2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38929" h="245424">
                <a:moveTo>
                  <a:pt x="3173" y="114300"/>
                </a:moveTo>
                <a:cubicBezTo>
                  <a:pt x="4760" y="119856"/>
                  <a:pt x="3620" y="129034"/>
                  <a:pt x="10317" y="135731"/>
                </a:cubicBezTo>
                <a:cubicBezTo>
                  <a:pt x="12340" y="137754"/>
                  <a:pt x="15079" y="138906"/>
                  <a:pt x="17460" y="140493"/>
                </a:cubicBezTo>
                <a:cubicBezTo>
                  <a:pt x="28377" y="156870"/>
                  <a:pt x="21555" y="152971"/>
                  <a:pt x="34129" y="157162"/>
                </a:cubicBezTo>
                <a:cubicBezTo>
                  <a:pt x="36510" y="158750"/>
                  <a:pt x="39388" y="159771"/>
                  <a:pt x="41273" y="161925"/>
                </a:cubicBezTo>
                <a:cubicBezTo>
                  <a:pt x="45042" y="166232"/>
                  <a:pt x="47623" y="171450"/>
                  <a:pt x="50798" y="176212"/>
                </a:cubicBezTo>
                <a:cubicBezTo>
                  <a:pt x="56952" y="185443"/>
                  <a:pt x="54655" y="180643"/>
                  <a:pt x="57942" y="190500"/>
                </a:cubicBezTo>
                <a:cubicBezTo>
                  <a:pt x="56354" y="192881"/>
                  <a:pt x="53179" y="194781"/>
                  <a:pt x="53179" y="197643"/>
                </a:cubicBezTo>
                <a:cubicBezTo>
                  <a:pt x="53179" y="207451"/>
                  <a:pt x="65471" y="209677"/>
                  <a:pt x="50798" y="204787"/>
                </a:cubicBezTo>
                <a:cubicBezTo>
                  <a:pt x="52385" y="207168"/>
                  <a:pt x="54433" y="209301"/>
                  <a:pt x="55560" y="211931"/>
                </a:cubicBezTo>
                <a:cubicBezTo>
                  <a:pt x="56849" y="214939"/>
                  <a:pt x="57043" y="218309"/>
                  <a:pt x="57942" y="221456"/>
                </a:cubicBezTo>
                <a:cubicBezTo>
                  <a:pt x="59492" y="226879"/>
                  <a:pt x="60910" y="231568"/>
                  <a:pt x="65085" y="235743"/>
                </a:cubicBezTo>
                <a:cubicBezTo>
                  <a:pt x="67109" y="237767"/>
                  <a:pt x="69614" y="239344"/>
                  <a:pt x="72229" y="240506"/>
                </a:cubicBezTo>
                <a:cubicBezTo>
                  <a:pt x="76817" y="242545"/>
                  <a:pt x="86517" y="245268"/>
                  <a:pt x="86517" y="245268"/>
                </a:cubicBezTo>
                <a:cubicBezTo>
                  <a:pt x="96836" y="244474"/>
                  <a:pt x="108095" y="247263"/>
                  <a:pt x="117473" y="242887"/>
                </a:cubicBezTo>
                <a:cubicBezTo>
                  <a:pt x="122022" y="240764"/>
                  <a:pt x="120648" y="233362"/>
                  <a:pt x="122235" y="228600"/>
                </a:cubicBezTo>
                <a:lnTo>
                  <a:pt x="126998" y="214312"/>
                </a:lnTo>
                <a:cubicBezTo>
                  <a:pt x="127792" y="211931"/>
                  <a:pt x="127987" y="209257"/>
                  <a:pt x="129379" y="207168"/>
                </a:cubicBezTo>
                <a:lnTo>
                  <a:pt x="138904" y="192881"/>
                </a:lnTo>
                <a:lnTo>
                  <a:pt x="143667" y="185737"/>
                </a:lnTo>
                <a:cubicBezTo>
                  <a:pt x="144461" y="183356"/>
                  <a:pt x="144273" y="180368"/>
                  <a:pt x="146048" y="178593"/>
                </a:cubicBezTo>
                <a:cubicBezTo>
                  <a:pt x="150095" y="174546"/>
                  <a:pt x="160335" y="169068"/>
                  <a:pt x="160335" y="169068"/>
                </a:cubicBezTo>
                <a:lnTo>
                  <a:pt x="165098" y="183356"/>
                </a:lnTo>
                <a:cubicBezTo>
                  <a:pt x="165892" y="185737"/>
                  <a:pt x="166356" y="188255"/>
                  <a:pt x="167479" y="190500"/>
                </a:cubicBezTo>
                <a:cubicBezTo>
                  <a:pt x="169067" y="193675"/>
                  <a:pt x="170844" y="196762"/>
                  <a:pt x="172242" y="200025"/>
                </a:cubicBezTo>
                <a:cubicBezTo>
                  <a:pt x="173231" y="202332"/>
                  <a:pt x="173055" y="205208"/>
                  <a:pt x="174623" y="207168"/>
                </a:cubicBezTo>
                <a:cubicBezTo>
                  <a:pt x="177981" y="211365"/>
                  <a:pt x="184203" y="212743"/>
                  <a:pt x="188910" y="214312"/>
                </a:cubicBezTo>
                <a:cubicBezTo>
                  <a:pt x="294990" y="210890"/>
                  <a:pt x="251415" y="236796"/>
                  <a:pt x="265110" y="178593"/>
                </a:cubicBezTo>
                <a:cubicBezTo>
                  <a:pt x="265881" y="175315"/>
                  <a:pt x="269667" y="173606"/>
                  <a:pt x="272254" y="171450"/>
                </a:cubicBezTo>
                <a:cubicBezTo>
                  <a:pt x="278588" y="166172"/>
                  <a:pt x="281506" y="166163"/>
                  <a:pt x="288923" y="161925"/>
                </a:cubicBezTo>
                <a:cubicBezTo>
                  <a:pt x="291408" y="160505"/>
                  <a:pt x="293452" y="158324"/>
                  <a:pt x="296067" y="157162"/>
                </a:cubicBezTo>
                <a:cubicBezTo>
                  <a:pt x="300654" y="155123"/>
                  <a:pt x="305592" y="153987"/>
                  <a:pt x="310354" y="152400"/>
                </a:cubicBezTo>
                <a:lnTo>
                  <a:pt x="317498" y="150018"/>
                </a:lnTo>
                <a:cubicBezTo>
                  <a:pt x="325044" y="138699"/>
                  <a:pt x="321356" y="145589"/>
                  <a:pt x="327023" y="128587"/>
                </a:cubicBezTo>
                <a:lnTo>
                  <a:pt x="331785" y="114300"/>
                </a:lnTo>
                <a:cubicBezTo>
                  <a:pt x="332579" y="111919"/>
                  <a:pt x="333558" y="109591"/>
                  <a:pt x="334167" y="107156"/>
                </a:cubicBezTo>
                <a:cubicBezTo>
                  <a:pt x="337157" y="95196"/>
                  <a:pt x="335513" y="100736"/>
                  <a:pt x="338929" y="90487"/>
                </a:cubicBezTo>
                <a:cubicBezTo>
                  <a:pt x="338369" y="88246"/>
                  <a:pt x="335719" y="76612"/>
                  <a:pt x="334167" y="73818"/>
                </a:cubicBezTo>
                <a:cubicBezTo>
                  <a:pt x="331387" y="68815"/>
                  <a:pt x="327817" y="64293"/>
                  <a:pt x="324642" y="59531"/>
                </a:cubicBezTo>
                <a:lnTo>
                  <a:pt x="319879" y="52387"/>
                </a:lnTo>
                <a:lnTo>
                  <a:pt x="315117" y="45243"/>
                </a:lnTo>
                <a:cubicBezTo>
                  <a:pt x="314323" y="37306"/>
                  <a:pt x="315461" y="28928"/>
                  <a:pt x="312735" y="21431"/>
                </a:cubicBezTo>
                <a:cubicBezTo>
                  <a:pt x="311877" y="19072"/>
                  <a:pt x="308068" y="19463"/>
                  <a:pt x="305592" y="19050"/>
                </a:cubicBezTo>
                <a:cubicBezTo>
                  <a:pt x="298502" y="17868"/>
                  <a:pt x="291304" y="17462"/>
                  <a:pt x="284160" y="16668"/>
                </a:cubicBezTo>
                <a:cubicBezTo>
                  <a:pt x="281779" y="15874"/>
                  <a:pt x="278792" y="16062"/>
                  <a:pt x="277017" y="14287"/>
                </a:cubicBezTo>
                <a:cubicBezTo>
                  <a:pt x="272970" y="10240"/>
                  <a:pt x="267492" y="0"/>
                  <a:pt x="267492" y="0"/>
                </a:cubicBezTo>
                <a:cubicBezTo>
                  <a:pt x="260348" y="794"/>
                  <a:pt x="253033" y="638"/>
                  <a:pt x="246060" y="2381"/>
                </a:cubicBezTo>
                <a:cubicBezTo>
                  <a:pt x="213286" y="10574"/>
                  <a:pt x="278208" y="5403"/>
                  <a:pt x="224629" y="9525"/>
                </a:cubicBezTo>
                <a:cubicBezTo>
                  <a:pt x="208781" y="10744"/>
                  <a:pt x="192879" y="11112"/>
                  <a:pt x="177004" y="11906"/>
                </a:cubicBezTo>
                <a:cubicBezTo>
                  <a:pt x="174623" y="13493"/>
                  <a:pt x="171648" y="14433"/>
                  <a:pt x="169860" y="16668"/>
                </a:cubicBezTo>
                <a:cubicBezTo>
                  <a:pt x="160623" y="28214"/>
                  <a:pt x="175922" y="20998"/>
                  <a:pt x="160335" y="26193"/>
                </a:cubicBezTo>
                <a:cubicBezTo>
                  <a:pt x="157954" y="27781"/>
                  <a:pt x="155807" y="29794"/>
                  <a:pt x="153192" y="30956"/>
                </a:cubicBezTo>
                <a:cubicBezTo>
                  <a:pt x="137026" y="38141"/>
                  <a:pt x="130218" y="36442"/>
                  <a:pt x="110329" y="38100"/>
                </a:cubicBezTo>
                <a:cubicBezTo>
                  <a:pt x="108742" y="40481"/>
                  <a:pt x="107399" y="43045"/>
                  <a:pt x="105567" y="45243"/>
                </a:cubicBezTo>
                <a:cubicBezTo>
                  <a:pt x="103411" y="47830"/>
                  <a:pt x="100291" y="49585"/>
                  <a:pt x="98423" y="52387"/>
                </a:cubicBezTo>
                <a:cubicBezTo>
                  <a:pt x="97031" y="54476"/>
                  <a:pt x="97261" y="57337"/>
                  <a:pt x="96042" y="59531"/>
                </a:cubicBezTo>
                <a:cubicBezTo>
                  <a:pt x="93262" y="64534"/>
                  <a:pt x="89692" y="69056"/>
                  <a:pt x="86517" y="73818"/>
                </a:cubicBezTo>
                <a:cubicBezTo>
                  <a:pt x="81358" y="81556"/>
                  <a:pt x="78578" y="87710"/>
                  <a:pt x="67467" y="90487"/>
                </a:cubicBezTo>
                <a:cubicBezTo>
                  <a:pt x="64292" y="91281"/>
                  <a:pt x="61137" y="92158"/>
                  <a:pt x="57942" y="92868"/>
                </a:cubicBezTo>
                <a:cubicBezTo>
                  <a:pt x="53991" y="93746"/>
                  <a:pt x="49962" y="94268"/>
                  <a:pt x="46035" y="95250"/>
                </a:cubicBezTo>
                <a:cubicBezTo>
                  <a:pt x="43600" y="95859"/>
                  <a:pt x="41273" y="96837"/>
                  <a:pt x="38892" y="97631"/>
                </a:cubicBezTo>
                <a:cubicBezTo>
                  <a:pt x="34596" y="101927"/>
                  <a:pt x="31497" y="107156"/>
                  <a:pt x="24604" y="107156"/>
                </a:cubicBezTo>
                <a:cubicBezTo>
                  <a:pt x="22094" y="107156"/>
                  <a:pt x="19921" y="105267"/>
                  <a:pt x="17460" y="104775"/>
                </a:cubicBezTo>
                <a:cubicBezTo>
                  <a:pt x="11957" y="103674"/>
                  <a:pt x="6370" y="101773"/>
                  <a:pt x="792" y="102393"/>
                </a:cubicBezTo>
                <a:cubicBezTo>
                  <a:pt x="-1440" y="102641"/>
                  <a:pt x="1586" y="108744"/>
                  <a:pt x="3173" y="11430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Овал 473"/>
          <p:cNvSpPr/>
          <p:nvPr/>
        </p:nvSpPr>
        <p:spPr>
          <a:xfrm>
            <a:off x="1754484" y="2812485"/>
            <a:ext cx="82456" cy="81649"/>
          </a:xfrm>
          <a:prstGeom prst="ellipse">
            <a:avLst/>
          </a:prstGeom>
          <a:solidFill>
            <a:srgbClr val="E7F7B7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олилиния 474"/>
          <p:cNvSpPr/>
          <p:nvPr/>
        </p:nvSpPr>
        <p:spPr>
          <a:xfrm>
            <a:off x="2098111" y="2220210"/>
            <a:ext cx="252474" cy="269120"/>
          </a:xfrm>
          <a:custGeom>
            <a:avLst/>
            <a:gdLst>
              <a:gd name="connsiteX0" fmla="*/ 11906 w 252474"/>
              <a:gd name="connsiteY0" fmla="*/ 109576 h 269120"/>
              <a:gd name="connsiteX1" fmla="*/ 14288 w 252474"/>
              <a:gd name="connsiteY1" fmla="*/ 97670 h 269120"/>
              <a:gd name="connsiteX2" fmla="*/ 14288 w 252474"/>
              <a:gd name="connsiteY2" fmla="*/ 81001 h 269120"/>
              <a:gd name="connsiteX3" fmla="*/ 35719 w 252474"/>
              <a:gd name="connsiteY3" fmla="*/ 83382 h 269120"/>
              <a:gd name="connsiteX4" fmla="*/ 66675 w 252474"/>
              <a:gd name="connsiteY4" fmla="*/ 78620 h 269120"/>
              <a:gd name="connsiteX5" fmla="*/ 71438 w 252474"/>
              <a:gd name="connsiteY5" fmla="*/ 71476 h 269120"/>
              <a:gd name="connsiteX6" fmla="*/ 78581 w 252474"/>
              <a:gd name="connsiteY6" fmla="*/ 57189 h 269120"/>
              <a:gd name="connsiteX7" fmla="*/ 85725 w 252474"/>
              <a:gd name="connsiteY7" fmla="*/ 54807 h 269120"/>
              <a:gd name="connsiteX8" fmla="*/ 90488 w 252474"/>
              <a:gd name="connsiteY8" fmla="*/ 40520 h 269120"/>
              <a:gd name="connsiteX9" fmla="*/ 92869 w 252474"/>
              <a:gd name="connsiteY9" fmla="*/ 21470 h 269120"/>
              <a:gd name="connsiteX10" fmla="*/ 95250 w 252474"/>
              <a:gd name="connsiteY10" fmla="*/ 14326 h 269120"/>
              <a:gd name="connsiteX11" fmla="*/ 102394 w 252474"/>
              <a:gd name="connsiteY11" fmla="*/ 9564 h 269120"/>
              <a:gd name="connsiteX12" fmla="*/ 104775 w 252474"/>
              <a:gd name="connsiteY12" fmla="*/ 2420 h 269120"/>
              <a:gd name="connsiteX13" fmla="*/ 121444 w 252474"/>
              <a:gd name="connsiteY13" fmla="*/ 2420 h 269120"/>
              <a:gd name="connsiteX14" fmla="*/ 130969 w 252474"/>
              <a:gd name="connsiteY14" fmla="*/ 16707 h 269120"/>
              <a:gd name="connsiteX15" fmla="*/ 145256 w 252474"/>
              <a:gd name="connsiteY15" fmla="*/ 23851 h 269120"/>
              <a:gd name="connsiteX16" fmla="*/ 152400 w 252474"/>
              <a:gd name="connsiteY16" fmla="*/ 26232 h 269120"/>
              <a:gd name="connsiteX17" fmla="*/ 159544 w 252474"/>
              <a:gd name="connsiteY17" fmla="*/ 30995 h 269120"/>
              <a:gd name="connsiteX18" fmla="*/ 169069 w 252474"/>
              <a:gd name="connsiteY18" fmla="*/ 45282 h 269120"/>
              <a:gd name="connsiteX19" fmla="*/ 176213 w 252474"/>
              <a:gd name="connsiteY19" fmla="*/ 59570 h 269120"/>
              <a:gd name="connsiteX20" fmla="*/ 197644 w 252474"/>
              <a:gd name="connsiteY20" fmla="*/ 69095 h 269120"/>
              <a:gd name="connsiteX21" fmla="*/ 219075 w 252474"/>
              <a:gd name="connsiteY21" fmla="*/ 76239 h 269120"/>
              <a:gd name="connsiteX22" fmla="*/ 233363 w 252474"/>
              <a:gd name="connsiteY22" fmla="*/ 81001 h 269120"/>
              <a:gd name="connsiteX23" fmla="*/ 240506 w 252474"/>
              <a:gd name="connsiteY23" fmla="*/ 83382 h 269120"/>
              <a:gd name="connsiteX24" fmla="*/ 247650 w 252474"/>
              <a:gd name="connsiteY24" fmla="*/ 88145 h 269120"/>
              <a:gd name="connsiteX25" fmla="*/ 247650 w 252474"/>
              <a:gd name="connsiteY25" fmla="*/ 102432 h 269120"/>
              <a:gd name="connsiteX26" fmla="*/ 226219 w 252474"/>
              <a:gd name="connsiteY26" fmla="*/ 109576 h 269120"/>
              <a:gd name="connsiteX27" fmla="*/ 219075 w 252474"/>
              <a:gd name="connsiteY27" fmla="*/ 111957 h 269120"/>
              <a:gd name="connsiteX28" fmla="*/ 211931 w 252474"/>
              <a:gd name="connsiteY28" fmla="*/ 116720 h 269120"/>
              <a:gd name="connsiteX29" fmla="*/ 204788 w 252474"/>
              <a:gd name="connsiteY29" fmla="*/ 131007 h 269120"/>
              <a:gd name="connsiteX30" fmla="*/ 197644 w 252474"/>
              <a:gd name="connsiteY30" fmla="*/ 135770 h 269120"/>
              <a:gd name="connsiteX31" fmla="*/ 171450 w 252474"/>
              <a:gd name="connsiteY31" fmla="*/ 142914 h 269120"/>
              <a:gd name="connsiteX32" fmla="*/ 164306 w 252474"/>
              <a:gd name="connsiteY32" fmla="*/ 145295 h 269120"/>
              <a:gd name="connsiteX33" fmla="*/ 166688 w 252474"/>
              <a:gd name="connsiteY33" fmla="*/ 166726 h 269120"/>
              <a:gd name="connsiteX34" fmla="*/ 173831 w 252474"/>
              <a:gd name="connsiteY34" fmla="*/ 171489 h 269120"/>
              <a:gd name="connsiteX35" fmla="*/ 178594 w 252474"/>
              <a:gd name="connsiteY35" fmla="*/ 185776 h 269120"/>
              <a:gd name="connsiteX36" fmla="*/ 164306 w 252474"/>
              <a:gd name="connsiteY36" fmla="*/ 195301 h 269120"/>
              <a:gd name="connsiteX37" fmla="*/ 157163 w 252474"/>
              <a:gd name="connsiteY37" fmla="*/ 209589 h 269120"/>
              <a:gd name="connsiteX38" fmla="*/ 150019 w 252474"/>
              <a:gd name="connsiteY38" fmla="*/ 219114 h 269120"/>
              <a:gd name="connsiteX39" fmla="*/ 138113 w 252474"/>
              <a:gd name="connsiteY39" fmla="*/ 238164 h 269120"/>
              <a:gd name="connsiteX40" fmla="*/ 128588 w 252474"/>
              <a:gd name="connsiteY40" fmla="*/ 242926 h 269120"/>
              <a:gd name="connsiteX41" fmla="*/ 130969 w 252474"/>
              <a:gd name="connsiteY41" fmla="*/ 250070 h 269120"/>
              <a:gd name="connsiteX42" fmla="*/ 119063 w 252474"/>
              <a:gd name="connsiteY42" fmla="*/ 252451 h 269120"/>
              <a:gd name="connsiteX43" fmla="*/ 111919 w 252474"/>
              <a:gd name="connsiteY43" fmla="*/ 257214 h 269120"/>
              <a:gd name="connsiteX44" fmla="*/ 104775 w 252474"/>
              <a:gd name="connsiteY44" fmla="*/ 259595 h 269120"/>
              <a:gd name="connsiteX45" fmla="*/ 90488 w 252474"/>
              <a:gd name="connsiteY45" fmla="*/ 269120 h 269120"/>
              <a:gd name="connsiteX46" fmla="*/ 85725 w 252474"/>
              <a:gd name="connsiteY46" fmla="*/ 261976 h 269120"/>
              <a:gd name="connsiteX47" fmla="*/ 64294 w 252474"/>
              <a:gd name="connsiteY47" fmla="*/ 250070 h 269120"/>
              <a:gd name="connsiteX48" fmla="*/ 35719 w 252474"/>
              <a:gd name="connsiteY48" fmla="*/ 235782 h 269120"/>
              <a:gd name="connsiteX49" fmla="*/ 28575 w 252474"/>
              <a:gd name="connsiteY49" fmla="*/ 233401 h 269120"/>
              <a:gd name="connsiteX50" fmla="*/ 26194 w 252474"/>
              <a:gd name="connsiteY50" fmla="*/ 226257 h 269120"/>
              <a:gd name="connsiteX51" fmla="*/ 30956 w 252474"/>
              <a:gd name="connsiteY51" fmla="*/ 202445 h 269120"/>
              <a:gd name="connsiteX52" fmla="*/ 42863 w 252474"/>
              <a:gd name="connsiteY52" fmla="*/ 181014 h 269120"/>
              <a:gd name="connsiteX53" fmla="*/ 50006 w 252474"/>
              <a:gd name="connsiteY53" fmla="*/ 152439 h 269120"/>
              <a:gd name="connsiteX54" fmla="*/ 52388 w 252474"/>
              <a:gd name="connsiteY54" fmla="*/ 145295 h 269120"/>
              <a:gd name="connsiteX55" fmla="*/ 45244 w 252474"/>
              <a:gd name="connsiteY55" fmla="*/ 140532 h 269120"/>
              <a:gd name="connsiteX56" fmla="*/ 38100 w 252474"/>
              <a:gd name="connsiteY56" fmla="*/ 138151 h 269120"/>
              <a:gd name="connsiteX57" fmla="*/ 28575 w 252474"/>
              <a:gd name="connsiteY57" fmla="*/ 126245 h 269120"/>
              <a:gd name="connsiteX58" fmla="*/ 14288 w 252474"/>
              <a:gd name="connsiteY58" fmla="*/ 121482 h 269120"/>
              <a:gd name="connsiteX59" fmla="*/ 0 w 252474"/>
              <a:gd name="connsiteY59" fmla="*/ 111957 h 269120"/>
              <a:gd name="connsiteX60" fmla="*/ 2381 w 252474"/>
              <a:gd name="connsiteY60" fmla="*/ 102432 h 269120"/>
              <a:gd name="connsiteX61" fmla="*/ 11906 w 252474"/>
              <a:gd name="connsiteY61" fmla="*/ 109576 h 26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2474" h="269120">
                <a:moveTo>
                  <a:pt x="11906" y="109576"/>
                </a:moveTo>
                <a:cubicBezTo>
                  <a:pt x="13891" y="108782"/>
                  <a:pt x="14288" y="101717"/>
                  <a:pt x="14288" y="97670"/>
                </a:cubicBezTo>
                <a:cubicBezTo>
                  <a:pt x="14288" y="73757"/>
                  <a:pt x="6842" y="110777"/>
                  <a:pt x="14288" y="81001"/>
                </a:cubicBezTo>
                <a:cubicBezTo>
                  <a:pt x="21432" y="81795"/>
                  <a:pt x="28531" y="83382"/>
                  <a:pt x="35719" y="83382"/>
                </a:cubicBezTo>
                <a:cubicBezTo>
                  <a:pt x="54135" y="83382"/>
                  <a:pt x="54447" y="82695"/>
                  <a:pt x="66675" y="78620"/>
                </a:cubicBezTo>
                <a:cubicBezTo>
                  <a:pt x="68263" y="76239"/>
                  <a:pt x="70158" y="74036"/>
                  <a:pt x="71438" y="71476"/>
                </a:cubicBezTo>
                <a:cubicBezTo>
                  <a:pt x="74314" y="65724"/>
                  <a:pt x="72894" y="61739"/>
                  <a:pt x="78581" y="57189"/>
                </a:cubicBezTo>
                <a:cubicBezTo>
                  <a:pt x="80541" y="55621"/>
                  <a:pt x="83344" y="55601"/>
                  <a:pt x="85725" y="54807"/>
                </a:cubicBezTo>
                <a:cubicBezTo>
                  <a:pt x="87313" y="50045"/>
                  <a:pt x="89865" y="45501"/>
                  <a:pt x="90488" y="40520"/>
                </a:cubicBezTo>
                <a:cubicBezTo>
                  <a:pt x="91282" y="34170"/>
                  <a:pt x="91724" y="27766"/>
                  <a:pt x="92869" y="21470"/>
                </a:cubicBezTo>
                <a:cubicBezTo>
                  <a:pt x="93318" y="19000"/>
                  <a:pt x="93682" y="16286"/>
                  <a:pt x="95250" y="14326"/>
                </a:cubicBezTo>
                <a:cubicBezTo>
                  <a:pt x="97038" y="12091"/>
                  <a:pt x="100013" y="11151"/>
                  <a:pt x="102394" y="9564"/>
                </a:cubicBezTo>
                <a:cubicBezTo>
                  <a:pt x="103188" y="7183"/>
                  <a:pt x="103000" y="4195"/>
                  <a:pt x="104775" y="2420"/>
                </a:cubicBezTo>
                <a:cubicBezTo>
                  <a:pt x="109557" y="-2362"/>
                  <a:pt x="116611" y="1212"/>
                  <a:pt x="121444" y="2420"/>
                </a:cubicBezTo>
                <a:cubicBezTo>
                  <a:pt x="124619" y="7182"/>
                  <a:pt x="125539" y="14897"/>
                  <a:pt x="130969" y="16707"/>
                </a:cubicBezTo>
                <a:cubicBezTo>
                  <a:pt x="148934" y="22697"/>
                  <a:pt x="126784" y="14615"/>
                  <a:pt x="145256" y="23851"/>
                </a:cubicBezTo>
                <a:cubicBezTo>
                  <a:pt x="147501" y="24973"/>
                  <a:pt x="150019" y="25438"/>
                  <a:pt x="152400" y="26232"/>
                </a:cubicBezTo>
                <a:cubicBezTo>
                  <a:pt x="154781" y="27820"/>
                  <a:pt x="157659" y="28841"/>
                  <a:pt x="159544" y="30995"/>
                </a:cubicBezTo>
                <a:cubicBezTo>
                  <a:pt x="163313" y="35302"/>
                  <a:pt x="169069" y="45282"/>
                  <a:pt x="169069" y="45282"/>
                </a:cubicBezTo>
                <a:cubicBezTo>
                  <a:pt x="171006" y="51094"/>
                  <a:pt x="171596" y="54953"/>
                  <a:pt x="176213" y="59570"/>
                </a:cubicBezTo>
                <a:cubicBezTo>
                  <a:pt x="181873" y="65230"/>
                  <a:pt x="190572" y="66738"/>
                  <a:pt x="197644" y="69095"/>
                </a:cubicBezTo>
                <a:lnTo>
                  <a:pt x="219075" y="76239"/>
                </a:lnTo>
                <a:lnTo>
                  <a:pt x="233363" y="81001"/>
                </a:lnTo>
                <a:lnTo>
                  <a:pt x="240506" y="83382"/>
                </a:lnTo>
                <a:cubicBezTo>
                  <a:pt x="242887" y="84970"/>
                  <a:pt x="245626" y="86121"/>
                  <a:pt x="247650" y="88145"/>
                </a:cubicBezTo>
                <a:cubicBezTo>
                  <a:pt x="252535" y="93030"/>
                  <a:pt x="255466" y="97547"/>
                  <a:pt x="247650" y="102432"/>
                </a:cubicBezTo>
                <a:cubicBezTo>
                  <a:pt x="247645" y="102435"/>
                  <a:pt x="229794" y="108385"/>
                  <a:pt x="226219" y="109576"/>
                </a:cubicBezTo>
                <a:lnTo>
                  <a:pt x="219075" y="111957"/>
                </a:lnTo>
                <a:cubicBezTo>
                  <a:pt x="216694" y="113545"/>
                  <a:pt x="213719" y="114485"/>
                  <a:pt x="211931" y="116720"/>
                </a:cubicBezTo>
                <a:cubicBezTo>
                  <a:pt x="196441" y="136084"/>
                  <a:pt x="224856" y="110939"/>
                  <a:pt x="204788" y="131007"/>
                </a:cubicBezTo>
                <a:cubicBezTo>
                  <a:pt x="202764" y="133031"/>
                  <a:pt x="200259" y="134608"/>
                  <a:pt x="197644" y="135770"/>
                </a:cubicBezTo>
                <a:cubicBezTo>
                  <a:pt x="184516" y="141605"/>
                  <a:pt x="184248" y="139714"/>
                  <a:pt x="171450" y="142914"/>
                </a:cubicBezTo>
                <a:cubicBezTo>
                  <a:pt x="169015" y="143523"/>
                  <a:pt x="166687" y="144501"/>
                  <a:pt x="164306" y="145295"/>
                </a:cubicBezTo>
                <a:cubicBezTo>
                  <a:pt x="165100" y="152439"/>
                  <a:pt x="164232" y="159971"/>
                  <a:pt x="166688" y="166726"/>
                </a:cubicBezTo>
                <a:cubicBezTo>
                  <a:pt x="167666" y="169415"/>
                  <a:pt x="172314" y="169062"/>
                  <a:pt x="173831" y="171489"/>
                </a:cubicBezTo>
                <a:cubicBezTo>
                  <a:pt x="176492" y="175746"/>
                  <a:pt x="178594" y="185776"/>
                  <a:pt x="178594" y="185776"/>
                </a:cubicBezTo>
                <a:cubicBezTo>
                  <a:pt x="173571" y="200848"/>
                  <a:pt x="180872" y="185835"/>
                  <a:pt x="164306" y="195301"/>
                </a:cubicBezTo>
                <a:cubicBezTo>
                  <a:pt x="159027" y="198318"/>
                  <a:pt x="159681" y="205182"/>
                  <a:pt x="157163" y="209589"/>
                </a:cubicBezTo>
                <a:cubicBezTo>
                  <a:pt x="155194" y="213035"/>
                  <a:pt x="152400" y="215939"/>
                  <a:pt x="150019" y="219114"/>
                </a:cubicBezTo>
                <a:cubicBezTo>
                  <a:pt x="146998" y="228178"/>
                  <a:pt x="147248" y="230171"/>
                  <a:pt x="138113" y="238164"/>
                </a:cubicBezTo>
                <a:cubicBezTo>
                  <a:pt x="135442" y="240502"/>
                  <a:pt x="131763" y="241339"/>
                  <a:pt x="128588" y="242926"/>
                </a:cubicBezTo>
                <a:cubicBezTo>
                  <a:pt x="129382" y="245307"/>
                  <a:pt x="132744" y="248295"/>
                  <a:pt x="130969" y="250070"/>
                </a:cubicBezTo>
                <a:cubicBezTo>
                  <a:pt x="128107" y="252932"/>
                  <a:pt x="122853" y="251030"/>
                  <a:pt x="119063" y="252451"/>
                </a:cubicBezTo>
                <a:cubicBezTo>
                  <a:pt x="116383" y="253456"/>
                  <a:pt x="114479" y="255934"/>
                  <a:pt x="111919" y="257214"/>
                </a:cubicBezTo>
                <a:cubicBezTo>
                  <a:pt x="109674" y="258337"/>
                  <a:pt x="106969" y="258376"/>
                  <a:pt x="104775" y="259595"/>
                </a:cubicBezTo>
                <a:cubicBezTo>
                  <a:pt x="99772" y="262375"/>
                  <a:pt x="90488" y="269120"/>
                  <a:pt x="90488" y="269120"/>
                </a:cubicBezTo>
                <a:cubicBezTo>
                  <a:pt x="88900" y="266739"/>
                  <a:pt x="87879" y="263861"/>
                  <a:pt x="85725" y="261976"/>
                </a:cubicBezTo>
                <a:cubicBezTo>
                  <a:pt x="75647" y="253157"/>
                  <a:pt x="74106" y="253340"/>
                  <a:pt x="64294" y="250070"/>
                </a:cubicBezTo>
                <a:cubicBezTo>
                  <a:pt x="45831" y="237762"/>
                  <a:pt x="55434" y="242354"/>
                  <a:pt x="35719" y="235782"/>
                </a:cubicBezTo>
                <a:lnTo>
                  <a:pt x="28575" y="233401"/>
                </a:lnTo>
                <a:cubicBezTo>
                  <a:pt x="27781" y="231020"/>
                  <a:pt x="26194" y="228767"/>
                  <a:pt x="26194" y="226257"/>
                </a:cubicBezTo>
                <a:cubicBezTo>
                  <a:pt x="26194" y="223182"/>
                  <a:pt x="28024" y="207723"/>
                  <a:pt x="30956" y="202445"/>
                </a:cubicBezTo>
                <a:cubicBezTo>
                  <a:pt x="44606" y="177874"/>
                  <a:pt x="37472" y="197180"/>
                  <a:pt x="42863" y="181014"/>
                </a:cubicBezTo>
                <a:cubicBezTo>
                  <a:pt x="46068" y="161779"/>
                  <a:pt x="43718" y="171302"/>
                  <a:pt x="50006" y="152439"/>
                </a:cubicBezTo>
                <a:lnTo>
                  <a:pt x="52388" y="145295"/>
                </a:lnTo>
                <a:cubicBezTo>
                  <a:pt x="50007" y="143707"/>
                  <a:pt x="47804" y="141812"/>
                  <a:pt x="45244" y="140532"/>
                </a:cubicBezTo>
                <a:cubicBezTo>
                  <a:pt x="42999" y="139409"/>
                  <a:pt x="39875" y="139926"/>
                  <a:pt x="38100" y="138151"/>
                </a:cubicBezTo>
                <a:cubicBezTo>
                  <a:pt x="26220" y="126271"/>
                  <a:pt x="47606" y="134703"/>
                  <a:pt x="28575" y="126245"/>
                </a:cubicBezTo>
                <a:cubicBezTo>
                  <a:pt x="23988" y="124206"/>
                  <a:pt x="18465" y="124267"/>
                  <a:pt x="14288" y="121482"/>
                </a:cubicBezTo>
                <a:lnTo>
                  <a:pt x="0" y="111957"/>
                </a:lnTo>
                <a:cubicBezTo>
                  <a:pt x="794" y="108782"/>
                  <a:pt x="1092" y="105440"/>
                  <a:pt x="2381" y="102432"/>
                </a:cubicBezTo>
                <a:cubicBezTo>
                  <a:pt x="3508" y="99802"/>
                  <a:pt x="9921" y="110370"/>
                  <a:pt x="11906" y="109576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олилиния 475"/>
          <p:cNvSpPr/>
          <p:nvPr/>
        </p:nvSpPr>
        <p:spPr>
          <a:xfrm>
            <a:off x="1337428" y="2573143"/>
            <a:ext cx="204970" cy="331610"/>
          </a:xfrm>
          <a:custGeom>
            <a:avLst/>
            <a:gdLst>
              <a:gd name="connsiteX0" fmla="*/ 126389 w 204970"/>
              <a:gd name="connsiteY0" fmla="*/ 616 h 331610"/>
              <a:gd name="connsiteX1" fmla="*/ 138295 w 204970"/>
              <a:gd name="connsiteY1" fmla="*/ 2997 h 331610"/>
              <a:gd name="connsiteX2" fmla="*/ 140676 w 204970"/>
              <a:gd name="connsiteY2" fmla="*/ 10141 h 331610"/>
              <a:gd name="connsiteX3" fmla="*/ 147820 w 204970"/>
              <a:gd name="connsiteY3" fmla="*/ 33954 h 331610"/>
              <a:gd name="connsiteX4" fmla="*/ 162107 w 204970"/>
              <a:gd name="connsiteY4" fmla="*/ 45860 h 331610"/>
              <a:gd name="connsiteX5" fmla="*/ 166870 w 204970"/>
              <a:gd name="connsiteY5" fmla="*/ 60147 h 331610"/>
              <a:gd name="connsiteX6" fmla="*/ 174014 w 204970"/>
              <a:gd name="connsiteY6" fmla="*/ 74435 h 331610"/>
              <a:gd name="connsiteX7" fmla="*/ 181157 w 204970"/>
              <a:gd name="connsiteY7" fmla="*/ 79197 h 331610"/>
              <a:gd name="connsiteX8" fmla="*/ 190682 w 204970"/>
              <a:gd name="connsiteY8" fmla="*/ 107772 h 331610"/>
              <a:gd name="connsiteX9" fmla="*/ 193064 w 204970"/>
              <a:gd name="connsiteY9" fmla="*/ 114916 h 331610"/>
              <a:gd name="connsiteX10" fmla="*/ 197826 w 204970"/>
              <a:gd name="connsiteY10" fmla="*/ 122060 h 331610"/>
              <a:gd name="connsiteX11" fmla="*/ 200207 w 204970"/>
              <a:gd name="connsiteY11" fmla="*/ 145872 h 331610"/>
              <a:gd name="connsiteX12" fmla="*/ 204970 w 204970"/>
              <a:gd name="connsiteY12" fmla="*/ 203022 h 331610"/>
              <a:gd name="connsiteX13" fmla="*/ 195445 w 204970"/>
              <a:gd name="connsiteY13" fmla="*/ 217310 h 331610"/>
              <a:gd name="connsiteX14" fmla="*/ 190682 w 204970"/>
              <a:gd name="connsiteY14" fmla="*/ 224454 h 331610"/>
              <a:gd name="connsiteX15" fmla="*/ 193064 w 204970"/>
              <a:gd name="connsiteY15" fmla="*/ 281604 h 331610"/>
              <a:gd name="connsiteX16" fmla="*/ 195445 w 204970"/>
              <a:gd name="connsiteY16" fmla="*/ 288747 h 331610"/>
              <a:gd name="connsiteX17" fmla="*/ 193064 w 204970"/>
              <a:gd name="connsiteY17" fmla="*/ 312560 h 331610"/>
              <a:gd name="connsiteX18" fmla="*/ 190682 w 204970"/>
              <a:gd name="connsiteY18" fmla="*/ 319704 h 331610"/>
              <a:gd name="connsiteX19" fmla="*/ 176395 w 204970"/>
              <a:gd name="connsiteY19" fmla="*/ 324466 h 331610"/>
              <a:gd name="connsiteX20" fmla="*/ 164489 w 204970"/>
              <a:gd name="connsiteY20" fmla="*/ 326847 h 331610"/>
              <a:gd name="connsiteX21" fmla="*/ 157345 w 204970"/>
              <a:gd name="connsiteY21" fmla="*/ 329229 h 331610"/>
              <a:gd name="connsiteX22" fmla="*/ 126389 w 204970"/>
              <a:gd name="connsiteY22" fmla="*/ 331610 h 331610"/>
              <a:gd name="connsiteX23" fmla="*/ 104957 w 204970"/>
              <a:gd name="connsiteY23" fmla="*/ 324466 h 331610"/>
              <a:gd name="connsiteX24" fmla="*/ 97814 w 204970"/>
              <a:gd name="connsiteY24" fmla="*/ 322085 h 331610"/>
              <a:gd name="connsiteX25" fmla="*/ 90670 w 204970"/>
              <a:gd name="connsiteY25" fmla="*/ 317322 h 331610"/>
              <a:gd name="connsiteX26" fmla="*/ 76382 w 204970"/>
              <a:gd name="connsiteY26" fmla="*/ 310179 h 331610"/>
              <a:gd name="connsiteX27" fmla="*/ 71620 w 204970"/>
              <a:gd name="connsiteY27" fmla="*/ 303035 h 331610"/>
              <a:gd name="connsiteX28" fmla="*/ 64476 w 204970"/>
              <a:gd name="connsiteY28" fmla="*/ 298272 h 331610"/>
              <a:gd name="connsiteX29" fmla="*/ 59714 w 204970"/>
              <a:gd name="connsiteY29" fmla="*/ 288747 h 331610"/>
              <a:gd name="connsiteX30" fmla="*/ 43045 w 204970"/>
              <a:gd name="connsiteY30" fmla="*/ 269697 h 331610"/>
              <a:gd name="connsiteX31" fmla="*/ 38282 w 204970"/>
              <a:gd name="connsiteY31" fmla="*/ 226835 h 331610"/>
              <a:gd name="connsiteX32" fmla="*/ 35901 w 204970"/>
              <a:gd name="connsiteY32" fmla="*/ 219691 h 331610"/>
              <a:gd name="connsiteX33" fmla="*/ 28757 w 204970"/>
              <a:gd name="connsiteY33" fmla="*/ 217310 h 331610"/>
              <a:gd name="connsiteX34" fmla="*/ 26376 w 204970"/>
              <a:gd name="connsiteY34" fmla="*/ 210166 h 331610"/>
              <a:gd name="connsiteX35" fmla="*/ 31139 w 204970"/>
              <a:gd name="connsiteY35" fmla="*/ 174447 h 331610"/>
              <a:gd name="connsiteX36" fmla="*/ 28757 w 204970"/>
              <a:gd name="connsiteY36" fmla="*/ 155397 h 331610"/>
              <a:gd name="connsiteX37" fmla="*/ 26376 w 204970"/>
              <a:gd name="connsiteY37" fmla="*/ 148254 h 331610"/>
              <a:gd name="connsiteX38" fmla="*/ 12089 w 204970"/>
              <a:gd name="connsiteY38" fmla="*/ 143491 h 331610"/>
              <a:gd name="connsiteX39" fmla="*/ 7326 w 204970"/>
              <a:gd name="connsiteY39" fmla="*/ 136347 h 331610"/>
              <a:gd name="connsiteX40" fmla="*/ 182 w 204970"/>
              <a:gd name="connsiteY40" fmla="*/ 131585 h 331610"/>
              <a:gd name="connsiteX41" fmla="*/ 7326 w 204970"/>
              <a:gd name="connsiteY41" fmla="*/ 114916 h 331610"/>
              <a:gd name="connsiteX42" fmla="*/ 21614 w 204970"/>
              <a:gd name="connsiteY42" fmla="*/ 105391 h 331610"/>
              <a:gd name="connsiteX43" fmla="*/ 38282 w 204970"/>
              <a:gd name="connsiteY43" fmla="*/ 93485 h 331610"/>
              <a:gd name="connsiteX44" fmla="*/ 54951 w 204970"/>
              <a:gd name="connsiteY44" fmla="*/ 72054 h 331610"/>
              <a:gd name="connsiteX45" fmla="*/ 62095 w 204970"/>
              <a:gd name="connsiteY45" fmla="*/ 55385 h 331610"/>
              <a:gd name="connsiteX46" fmla="*/ 64476 w 204970"/>
              <a:gd name="connsiteY46" fmla="*/ 48241 h 331610"/>
              <a:gd name="connsiteX47" fmla="*/ 76382 w 204970"/>
              <a:gd name="connsiteY47" fmla="*/ 31572 h 331610"/>
              <a:gd name="connsiteX48" fmla="*/ 83526 w 204970"/>
              <a:gd name="connsiteY48" fmla="*/ 29191 h 331610"/>
              <a:gd name="connsiteX49" fmla="*/ 100195 w 204970"/>
              <a:gd name="connsiteY49" fmla="*/ 17285 h 331610"/>
              <a:gd name="connsiteX50" fmla="*/ 109720 w 204970"/>
              <a:gd name="connsiteY50" fmla="*/ 14904 h 331610"/>
              <a:gd name="connsiteX51" fmla="*/ 116864 w 204970"/>
              <a:gd name="connsiteY51" fmla="*/ 12522 h 331610"/>
              <a:gd name="connsiteX52" fmla="*/ 126389 w 204970"/>
              <a:gd name="connsiteY52" fmla="*/ 616 h 33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4970" h="331610">
                <a:moveTo>
                  <a:pt x="126389" y="616"/>
                </a:moveTo>
                <a:cubicBezTo>
                  <a:pt x="129961" y="-972"/>
                  <a:pt x="134928" y="752"/>
                  <a:pt x="138295" y="2997"/>
                </a:cubicBezTo>
                <a:cubicBezTo>
                  <a:pt x="140384" y="4389"/>
                  <a:pt x="139986" y="7727"/>
                  <a:pt x="140676" y="10141"/>
                </a:cubicBezTo>
                <a:cubicBezTo>
                  <a:pt x="141971" y="14674"/>
                  <a:pt x="145555" y="31690"/>
                  <a:pt x="147820" y="33954"/>
                </a:cubicBezTo>
                <a:cubicBezTo>
                  <a:pt x="156988" y="43120"/>
                  <a:pt x="152162" y="39229"/>
                  <a:pt x="162107" y="45860"/>
                </a:cubicBezTo>
                <a:lnTo>
                  <a:pt x="166870" y="60147"/>
                </a:lnTo>
                <a:cubicBezTo>
                  <a:pt x="168807" y="65959"/>
                  <a:pt x="169396" y="69817"/>
                  <a:pt x="174014" y="74435"/>
                </a:cubicBezTo>
                <a:cubicBezTo>
                  <a:pt x="176037" y="76458"/>
                  <a:pt x="178776" y="77610"/>
                  <a:pt x="181157" y="79197"/>
                </a:cubicBezTo>
                <a:lnTo>
                  <a:pt x="190682" y="107772"/>
                </a:lnTo>
                <a:cubicBezTo>
                  <a:pt x="191476" y="110153"/>
                  <a:pt x="191672" y="112827"/>
                  <a:pt x="193064" y="114916"/>
                </a:cubicBezTo>
                <a:lnTo>
                  <a:pt x="197826" y="122060"/>
                </a:lnTo>
                <a:cubicBezTo>
                  <a:pt x="198620" y="129997"/>
                  <a:pt x="199693" y="137912"/>
                  <a:pt x="200207" y="145872"/>
                </a:cubicBezTo>
                <a:cubicBezTo>
                  <a:pt x="203808" y="201685"/>
                  <a:pt x="197146" y="179551"/>
                  <a:pt x="204970" y="203022"/>
                </a:cubicBezTo>
                <a:lnTo>
                  <a:pt x="195445" y="217310"/>
                </a:lnTo>
                <a:lnTo>
                  <a:pt x="190682" y="224454"/>
                </a:lnTo>
                <a:cubicBezTo>
                  <a:pt x="191476" y="243504"/>
                  <a:pt x="191655" y="262590"/>
                  <a:pt x="193064" y="281604"/>
                </a:cubicBezTo>
                <a:cubicBezTo>
                  <a:pt x="193249" y="284107"/>
                  <a:pt x="195445" y="286237"/>
                  <a:pt x="195445" y="288747"/>
                </a:cubicBezTo>
                <a:cubicBezTo>
                  <a:pt x="195445" y="296724"/>
                  <a:pt x="194277" y="304676"/>
                  <a:pt x="193064" y="312560"/>
                </a:cubicBezTo>
                <a:cubicBezTo>
                  <a:pt x="192682" y="315041"/>
                  <a:pt x="192725" y="318245"/>
                  <a:pt x="190682" y="319704"/>
                </a:cubicBezTo>
                <a:cubicBezTo>
                  <a:pt x="186597" y="322622"/>
                  <a:pt x="181317" y="323482"/>
                  <a:pt x="176395" y="324466"/>
                </a:cubicBezTo>
                <a:cubicBezTo>
                  <a:pt x="172426" y="325260"/>
                  <a:pt x="168415" y="325865"/>
                  <a:pt x="164489" y="326847"/>
                </a:cubicBezTo>
                <a:cubicBezTo>
                  <a:pt x="162054" y="327456"/>
                  <a:pt x="159836" y="328918"/>
                  <a:pt x="157345" y="329229"/>
                </a:cubicBezTo>
                <a:cubicBezTo>
                  <a:pt x="147076" y="330513"/>
                  <a:pt x="136708" y="330816"/>
                  <a:pt x="126389" y="331610"/>
                </a:cubicBezTo>
                <a:lnTo>
                  <a:pt x="104957" y="324466"/>
                </a:lnTo>
                <a:lnTo>
                  <a:pt x="97814" y="322085"/>
                </a:lnTo>
                <a:cubicBezTo>
                  <a:pt x="95433" y="320497"/>
                  <a:pt x="93230" y="318602"/>
                  <a:pt x="90670" y="317322"/>
                </a:cubicBezTo>
                <a:cubicBezTo>
                  <a:pt x="70944" y="307459"/>
                  <a:pt x="96865" y="323832"/>
                  <a:pt x="76382" y="310179"/>
                </a:cubicBezTo>
                <a:cubicBezTo>
                  <a:pt x="74795" y="307798"/>
                  <a:pt x="73644" y="305059"/>
                  <a:pt x="71620" y="303035"/>
                </a:cubicBezTo>
                <a:cubicBezTo>
                  <a:pt x="69596" y="301011"/>
                  <a:pt x="66308" y="300471"/>
                  <a:pt x="64476" y="298272"/>
                </a:cubicBezTo>
                <a:cubicBezTo>
                  <a:pt x="62204" y="295545"/>
                  <a:pt x="61540" y="291791"/>
                  <a:pt x="59714" y="288747"/>
                </a:cubicBezTo>
                <a:cubicBezTo>
                  <a:pt x="50454" y="273314"/>
                  <a:pt x="54025" y="277017"/>
                  <a:pt x="43045" y="269697"/>
                </a:cubicBezTo>
                <a:cubicBezTo>
                  <a:pt x="36355" y="249626"/>
                  <a:pt x="43379" y="272701"/>
                  <a:pt x="38282" y="226835"/>
                </a:cubicBezTo>
                <a:cubicBezTo>
                  <a:pt x="38005" y="224340"/>
                  <a:pt x="37676" y="221466"/>
                  <a:pt x="35901" y="219691"/>
                </a:cubicBezTo>
                <a:cubicBezTo>
                  <a:pt x="34126" y="217916"/>
                  <a:pt x="31138" y="218104"/>
                  <a:pt x="28757" y="217310"/>
                </a:cubicBezTo>
                <a:cubicBezTo>
                  <a:pt x="27963" y="214929"/>
                  <a:pt x="26376" y="212676"/>
                  <a:pt x="26376" y="210166"/>
                </a:cubicBezTo>
                <a:cubicBezTo>
                  <a:pt x="26376" y="186856"/>
                  <a:pt x="26414" y="188619"/>
                  <a:pt x="31139" y="174447"/>
                </a:cubicBezTo>
                <a:cubicBezTo>
                  <a:pt x="30345" y="168097"/>
                  <a:pt x="29902" y="161693"/>
                  <a:pt x="28757" y="155397"/>
                </a:cubicBezTo>
                <a:cubicBezTo>
                  <a:pt x="28308" y="152928"/>
                  <a:pt x="28418" y="149713"/>
                  <a:pt x="26376" y="148254"/>
                </a:cubicBezTo>
                <a:cubicBezTo>
                  <a:pt x="22291" y="145336"/>
                  <a:pt x="12089" y="143491"/>
                  <a:pt x="12089" y="143491"/>
                </a:cubicBezTo>
                <a:cubicBezTo>
                  <a:pt x="10501" y="141110"/>
                  <a:pt x="9350" y="138371"/>
                  <a:pt x="7326" y="136347"/>
                </a:cubicBezTo>
                <a:cubicBezTo>
                  <a:pt x="5302" y="134323"/>
                  <a:pt x="1087" y="134300"/>
                  <a:pt x="182" y="131585"/>
                </a:cubicBezTo>
                <a:cubicBezTo>
                  <a:pt x="-1084" y="127786"/>
                  <a:pt x="4546" y="117348"/>
                  <a:pt x="7326" y="114916"/>
                </a:cubicBezTo>
                <a:cubicBezTo>
                  <a:pt x="11634" y="111147"/>
                  <a:pt x="17035" y="108825"/>
                  <a:pt x="21614" y="105391"/>
                </a:cubicBezTo>
                <a:cubicBezTo>
                  <a:pt x="33428" y="96530"/>
                  <a:pt x="27837" y="100448"/>
                  <a:pt x="38282" y="93485"/>
                </a:cubicBezTo>
                <a:cubicBezTo>
                  <a:pt x="49675" y="76395"/>
                  <a:pt x="43759" y="83244"/>
                  <a:pt x="54951" y="72054"/>
                </a:cubicBezTo>
                <a:cubicBezTo>
                  <a:pt x="59907" y="52229"/>
                  <a:pt x="53872" y="71831"/>
                  <a:pt x="62095" y="55385"/>
                </a:cubicBezTo>
                <a:cubicBezTo>
                  <a:pt x="63218" y="53140"/>
                  <a:pt x="63353" y="50486"/>
                  <a:pt x="64476" y="48241"/>
                </a:cubicBezTo>
                <a:cubicBezTo>
                  <a:pt x="65716" y="45761"/>
                  <a:pt x="75460" y="32341"/>
                  <a:pt x="76382" y="31572"/>
                </a:cubicBezTo>
                <a:cubicBezTo>
                  <a:pt x="78310" y="29965"/>
                  <a:pt x="81145" y="29985"/>
                  <a:pt x="83526" y="29191"/>
                </a:cubicBezTo>
                <a:cubicBezTo>
                  <a:pt x="84614" y="28375"/>
                  <a:pt x="97483" y="18447"/>
                  <a:pt x="100195" y="17285"/>
                </a:cubicBezTo>
                <a:cubicBezTo>
                  <a:pt x="103203" y="15996"/>
                  <a:pt x="106573" y="15803"/>
                  <a:pt x="109720" y="14904"/>
                </a:cubicBezTo>
                <a:cubicBezTo>
                  <a:pt x="112134" y="14214"/>
                  <a:pt x="114483" y="13316"/>
                  <a:pt x="116864" y="12522"/>
                </a:cubicBezTo>
                <a:cubicBezTo>
                  <a:pt x="119806" y="3695"/>
                  <a:pt x="122817" y="2204"/>
                  <a:pt x="126389" y="616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олилиния 476"/>
          <p:cNvSpPr/>
          <p:nvPr/>
        </p:nvSpPr>
        <p:spPr>
          <a:xfrm>
            <a:off x="1781568" y="2863983"/>
            <a:ext cx="230981" cy="188119"/>
          </a:xfrm>
          <a:custGeom>
            <a:avLst/>
            <a:gdLst>
              <a:gd name="connsiteX0" fmla="*/ 0 w 230981"/>
              <a:gd name="connsiteY0" fmla="*/ 116682 h 188119"/>
              <a:gd name="connsiteX1" fmla="*/ 4763 w 230981"/>
              <a:gd name="connsiteY1" fmla="*/ 128588 h 188119"/>
              <a:gd name="connsiteX2" fmla="*/ 7144 w 230981"/>
              <a:gd name="connsiteY2" fmla="*/ 138113 h 188119"/>
              <a:gd name="connsiteX3" fmla="*/ 11906 w 230981"/>
              <a:gd name="connsiteY3" fmla="*/ 152400 h 188119"/>
              <a:gd name="connsiteX4" fmla="*/ 23813 w 230981"/>
              <a:gd name="connsiteY4" fmla="*/ 173832 h 188119"/>
              <a:gd name="connsiteX5" fmla="*/ 30956 w 230981"/>
              <a:gd name="connsiteY5" fmla="*/ 176213 h 188119"/>
              <a:gd name="connsiteX6" fmla="*/ 40481 w 230981"/>
              <a:gd name="connsiteY6" fmla="*/ 173832 h 188119"/>
              <a:gd name="connsiteX7" fmla="*/ 47625 w 230981"/>
              <a:gd name="connsiteY7" fmla="*/ 169069 h 188119"/>
              <a:gd name="connsiteX8" fmla="*/ 97631 w 230981"/>
              <a:gd name="connsiteY8" fmla="*/ 173832 h 188119"/>
              <a:gd name="connsiteX9" fmla="*/ 121444 w 230981"/>
              <a:gd name="connsiteY9" fmla="*/ 180975 h 188119"/>
              <a:gd name="connsiteX10" fmla="*/ 128588 w 230981"/>
              <a:gd name="connsiteY10" fmla="*/ 183357 h 188119"/>
              <a:gd name="connsiteX11" fmla="*/ 145256 w 230981"/>
              <a:gd name="connsiteY11" fmla="*/ 180975 h 188119"/>
              <a:gd name="connsiteX12" fmla="*/ 152400 w 230981"/>
              <a:gd name="connsiteY12" fmla="*/ 178594 h 188119"/>
              <a:gd name="connsiteX13" fmla="*/ 169069 w 230981"/>
              <a:gd name="connsiteY13" fmla="*/ 180975 h 188119"/>
              <a:gd name="connsiteX14" fmla="*/ 183356 w 230981"/>
              <a:gd name="connsiteY14" fmla="*/ 185738 h 188119"/>
              <a:gd name="connsiteX15" fmla="*/ 190500 w 230981"/>
              <a:gd name="connsiteY15" fmla="*/ 188119 h 188119"/>
              <a:gd name="connsiteX16" fmla="*/ 200025 w 230981"/>
              <a:gd name="connsiteY16" fmla="*/ 185738 h 188119"/>
              <a:gd name="connsiteX17" fmla="*/ 207169 w 230981"/>
              <a:gd name="connsiteY17" fmla="*/ 183357 h 188119"/>
              <a:gd name="connsiteX18" fmla="*/ 221456 w 230981"/>
              <a:gd name="connsiteY18" fmla="*/ 180975 h 188119"/>
              <a:gd name="connsiteX19" fmla="*/ 226219 w 230981"/>
              <a:gd name="connsiteY19" fmla="*/ 173832 h 188119"/>
              <a:gd name="connsiteX20" fmla="*/ 230981 w 230981"/>
              <a:gd name="connsiteY20" fmla="*/ 159544 h 188119"/>
              <a:gd name="connsiteX21" fmla="*/ 228600 w 230981"/>
              <a:gd name="connsiteY21" fmla="*/ 133350 h 188119"/>
              <a:gd name="connsiteX22" fmla="*/ 223838 w 230981"/>
              <a:gd name="connsiteY22" fmla="*/ 119063 h 188119"/>
              <a:gd name="connsiteX23" fmla="*/ 221456 w 230981"/>
              <a:gd name="connsiteY23" fmla="*/ 111919 h 188119"/>
              <a:gd name="connsiteX24" fmla="*/ 216694 w 230981"/>
              <a:gd name="connsiteY24" fmla="*/ 104775 h 188119"/>
              <a:gd name="connsiteX25" fmla="*/ 211931 w 230981"/>
              <a:gd name="connsiteY25" fmla="*/ 90488 h 188119"/>
              <a:gd name="connsiteX26" fmla="*/ 207169 w 230981"/>
              <a:gd name="connsiteY26" fmla="*/ 76200 h 188119"/>
              <a:gd name="connsiteX27" fmla="*/ 200025 w 230981"/>
              <a:gd name="connsiteY27" fmla="*/ 54769 h 188119"/>
              <a:gd name="connsiteX28" fmla="*/ 197644 w 230981"/>
              <a:gd name="connsiteY28" fmla="*/ 47625 h 188119"/>
              <a:gd name="connsiteX29" fmla="*/ 190500 w 230981"/>
              <a:gd name="connsiteY29" fmla="*/ 42863 h 188119"/>
              <a:gd name="connsiteX30" fmla="*/ 183356 w 230981"/>
              <a:gd name="connsiteY30" fmla="*/ 26194 h 188119"/>
              <a:gd name="connsiteX31" fmla="*/ 180975 w 230981"/>
              <a:gd name="connsiteY31" fmla="*/ 11907 h 188119"/>
              <a:gd name="connsiteX32" fmla="*/ 145256 w 230981"/>
              <a:gd name="connsiteY32" fmla="*/ 9525 h 188119"/>
              <a:gd name="connsiteX33" fmla="*/ 128588 w 230981"/>
              <a:gd name="connsiteY33" fmla="*/ 4763 h 188119"/>
              <a:gd name="connsiteX34" fmla="*/ 121444 w 230981"/>
              <a:gd name="connsiteY34" fmla="*/ 0 h 188119"/>
              <a:gd name="connsiteX35" fmla="*/ 97631 w 230981"/>
              <a:gd name="connsiteY35" fmla="*/ 2382 h 188119"/>
              <a:gd name="connsiteX36" fmla="*/ 92869 w 230981"/>
              <a:gd name="connsiteY36" fmla="*/ 16669 h 188119"/>
              <a:gd name="connsiteX37" fmla="*/ 85725 w 230981"/>
              <a:gd name="connsiteY37" fmla="*/ 33338 h 188119"/>
              <a:gd name="connsiteX38" fmla="*/ 71438 w 230981"/>
              <a:gd name="connsiteY38" fmla="*/ 30957 h 188119"/>
              <a:gd name="connsiteX39" fmla="*/ 69056 w 230981"/>
              <a:gd name="connsiteY39" fmla="*/ 23813 h 188119"/>
              <a:gd name="connsiteX40" fmla="*/ 66675 w 230981"/>
              <a:gd name="connsiteY40" fmla="*/ 30957 h 188119"/>
              <a:gd name="connsiteX41" fmla="*/ 59531 w 230981"/>
              <a:gd name="connsiteY41" fmla="*/ 33338 h 188119"/>
              <a:gd name="connsiteX42" fmla="*/ 52388 w 230981"/>
              <a:gd name="connsiteY42" fmla="*/ 47625 h 188119"/>
              <a:gd name="connsiteX43" fmla="*/ 50006 w 230981"/>
              <a:gd name="connsiteY43" fmla="*/ 35719 h 188119"/>
              <a:gd name="connsiteX44" fmla="*/ 45244 w 230981"/>
              <a:gd name="connsiteY44" fmla="*/ 45244 h 188119"/>
              <a:gd name="connsiteX45" fmla="*/ 38100 w 230981"/>
              <a:gd name="connsiteY45" fmla="*/ 64294 h 188119"/>
              <a:gd name="connsiteX46" fmla="*/ 30956 w 230981"/>
              <a:gd name="connsiteY46" fmla="*/ 95250 h 188119"/>
              <a:gd name="connsiteX47" fmla="*/ 28575 w 230981"/>
              <a:gd name="connsiteY47" fmla="*/ 107157 h 188119"/>
              <a:gd name="connsiteX48" fmla="*/ 14288 w 230981"/>
              <a:gd name="connsiteY48" fmla="*/ 114300 h 188119"/>
              <a:gd name="connsiteX49" fmla="*/ 0 w 230981"/>
              <a:gd name="connsiteY49" fmla="*/ 116682 h 18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981" h="188119">
                <a:moveTo>
                  <a:pt x="0" y="116682"/>
                </a:moveTo>
                <a:cubicBezTo>
                  <a:pt x="1588" y="120651"/>
                  <a:pt x="3411" y="124533"/>
                  <a:pt x="4763" y="128588"/>
                </a:cubicBezTo>
                <a:cubicBezTo>
                  <a:pt x="5798" y="131693"/>
                  <a:pt x="6204" y="134978"/>
                  <a:pt x="7144" y="138113"/>
                </a:cubicBezTo>
                <a:cubicBezTo>
                  <a:pt x="8586" y="142921"/>
                  <a:pt x="10319" y="147638"/>
                  <a:pt x="11906" y="152400"/>
                </a:cubicBezTo>
                <a:cubicBezTo>
                  <a:pt x="14003" y="158689"/>
                  <a:pt x="17675" y="171786"/>
                  <a:pt x="23813" y="173832"/>
                </a:cubicBezTo>
                <a:lnTo>
                  <a:pt x="30956" y="176213"/>
                </a:lnTo>
                <a:cubicBezTo>
                  <a:pt x="34131" y="175419"/>
                  <a:pt x="37473" y="175121"/>
                  <a:pt x="40481" y="173832"/>
                </a:cubicBezTo>
                <a:cubicBezTo>
                  <a:pt x="43112" y="172705"/>
                  <a:pt x="44769" y="169248"/>
                  <a:pt x="47625" y="169069"/>
                </a:cubicBezTo>
                <a:cubicBezTo>
                  <a:pt x="53633" y="168693"/>
                  <a:pt x="87684" y="172174"/>
                  <a:pt x="97631" y="173832"/>
                </a:cubicBezTo>
                <a:cubicBezTo>
                  <a:pt x="104829" y="175032"/>
                  <a:pt x="115092" y="178858"/>
                  <a:pt x="121444" y="180975"/>
                </a:cubicBezTo>
                <a:lnTo>
                  <a:pt x="128588" y="183357"/>
                </a:lnTo>
                <a:cubicBezTo>
                  <a:pt x="134144" y="182563"/>
                  <a:pt x="139753" y="182076"/>
                  <a:pt x="145256" y="180975"/>
                </a:cubicBezTo>
                <a:cubicBezTo>
                  <a:pt x="147717" y="180483"/>
                  <a:pt x="149890" y="178594"/>
                  <a:pt x="152400" y="178594"/>
                </a:cubicBezTo>
                <a:cubicBezTo>
                  <a:pt x="158013" y="178594"/>
                  <a:pt x="163513" y="180181"/>
                  <a:pt x="169069" y="180975"/>
                </a:cubicBezTo>
                <a:lnTo>
                  <a:pt x="183356" y="185738"/>
                </a:lnTo>
                <a:lnTo>
                  <a:pt x="190500" y="188119"/>
                </a:lnTo>
                <a:cubicBezTo>
                  <a:pt x="193675" y="187325"/>
                  <a:pt x="196878" y="186637"/>
                  <a:pt x="200025" y="185738"/>
                </a:cubicBezTo>
                <a:cubicBezTo>
                  <a:pt x="202439" y="185048"/>
                  <a:pt x="204719" y="183902"/>
                  <a:pt x="207169" y="183357"/>
                </a:cubicBezTo>
                <a:cubicBezTo>
                  <a:pt x="211882" y="182310"/>
                  <a:pt x="216694" y="181769"/>
                  <a:pt x="221456" y="180975"/>
                </a:cubicBezTo>
                <a:cubicBezTo>
                  <a:pt x="223044" y="178594"/>
                  <a:pt x="225057" y="176447"/>
                  <a:pt x="226219" y="173832"/>
                </a:cubicBezTo>
                <a:cubicBezTo>
                  <a:pt x="228258" y="169244"/>
                  <a:pt x="230981" y="159544"/>
                  <a:pt x="230981" y="159544"/>
                </a:cubicBezTo>
                <a:cubicBezTo>
                  <a:pt x="230187" y="150813"/>
                  <a:pt x="230123" y="141984"/>
                  <a:pt x="228600" y="133350"/>
                </a:cubicBezTo>
                <a:cubicBezTo>
                  <a:pt x="227728" y="128406"/>
                  <a:pt x="225425" y="123825"/>
                  <a:pt x="223838" y="119063"/>
                </a:cubicBezTo>
                <a:cubicBezTo>
                  <a:pt x="223044" y="116682"/>
                  <a:pt x="222848" y="114008"/>
                  <a:pt x="221456" y="111919"/>
                </a:cubicBezTo>
                <a:cubicBezTo>
                  <a:pt x="219869" y="109538"/>
                  <a:pt x="217856" y="107390"/>
                  <a:pt x="216694" y="104775"/>
                </a:cubicBezTo>
                <a:cubicBezTo>
                  <a:pt x="214655" y="100188"/>
                  <a:pt x="213519" y="95250"/>
                  <a:pt x="211931" y="90488"/>
                </a:cubicBezTo>
                <a:lnTo>
                  <a:pt x="207169" y="76200"/>
                </a:lnTo>
                <a:lnTo>
                  <a:pt x="200025" y="54769"/>
                </a:lnTo>
                <a:cubicBezTo>
                  <a:pt x="199231" y="52388"/>
                  <a:pt x="199733" y="49017"/>
                  <a:pt x="197644" y="47625"/>
                </a:cubicBezTo>
                <a:lnTo>
                  <a:pt x="190500" y="42863"/>
                </a:lnTo>
                <a:cubicBezTo>
                  <a:pt x="187591" y="37044"/>
                  <a:pt x="184757" y="32497"/>
                  <a:pt x="183356" y="26194"/>
                </a:cubicBezTo>
                <a:cubicBezTo>
                  <a:pt x="182309" y="21481"/>
                  <a:pt x="185398" y="13842"/>
                  <a:pt x="180975" y="11907"/>
                </a:cubicBezTo>
                <a:cubicBezTo>
                  <a:pt x="170043" y="7124"/>
                  <a:pt x="157162" y="10319"/>
                  <a:pt x="145256" y="9525"/>
                </a:cubicBezTo>
                <a:cubicBezTo>
                  <a:pt x="142204" y="8762"/>
                  <a:pt x="132004" y="6471"/>
                  <a:pt x="128588" y="4763"/>
                </a:cubicBezTo>
                <a:cubicBezTo>
                  <a:pt x="126028" y="3483"/>
                  <a:pt x="123825" y="1588"/>
                  <a:pt x="121444" y="0"/>
                </a:cubicBezTo>
                <a:lnTo>
                  <a:pt x="97631" y="2382"/>
                </a:lnTo>
                <a:cubicBezTo>
                  <a:pt x="93295" y="4911"/>
                  <a:pt x="94456" y="11907"/>
                  <a:pt x="92869" y="16669"/>
                </a:cubicBezTo>
                <a:cubicBezTo>
                  <a:pt x="89365" y="27182"/>
                  <a:pt x="91611" y="21567"/>
                  <a:pt x="85725" y="33338"/>
                </a:cubicBezTo>
                <a:cubicBezTo>
                  <a:pt x="80963" y="32544"/>
                  <a:pt x="75630" y="33352"/>
                  <a:pt x="71438" y="30957"/>
                </a:cubicBezTo>
                <a:cubicBezTo>
                  <a:pt x="69259" y="29712"/>
                  <a:pt x="71566" y="23813"/>
                  <a:pt x="69056" y="23813"/>
                </a:cubicBezTo>
                <a:cubicBezTo>
                  <a:pt x="66546" y="23813"/>
                  <a:pt x="68450" y="29182"/>
                  <a:pt x="66675" y="30957"/>
                </a:cubicBezTo>
                <a:cubicBezTo>
                  <a:pt x="64900" y="32732"/>
                  <a:pt x="61912" y="32544"/>
                  <a:pt x="59531" y="33338"/>
                </a:cubicBezTo>
                <a:cubicBezTo>
                  <a:pt x="59435" y="33627"/>
                  <a:pt x="54906" y="49304"/>
                  <a:pt x="52388" y="47625"/>
                </a:cubicBezTo>
                <a:cubicBezTo>
                  <a:pt x="49021" y="45380"/>
                  <a:pt x="50800" y="39688"/>
                  <a:pt x="50006" y="35719"/>
                </a:cubicBezTo>
                <a:cubicBezTo>
                  <a:pt x="48419" y="38894"/>
                  <a:pt x="46366" y="41876"/>
                  <a:pt x="45244" y="45244"/>
                </a:cubicBezTo>
                <a:cubicBezTo>
                  <a:pt x="38379" y="65839"/>
                  <a:pt x="47882" y="49622"/>
                  <a:pt x="38100" y="64294"/>
                </a:cubicBezTo>
                <a:cubicBezTo>
                  <a:pt x="30643" y="86669"/>
                  <a:pt x="35077" y="70524"/>
                  <a:pt x="30956" y="95250"/>
                </a:cubicBezTo>
                <a:cubicBezTo>
                  <a:pt x="30291" y="99242"/>
                  <a:pt x="30583" y="103643"/>
                  <a:pt x="28575" y="107157"/>
                </a:cubicBezTo>
                <a:cubicBezTo>
                  <a:pt x="26403" y="110957"/>
                  <a:pt x="17954" y="113078"/>
                  <a:pt x="14288" y="114300"/>
                </a:cubicBezTo>
                <a:lnTo>
                  <a:pt x="0" y="116682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олилиния 477"/>
          <p:cNvSpPr/>
          <p:nvPr/>
        </p:nvSpPr>
        <p:spPr>
          <a:xfrm>
            <a:off x="1352704" y="2857018"/>
            <a:ext cx="255495" cy="341055"/>
          </a:xfrm>
          <a:custGeom>
            <a:avLst/>
            <a:gdLst>
              <a:gd name="connsiteX0" fmla="*/ 30956 w 255495"/>
              <a:gd name="connsiteY0" fmla="*/ 537 h 341055"/>
              <a:gd name="connsiteX1" fmla="*/ 42863 w 255495"/>
              <a:gd name="connsiteY1" fmla="*/ 10062 h 341055"/>
              <a:gd name="connsiteX2" fmla="*/ 54769 w 255495"/>
              <a:gd name="connsiteY2" fmla="*/ 21968 h 341055"/>
              <a:gd name="connsiteX3" fmla="*/ 64294 w 255495"/>
              <a:gd name="connsiteY3" fmla="*/ 36255 h 341055"/>
              <a:gd name="connsiteX4" fmla="*/ 69056 w 255495"/>
              <a:gd name="connsiteY4" fmla="*/ 43399 h 341055"/>
              <a:gd name="connsiteX5" fmla="*/ 85725 w 255495"/>
              <a:gd name="connsiteY5" fmla="*/ 52924 h 341055"/>
              <a:gd name="connsiteX6" fmla="*/ 107156 w 255495"/>
              <a:gd name="connsiteY6" fmla="*/ 62449 h 341055"/>
              <a:gd name="connsiteX7" fmla="*/ 114300 w 255495"/>
              <a:gd name="connsiteY7" fmla="*/ 64830 h 341055"/>
              <a:gd name="connsiteX8" fmla="*/ 145256 w 255495"/>
              <a:gd name="connsiteY8" fmla="*/ 62449 h 341055"/>
              <a:gd name="connsiteX9" fmla="*/ 178594 w 255495"/>
              <a:gd name="connsiteY9" fmla="*/ 57687 h 341055"/>
              <a:gd name="connsiteX10" fmla="*/ 204788 w 255495"/>
              <a:gd name="connsiteY10" fmla="*/ 57687 h 341055"/>
              <a:gd name="connsiteX11" fmla="*/ 209550 w 255495"/>
              <a:gd name="connsiteY11" fmla="*/ 64830 h 341055"/>
              <a:gd name="connsiteX12" fmla="*/ 219075 w 255495"/>
              <a:gd name="connsiteY12" fmla="*/ 86262 h 341055"/>
              <a:gd name="connsiteX13" fmla="*/ 226219 w 255495"/>
              <a:gd name="connsiteY13" fmla="*/ 91024 h 341055"/>
              <a:gd name="connsiteX14" fmla="*/ 228600 w 255495"/>
              <a:gd name="connsiteY14" fmla="*/ 102930 h 341055"/>
              <a:gd name="connsiteX15" fmla="*/ 223838 w 255495"/>
              <a:gd name="connsiteY15" fmla="*/ 121980 h 341055"/>
              <a:gd name="connsiteX16" fmla="*/ 238125 w 255495"/>
              <a:gd name="connsiteY16" fmla="*/ 129124 h 341055"/>
              <a:gd name="connsiteX17" fmla="*/ 245269 w 255495"/>
              <a:gd name="connsiteY17" fmla="*/ 131505 h 341055"/>
              <a:gd name="connsiteX18" fmla="*/ 247650 w 255495"/>
              <a:gd name="connsiteY18" fmla="*/ 138649 h 341055"/>
              <a:gd name="connsiteX19" fmla="*/ 254794 w 255495"/>
              <a:gd name="connsiteY19" fmla="*/ 143412 h 341055"/>
              <a:gd name="connsiteX20" fmla="*/ 250031 w 255495"/>
              <a:gd name="connsiteY20" fmla="*/ 195799 h 341055"/>
              <a:gd name="connsiteX21" fmla="*/ 247650 w 255495"/>
              <a:gd name="connsiteY21" fmla="*/ 202943 h 341055"/>
              <a:gd name="connsiteX22" fmla="*/ 242888 w 255495"/>
              <a:gd name="connsiteY22" fmla="*/ 210087 h 341055"/>
              <a:gd name="connsiteX23" fmla="*/ 240506 w 255495"/>
              <a:gd name="connsiteY23" fmla="*/ 217230 h 341055"/>
              <a:gd name="connsiteX24" fmla="*/ 226219 w 255495"/>
              <a:gd name="connsiteY24" fmla="*/ 224374 h 341055"/>
              <a:gd name="connsiteX25" fmla="*/ 195263 w 255495"/>
              <a:gd name="connsiteY25" fmla="*/ 229137 h 341055"/>
              <a:gd name="connsiteX26" fmla="*/ 180975 w 255495"/>
              <a:gd name="connsiteY26" fmla="*/ 233899 h 341055"/>
              <a:gd name="connsiteX27" fmla="*/ 178594 w 255495"/>
              <a:gd name="connsiteY27" fmla="*/ 241043 h 341055"/>
              <a:gd name="connsiteX28" fmla="*/ 183356 w 255495"/>
              <a:gd name="connsiteY28" fmla="*/ 267237 h 341055"/>
              <a:gd name="connsiteX29" fmla="*/ 185738 w 255495"/>
              <a:gd name="connsiteY29" fmla="*/ 291049 h 341055"/>
              <a:gd name="connsiteX30" fmla="*/ 190500 w 255495"/>
              <a:gd name="connsiteY30" fmla="*/ 305337 h 341055"/>
              <a:gd name="connsiteX31" fmla="*/ 192881 w 255495"/>
              <a:gd name="connsiteY31" fmla="*/ 324387 h 341055"/>
              <a:gd name="connsiteX32" fmla="*/ 190500 w 255495"/>
              <a:gd name="connsiteY32" fmla="*/ 331530 h 341055"/>
              <a:gd name="connsiteX33" fmla="*/ 183356 w 255495"/>
              <a:gd name="connsiteY33" fmla="*/ 333912 h 341055"/>
              <a:gd name="connsiteX34" fmla="*/ 161925 w 255495"/>
              <a:gd name="connsiteY34" fmla="*/ 336293 h 341055"/>
              <a:gd name="connsiteX35" fmla="*/ 145256 w 255495"/>
              <a:gd name="connsiteY35" fmla="*/ 341055 h 341055"/>
              <a:gd name="connsiteX36" fmla="*/ 135731 w 255495"/>
              <a:gd name="connsiteY36" fmla="*/ 338674 h 341055"/>
              <a:gd name="connsiteX37" fmla="*/ 88106 w 255495"/>
              <a:gd name="connsiteY37" fmla="*/ 336293 h 341055"/>
              <a:gd name="connsiteX38" fmla="*/ 90488 w 255495"/>
              <a:gd name="connsiteY38" fmla="*/ 326768 h 341055"/>
              <a:gd name="connsiteX39" fmla="*/ 92869 w 255495"/>
              <a:gd name="connsiteY39" fmla="*/ 319624 h 341055"/>
              <a:gd name="connsiteX40" fmla="*/ 90488 w 255495"/>
              <a:gd name="connsiteY40" fmla="*/ 302955 h 341055"/>
              <a:gd name="connsiteX41" fmla="*/ 83344 w 255495"/>
              <a:gd name="connsiteY41" fmla="*/ 295812 h 341055"/>
              <a:gd name="connsiteX42" fmla="*/ 69056 w 255495"/>
              <a:gd name="connsiteY42" fmla="*/ 291049 h 341055"/>
              <a:gd name="connsiteX43" fmla="*/ 78581 w 255495"/>
              <a:gd name="connsiteY43" fmla="*/ 260093 h 341055"/>
              <a:gd name="connsiteX44" fmla="*/ 83344 w 255495"/>
              <a:gd name="connsiteY44" fmla="*/ 245805 h 341055"/>
              <a:gd name="connsiteX45" fmla="*/ 85725 w 255495"/>
              <a:gd name="connsiteY45" fmla="*/ 238662 h 341055"/>
              <a:gd name="connsiteX46" fmla="*/ 88106 w 255495"/>
              <a:gd name="connsiteY46" fmla="*/ 231518 h 341055"/>
              <a:gd name="connsiteX47" fmla="*/ 83344 w 255495"/>
              <a:gd name="connsiteY47" fmla="*/ 224374 h 341055"/>
              <a:gd name="connsiteX48" fmla="*/ 69056 w 255495"/>
              <a:gd name="connsiteY48" fmla="*/ 214849 h 341055"/>
              <a:gd name="connsiteX49" fmla="*/ 64294 w 255495"/>
              <a:gd name="connsiteY49" fmla="*/ 205324 h 341055"/>
              <a:gd name="connsiteX50" fmla="*/ 59531 w 255495"/>
              <a:gd name="connsiteY50" fmla="*/ 198180 h 341055"/>
              <a:gd name="connsiteX51" fmla="*/ 66675 w 255495"/>
              <a:gd name="connsiteY51" fmla="*/ 193418 h 341055"/>
              <a:gd name="connsiteX52" fmla="*/ 66675 w 255495"/>
              <a:gd name="connsiteY52" fmla="*/ 157699 h 341055"/>
              <a:gd name="connsiteX53" fmla="*/ 59531 w 255495"/>
              <a:gd name="connsiteY53" fmla="*/ 150555 h 341055"/>
              <a:gd name="connsiteX54" fmla="*/ 45244 w 255495"/>
              <a:gd name="connsiteY54" fmla="*/ 141030 h 341055"/>
              <a:gd name="connsiteX55" fmla="*/ 33338 w 255495"/>
              <a:gd name="connsiteY55" fmla="*/ 119599 h 341055"/>
              <a:gd name="connsiteX56" fmla="*/ 28575 w 255495"/>
              <a:gd name="connsiteY56" fmla="*/ 112455 h 341055"/>
              <a:gd name="connsiteX57" fmla="*/ 14288 w 255495"/>
              <a:gd name="connsiteY57" fmla="*/ 107693 h 341055"/>
              <a:gd name="connsiteX58" fmla="*/ 7144 w 255495"/>
              <a:gd name="connsiteY58" fmla="*/ 102930 h 341055"/>
              <a:gd name="connsiteX59" fmla="*/ 0 w 255495"/>
              <a:gd name="connsiteY59" fmla="*/ 88643 h 341055"/>
              <a:gd name="connsiteX60" fmla="*/ 2381 w 255495"/>
              <a:gd name="connsiteY60" fmla="*/ 79118 h 341055"/>
              <a:gd name="connsiteX61" fmla="*/ 7144 w 255495"/>
              <a:gd name="connsiteY61" fmla="*/ 64830 h 341055"/>
              <a:gd name="connsiteX62" fmla="*/ 11906 w 255495"/>
              <a:gd name="connsiteY62" fmla="*/ 33874 h 341055"/>
              <a:gd name="connsiteX63" fmla="*/ 16669 w 255495"/>
              <a:gd name="connsiteY63" fmla="*/ 26730 h 341055"/>
              <a:gd name="connsiteX64" fmla="*/ 30956 w 255495"/>
              <a:gd name="connsiteY64" fmla="*/ 537 h 3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5495" h="341055">
                <a:moveTo>
                  <a:pt x="30956" y="537"/>
                </a:moveTo>
                <a:cubicBezTo>
                  <a:pt x="35322" y="-2241"/>
                  <a:pt x="39269" y="6468"/>
                  <a:pt x="42863" y="10062"/>
                </a:cubicBezTo>
                <a:cubicBezTo>
                  <a:pt x="58741" y="25939"/>
                  <a:pt x="35714" y="9264"/>
                  <a:pt x="54769" y="21968"/>
                </a:cubicBezTo>
                <a:cubicBezTo>
                  <a:pt x="58954" y="34524"/>
                  <a:pt x="54384" y="24363"/>
                  <a:pt x="64294" y="36255"/>
                </a:cubicBezTo>
                <a:cubicBezTo>
                  <a:pt x="66126" y="38454"/>
                  <a:pt x="67032" y="41375"/>
                  <a:pt x="69056" y="43399"/>
                </a:cubicBezTo>
                <a:cubicBezTo>
                  <a:pt x="76264" y="50608"/>
                  <a:pt x="77551" y="50200"/>
                  <a:pt x="85725" y="52924"/>
                </a:cubicBezTo>
                <a:cubicBezTo>
                  <a:pt x="97045" y="60472"/>
                  <a:pt x="90154" y="56782"/>
                  <a:pt x="107156" y="62449"/>
                </a:cubicBezTo>
                <a:lnTo>
                  <a:pt x="114300" y="64830"/>
                </a:lnTo>
                <a:lnTo>
                  <a:pt x="145256" y="62449"/>
                </a:lnTo>
                <a:cubicBezTo>
                  <a:pt x="159163" y="61125"/>
                  <a:pt x="165489" y="59871"/>
                  <a:pt x="178594" y="57687"/>
                </a:cubicBezTo>
                <a:cubicBezTo>
                  <a:pt x="188641" y="54337"/>
                  <a:pt x="191323" y="52301"/>
                  <a:pt x="204788" y="57687"/>
                </a:cubicBezTo>
                <a:cubicBezTo>
                  <a:pt x="207445" y="58750"/>
                  <a:pt x="207963" y="62449"/>
                  <a:pt x="209550" y="64830"/>
                </a:cubicBezTo>
                <a:cubicBezTo>
                  <a:pt x="211907" y="71900"/>
                  <a:pt x="213416" y="80603"/>
                  <a:pt x="219075" y="86262"/>
                </a:cubicBezTo>
                <a:cubicBezTo>
                  <a:pt x="221099" y="88286"/>
                  <a:pt x="223838" y="89437"/>
                  <a:pt x="226219" y="91024"/>
                </a:cubicBezTo>
                <a:cubicBezTo>
                  <a:pt x="227013" y="94993"/>
                  <a:pt x="228910" y="98895"/>
                  <a:pt x="228600" y="102930"/>
                </a:cubicBezTo>
                <a:cubicBezTo>
                  <a:pt x="228098" y="109456"/>
                  <a:pt x="223838" y="121980"/>
                  <a:pt x="223838" y="121980"/>
                </a:cubicBezTo>
                <a:cubicBezTo>
                  <a:pt x="241802" y="127970"/>
                  <a:pt x="219650" y="119888"/>
                  <a:pt x="238125" y="129124"/>
                </a:cubicBezTo>
                <a:cubicBezTo>
                  <a:pt x="240370" y="130246"/>
                  <a:pt x="242888" y="130711"/>
                  <a:pt x="245269" y="131505"/>
                </a:cubicBezTo>
                <a:cubicBezTo>
                  <a:pt x="246063" y="133886"/>
                  <a:pt x="246082" y="136689"/>
                  <a:pt x="247650" y="138649"/>
                </a:cubicBezTo>
                <a:cubicBezTo>
                  <a:pt x="249438" y="140884"/>
                  <a:pt x="254509" y="140564"/>
                  <a:pt x="254794" y="143412"/>
                </a:cubicBezTo>
                <a:cubicBezTo>
                  <a:pt x="256601" y="161478"/>
                  <a:pt x="254885" y="178811"/>
                  <a:pt x="250031" y="195799"/>
                </a:cubicBezTo>
                <a:cubicBezTo>
                  <a:pt x="249341" y="198213"/>
                  <a:pt x="248772" y="200698"/>
                  <a:pt x="247650" y="202943"/>
                </a:cubicBezTo>
                <a:cubicBezTo>
                  <a:pt x="246370" y="205503"/>
                  <a:pt x="244168" y="207527"/>
                  <a:pt x="242888" y="210087"/>
                </a:cubicBezTo>
                <a:cubicBezTo>
                  <a:pt x="241765" y="212332"/>
                  <a:pt x="242074" y="215270"/>
                  <a:pt x="240506" y="217230"/>
                </a:cubicBezTo>
                <a:cubicBezTo>
                  <a:pt x="237829" y="220576"/>
                  <a:pt x="230329" y="223552"/>
                  <a:pt x="226219" y="224374"/>
                </a:cubicBezTo>
                <a:cubicBezTo>
                  <a:pt x="218637" y="225890"/>
                  <a:pt x="203158" y="227163"/>
                  <a:pt x="195263" y="229137"/>
                </a:cubicBezTo>
                <a:cubicBezTo>
                  <a:pt x="190393" y="230355"/>
                  <a:pt x="180975" y="233899"/>
                  <a:pt x="180975" y="233899"/>
                </a:cubicBezTo>
                <a:cubicBezTo>
                  <a:pt x="180181" y="236280"/>
                  <a:pt x="178594" y="238533"/>
                  <a:pt x="178594" y="241043"/>
                </a:cubicBezTo>
                <a:cubicBezTo>
                  <a:pt x="178594" y="254506"/>
                  <a:pt x="180008" y="257190"/>
                  <a:pt x="183356" y="267237"/>
                </a:cubicBezTo>
                <a:cubicBezTo>
                  <a:pt x="184150" y="275174"/>
                  <a:pt x="184268" y="283209"/>
                  <a:pt x="185738" y="291049"/>
                </a:cubicBezTo>
                <a:cubicBezTo>
                  <a:pt x="186663" y="295983"/>
                  <a:pt x="190500" y="305337"/>
                  <a:pt x="190500" y="305337"/>
                </a:cubicBezTo>
                <a:cubicBezTo>
                  <a:pt x="191294" y="311687"/>
                  <a:pt x="192881" y="317988"/>
                  <a:pt x="192881" y="324387"/>
                </a:cubicBezTo>
                <a:cubicBezTo>
                  <a:pt x="192881" y="326897"/>
                  <a:pt x="192275" y="329755"/>
                  <a:pt x="190500" y="331530"/>
                </a:cubicBezTo>
                <a:cubicBezTo>
                  <a:pt x="188725" y="333305"/>
                  <a:pt x="185832" y="333499"/>
                  <a:pt x="183356" y="333912"/>
                </a:cubicBezTo>
                <a:cubicBezTo>
                  <a:pt x="176266" y="335094"/>
                  <a:pt x="169069" y="335499"/>
                  <a:pt x="161925" y="336293"/>
                </a:cubicBezTo>
                <a:cubicBezTo>
                  <a:pt x="158556" y="337416"/>
                  <a:pt x="148246" y="341055"/>
                  <a:pt x="145256" y="341055"/>
                </a:cubicBezTo>
                <a:cubicBezTo>
                  <a:pt x="141983" y="341055"/>
                  <a:pt x="138992" y="338946"/>
                  <a:pt x="135731" y="338674"/>
                </a:cubicBezTo>
                <a:cubicBezTo>
                  <a:pt x="119891" y="337354"/>
                  <a:pt x="103981" y="337087"/>
                  <a:pt x="88106" y="336293"/>
                </a:cubicBezTo>
                <a:cubicBezTo>
                  <a:pt x="88900" y="333118"/>
                  <a:pt x="89589" y="329915"/>
                  <a:pt x="90488" y="326768"/>
                </a:cubicBezTo>
                <a:cubicBezTo>
                  <a:pt x="91178" y="324354"/>
                  <a:pt x="92869" y="322134"/>
                  <a:pt x="92869" y="319624"/>
                </a:cubicBezTo>
                <a:cubicBezTo>
                  <a:pt x="92869" y="314011"/>
                  <a:pt x="92573" y="308166"/>
                  <a:pt x="90488" y="302955"/>
                </a:cubicBezTo>
                <a:cubicBezTo>
                  <a:pt x="89237" y="299828"/>
                  <a:pt x="86288" y="297447"/>
                  <a:pt x="83344" y="295812"/>
                </a:cubicBezTo>
                <a:cubicBezTo>
                  <a:pt x="78955" y="293374"/>
                  <a:pt x="69056" y="291049"/>
                  <a:pt x="69056" y="291049"/>
                </a:cubicBezTo>
                <a:cubicBezTo>
                  <a:pt x="84415" y="280811"/>
                  <a:pt x="73124" y="291015"/>
                  <a:pt x="78581" y="260093"/>
                </a:cubicBezTo>
                <a:cubicBezTo>
                  <a:pt x="79453" y="255149"/>
                  <a:pt x="81756" y="250568"/>
                  <a:pt x="83344" y="245805"/>
                </a:cubicBezTo>
                <a:lnTo>
                  <a:pt x="85725" y="238662"/>
                </a:lnTo>
                <a:lnTo>
                  <a:pt x="88106" y="231518"/>
                </a:lnTo>
                <a:cubicBezTo>
                  <a:pt x="86519" y="229137"/>
                  <a:pt x="85498" y="226259"/>
                  <a:pt x="83344" y="224374"/>
                </a:cubicBezTo>
                <a:cubicBezTo>
                  <a:pt x="79036" y="220605"/>
                  <a:pt x="69056" y="214849"/>
                  <a:pt x="69056" y="214849"/>
                </a:cubicBezTo>
                <a:cubicBezTo>
                  <a:pt x="67469" y="211674"/>
                  <a:pt x="66055" y="208406"/>
                  <a:pt x="64294" y="205324"/>
                </a:cubicBezTo>
                <a:cubicBezTo>
                  <a:pt x="62874" y="202839"/>
                  <a:pt x="58970" y="200986"/>
                  <a:pt x="59531" y="198180"/>
                </a:cubicBezTo>
                <a:cubicBezTo>
                  <a:pt x="60092" y="195374"/>
                  <a:pt x="64294" y="195005"/>
                  <a:pt x="66675" y="193418"/>
                </a:cubicBezTo>
                <a:cubicBezTo>
                  <a:pt x="71247" y="179700"/>
                  <a:pt x="72430" y="179279"/>
                  <a:pt x="66675" y="157699"/>
                </a:cubicBezTo>
                <a:cubicBezTo>
                  <a:pt x="65807" y="154445"/>
                  <a:pt x="62189" y="152623"/>
                  <a:pt x="59531" y="150555"/>
                </a:cubicBezTo>
                <a:cubicBezTo>
                  <a:pt x="55013" y="147041"/>
                  <a:pt x="45244" y="141030"/>
                  <a:pt x="45244" y="141030"/>
                </a:cubicBezTo>
                <a:cubicBezTo>
                  <a:pt x="41053" y="128457"/>
                  <a:pt x="44255" y="135974"/>
                  <a:pt x="33338" y="119599"/>
                </a:cubicBezTo>
                <a:cubicBezTo>
                  <a:pt x="31750" y="117218"/>
                  <a:pt x="31290" y="113360"/>
                  <a:pt x="28575" y="112455"/>
                </a:cubicBezTo>
                <a:lnTo>
                  <a:pt x="14288" y="107693"/>
                </a:lnTo>
                <a:cubicBezTo>
                  <a:pt x="11907" y="106105"/>
                  <a:pt x="9168" y="104954"/>
                  <a:pt x="7144" y="102930"/>
                </a:cubicBezTo>
                <a:cubicBezTo>
                  <a:pt x="2526" y="98313"/>
                  <a:pt x="1937" y="94455"/>
                  <a:pt x="0" y="88643"/>
                </a:cubicBezTo>
                <a:cubicBezTo>
                  <a:pt x="794" y="85468"/>
                  <a:pt x="1441" y="82253"/>
                  <a:pt x="2381" y="79118"/>
                </a:cubicBezTo>
                <a:cubicBezTo>
                  <a:pt x="3824" y="74309"/>
                  <a:pt x="7144" y="64830"/>
                  <a:pt x="7144" y="64830"/>
                </a:cubicBezTo>
                <a:cubicBezTo>
                  <a:pt x="7826" y="58006"/>
                  <a:pt x="7616" y="42454"/>
                  <a:pt x="11906" y="33874"/>
                </a:cubicBezTo>
                <a:cubicBezTo>
                  <a:pt x="13186" y="31314"/>
                  <a:pt x="15081" y="29111"/>
                  <a:pt x="16669" y="26730"/>
                </a:cubicBezTo>
                <a:cubicBezTo>
                  <a:pt x="19499" y="6919"/>
                  <a:pt x="26590" y="3315"/>
                  <a:pt x="30956" y="53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олилиния 478"/>
          <p:cNvSpPr/>
          <p:nvPr/>
        </p:nvSpPr>
        <p:spPr>
          <a:xfrm>
            <a:off x="1607828" y="2239299"/>
            <a:ext cx="405327" cy="254794"/>
          </a:xfrm>
          <a:custGeom>
            <a:avLst/>
            <a:gdLst>
              <a:gd name="connsiteX0" fmla="*/ 14 w 405327"/>
              <a:gd name="connsiteY0" fmla="*/ 145257 h 254794"/>
              <a:gd name="connsiteX1" fmla="*/ 9539 w 405327"/>
              <a:gd name="connsiteY1" fmla="*/ 133350 h 254794"/>
              <a:gd name="connsiteX2" fmla="*/ 30970 w 405327"/>
              <a:gd name="connsiteY2" fmla="*/ 109538 h 254794"/>
              <a:gd name="connsiteX3" fmla="*/ 45257 w 405327"/>
              <a:gd name="connsiteY3" fmla="*/ 102394 h 254794"/>
              <a:gd name="connsiteX4" fmla="*/ 66689 w 405327"/>
              <a:gd name="connsiteY4" fmla="*/ 90488 h 254794"/>
              <a:gd name="connsiteX5" fmla="*/ 83357 w 405327"/>
              <a:gd name="connsiteY5" fmla="*/ 69057 h 254794"/>
              <a:gd name="connsiteX6" fmla="*/ 88120 w 405327"/>
              <a:gd name="connsiteY6" fmla="*/ 61913 h 254794"/>
              <a:gd name="connsiteX7" fmla="*/ 95264 w 405327"/>
              <a:gd name="connsiteY7" fmla="*/ 47625 h 254794"/>
              <a:gd name="connsiteX8" fmla="*/ 102407 w 405327"/>
              <a:gd name="connsiteY8" fmla="*/ 42863 h 254794"/>
              <a:gd name="connsiteX9" fmla="*/ 107170 w 405327"/>
              <a:gd name="connsiteY9" fmla="*/ 35719 h 254794"/>
              <a:gd name="connsiteX10" fmla="*/ 123839 w 405327"/>
              <a:gd name="connsiteY10" fmla="*/ 28575 h 254794"/>
              <a:gd name="connsiteX11" fmla="*/ 130982 w 405327"/>
              <a:gd name="connsiteY11" fmla="*/ 26194 h 254794"/>
              <a:gd name="connsiteX12" fmla="*/ 140507 w 405327"/>
              <a:gd name="connsiteY12" fmla="*/ 16669 h 254794"/>
              <a:gd name="connsiteX13" fmla="*/ 157176 w 405327"/>
              <a:gd name="connsiteY13" fmla="*/ 0 h 254794"/>
              <a:gd name="connsiteX14" fmla="*/ 204801 w 405327"/>
              <a:gd name="connsiteY14" fmla="*/ 11907 h 254794"/>
              <a:gd name="connsiteX15" fmla="*/ 204801 w 405327"/>
              <a:gd name="connsiteY15" fmla="*/ 11907 h 254794"/>
              <a:gd name="connsiteX16" fmla="*/ 223851 w 405327"/>
              <a:gd name="connsiteY16" fmla="*/ 16669 h 254794"/>
              <a:gd name="connsiteX17" fmla="*/ 233376 w 405327"/>
              <a:gd name="connsiteY17" fmla="*/ 19050 h 254794"/>
              <a:gd name="connsiteX18" fmla="*/ 238139 w 405327"/>
              <a:gd name="connsiteY18" fmla="*/ 26194 h 254794"/>
              <a:gd name="connsiteX19" fmla="*/ 250045 w 405327"/>
              <a:gd name="connsiteY19" fmla="*/ 38100 h 254794"/>
              <a:gd name="connsiteX20" fmla="*/ 257189 w 405327"/>
              <a:gd name="connsiteY20" fmla="*/ 61913 h 254794"/>
              <a:gd name="connsiteX21" fmla="*/ 264332 w 405327"/>
              <a:gd name="connsiteY21" fmla="*/ 64294 h 254794"/>
              <a:gd name="connsiteX22" fmla="*/ 281001 w 405327"/>
              <a:gd name="connsiteY22" fmla="*/ 76200 h 254794"/>
              <a:gd name="connsiteX23" fmla="*/ 288145 w 405327"/>
              <a:gd name="connsiteY23" fmla="*/ 78582 h 254794"/>
              <a:gd name="connsiteX24" fmla="*/ 292907 w 405327"/>
              <a:gd name="connsiteY24" fmla="*/ 85725 h 254794"/>
              <a:gd name="connsiteX25" fmla="*/ 295289 w 405327"/>
              <a:gd name="connsiteY25" fmla="*/ 102394 h 254794"/>
              <a:gd name="connsiteX26" fmla="*/ 314339 w 405327"/>
              <a:gd name="connsiteY26" fmla="*/ 116682 h 254794"/>
              <a:gd name="connsiteX27" fmla="*/ 319101 w 405327"/>
              <a:gd name="connsiteY27" fmla="*/ 123825 h 254794"/>
              <a:gd name="connsiteX28" fmla="*/ 326245 w 405327"/>
              <a:gd name="connsiteY28" fmla="*/ 140494 h 254794"/>
              <a:gd name="connsiteX29" fmla="*/ 333389 w 405327"/>
              <a:gd name="connsiteY29" fmla="*/ 145257 h 254794"/>
              <a:gd name="connsiteX30" fmla="*/ 342914 w 405327"/>
              <a:gd name="connsiteY30" fmla="*/ 157163 h 254794"/>
              <a:gd name="connsiteX31" fmla="*/ 357201 w 405327"/>
              <a:gd name="connsiteY31" fmla="*/ 161925 h 254794"/>
              <a:gd name="connsiteX32" fmla="*/ 361964 w 405327"/>
              <a:gd name="connsiteY32" fmla="*/ 176213 h 254794"/>
              <a:gd name="connsiteX33" fmla="*/ 364345 w 405327"/>
              <a:gd name="connsiteY33" fmla="*/ 183357 h 254794"/>
              <a:gd name="connsiteX34" fmla="*/ 371489 w 405327"/>
              <a:gd name="connsiteY34" fmla="*/ 185738 h 254794"/>
              <a:gd name="connsiteX35" fmla="*/ 378632 w 405327"/>
              <a:gd name="connsiteY35" fmla="*/ 190500 h 254794"/>
              <a:gd name="connsiteX36" fmla="*/ 385776 w 405327"/>
              <a:gd name="connsiteY36" fmla="*/ 202407 h 254794"/>
              <a:gd name="connsiteX37" fmla="*/ 397682 w 405327"/>
              <a:gd name="connsiteY37" fmla="*/ 204788 h 254794"/>
              <a:gd name="connsiteX38" fmla="*/ 404826 w 405327"/>
              <a:gd name="connsiteY38" fmla="*/ 209550 h 254794"/>
              <a:gd name="connsiteX39" fmla="*/ 385776 w 405327"/>
              <a:gd name="connsiteY39" fmla="*/ 211932 h 254794"/>
              <a:gd name="connsiteX40" fmla="*/ 371489 w 405327"/>
              <a:gd name="connsiteY40" fmla="*/ 221457 h 254794"/>
              <a:gd name="connsiteX41" fmla="*/ 364345 w 405327"/>
              <a:gd name="connsiteY41" fmla="*/ 223838 h 254794"/>
              <a:gd name="connsiteX42" fmla="*/ 352439 w 405327"/>
              <a:gd name="connsiteY42" fmla="*/ 240507 h 254794"/>
              <a:gd name="connsiteX43" fmla="*/ 347676 w 405327"/>
              <a:gd name="connsiteY43" fmla="*/ 247650 h 254794"/>
              <a:gd name="connsiteX44" fmla="*/ 333389 w 405327"/>
              <a:gd name="connsiteY44" fmla="*/ 252413 h 254794"/>
              <a:gd name="connsiteX45" fmla="*/ 326245 w 405327"/>
              <a:gd name="connsiteY45" fmla="*/ 254794 h 254794"/>
              <a:gd name="connsiteX46" fmla="*/ 304814 w 405327"/>
              <a:gd name="connsiteY46" fmla="*/ 252413 h 254794"/>
              <a:gd name="connsiteX47" fmla="*/ 290526 w 405327"/>
              <a:gd name="connsiteY47" fmla="*/ 240507 h 254794"/>
              <a:gd name="connsiteX48" fmla="*/ 276239 w 405327"/>
              <a:gd name="connsiteY48" fmla="*/ 235744 h 254794"/>
              <a:gd name="connsiteX49" fmla="*/ 240520 w 405327"/>
              <a:gd name="connsiteY49" fmla="*/ 233363 h 254794"/>
              <a:gd name="connsiteX50" fmla="*/ 226232 w 405327"/>
              <a:gd name="connsiteY50" fmla="*/ 228600 h 254794"/>
              <a:gd name="connsiteX51" fmla="*/ 219089 w 405327"/>
              <a:gd name="connsiteY51" fmla="*/ 226219 h 254794"/>
              <a:gd name="connsiteX52" fmla="*/ 209564 w 405327"/>
              <a:gd name="connsiteY52" fmla="*/ 219075 h 254794"/>
              <a:gd name="connsiteX53" fmla="*/ 202420 w 405327"/>
              <a:gd name="connsiteY53" fmla="*/ 214313 h 254794"/>
              <a:gd name="connsiteX54" fmla="*/ 183370 w 405327"/>
              <a:gd name="connsiteY54" fmla="*/ 216694 h 254794"/>
              <a:gd name="connsiteX55" fmla="*/ 180989 w 405327"/>
              <a:gd name="connsiteY55" fmla="*/ 223838 h 254794"/>
              <a:gd name="connsiteX56" fmla="*/ 173845 w 405327"/>
              <a:gd name="connsiteY56" fmla="*/ 226219 h 254794"/>
              <a:gd name="connsiteX57" fmla="*/ 166701 w 405327"/>
              <a:gd name="connsiteY57" fmla="*/ 230982 h 254794"/>
              <a:gd name="connsiteX58" fmla="*/ 157176 w 405327"/>
              <a:gd name="connsiteY58" fmla="*/ 233363 h 254794"/>
              <a:gd name="connsiteX59" fmla="*/ 150032 w 405327"/>
              <a:gd name="connsiteY59" fmla="*/ 235744 h 254794"/>
              <a:gd name="connsiteX60" fmla="*/ 128601 w 405327"/>
              <a:gd name="connsiteY60" fmla="*/ 233363 h 254794"/>
              <a:gd name="connsiteX61" fmla="*/ 116695 w 405327"/>
              <a:gd name="connsiteY61" fmla="*/ 228600 h 254794"/>
              <a:gd name="connsiteX62" fmla="*/ 102407 w 405327"/>
              <a:gd name="connsiteY62" fmla="*/ 226219 h 254794"/>
              <a:gd name="connsiteX63" fmla="*/ 90501 w 405327"/>
              <a:gd name="connsiteY63" fmla="*/ 223838 h 254794"/>
              <a:gd name="connsiteX64" fmla="*/ 78595 w 405327"/>
              <a:gd name="connsiteY64" fmla="*/ 216694 h 254794"/>
              <a:gd name="connsiteX65" fmla="*/ 71451 w 405327"/>
              <a:gd name="connsiteY65" fmla="*/ 214313 h 254794"/>
              <a:gd name="connsiteX66" fmla="*/ 61926 w 405327"/>
              <a:gd name="connsiteY66" fmla="*/ 207169 h 254794"/>
              <a:gd name="connsiteX67" fmla="*/ 54782 w 405327"/>
              <a:gd name="connsiteY67" fmla="*/ 204788 h 254794"/>
              <a:gd name="connsiteX68" fmla="*/ 42876 w 405327"/>
              <a:gd name="connsiteY68" fmla="*/ 200025 h 254794"/>
              <a:gd name="connsiteX69" fmla="*/ 23826 w 405327"/>
              <a:gd name="connsiteY69" fmla="*/ 183357 h 254794"/>
              <a:gd name="connsiteX70" fmla="*/ 16682 w 405327"/>
              <a:gd name="connsiteY70" fmla="*/ 178594 h 254794"/>
              <a:gd name="connsiteX71" fmla="*/ 7157 w 405327"/>
              <a:gd name="connsiteY71" fmla="*/ 171450 h 254794"/>
              <a:gd name="connsiteX72" fmla="*/ 4776 w 405327"/>
              <a:gd name="connsiteY72" fmla="*/ 164307 h 254794"/>
              <a:gd name="connsiteX73" fmla="*/ 7157 w 405327"/>
              <a:gd name="connsiteY73" fmla="*/ 152400 h 254794"/>
              <a:gd name="connsiteX74" fmla="*/ 14 w 405327"/>
              <a:gd name="connsiteY74" fmla="*/ 145257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05327" h="254794">
                <a:moveTo>
                  <a:pt x="14" y="145257"/>
                </a:moveTo>
                <a:cubicBezTo>
                  <a:pt x="411" y="142082"/>
                  <a:pt x="6489" y="137416"/>
                  <a:pt x="9539" y="133350"/>
                </a:cubicBezTo>
                <a:cubicBezTo>
                  <a:pt x="17536" y="122687"/>
                  <a:pt x="15363" y="119943"/>
                  <a:pt x="30970" y="109538"/>
                </a:cubicBezTo>
                <a:cubicBezTo>
                  <a:pt x="62675" y="88400"/>
                  <a:pt x="15692" y="118819"/>
                  <a:pt x="45257" y="102394"/>
                </a:cubicBezTo>
                <a:cubicBezTo>
                  <a:pt x="69819" y="88749"/>
                  <a:pt x="50525" y="95875"/>
                  <a:pt x="66689" y="90488"/>
                </a:cubicBezTo>
                <a:cubicBezTo>
                  <a:pt x="77879" y="79296"/>
                  <a:pt x="71964" y="86146"/>
                  <a:pt x="83357" y="69057"/>
                </a:cubicBezTo>
                <a:lnTo>
                  <a:pt x="88120" y="61913"/>
                </a:lnTo>
                <a:cubicBezTo>
                  <a:pt x="90057" y="56101"/>
                  <a:pt x="90647" y="52242"/>
                  <a:pt x="95264" y="47625"/>
                </a:cubicBezTo>
                <a:cubicBezTo>
                  <a:pt x="97287" y="45602"/>
                  <a:pt x="100026" y="44450"/>
                  <a:pt x="102407" y="42863"/>
                </a:cubicBezTo>
                <a:cubicBezTo>
                  <a:pt x="103995" y="40482"/>
                  <a:pt x="105146" y="37743"/>
                  <a:pt x="107170" y="35719"/>
                </a:cubicBezTo>
                <a:cubicBezTo>
                  <a:pt x="112969" y="29921"/>
                  <a:pt x="116190" y="30761"/>
                  <a:pt x="123839" y="28575"/>
                </a:cubicBezTo>
                <a:cubicBezTo>
                  <a:pt x="126252" y="27885"/>
                  <a:pt x="128601" y="26988"/>
                  <a:pt x="130982" y="26194"/>
                </a:cubicBezTo>
                <a:cubicBezTo>
                  <a:pt x="137335" y="7142"/>
                  <a:pt x="127806" y="29370"/>
                  <a:pt x="140507" y="16669"/>
                </a:cubicBezTo>
                <a:cubicBezTo>
                  <a:pt x="159613" y="-2437"/>
                  <a:pt x="141011" y="5390"/>
                  <a:pt x="157176" y="0"/>
                </a:cubicBezTo>
                <a:cubicBezTo>
                  <a:pt x="196223" y="2790"/>
                  <a:pt x="181244" y="-3798"/>
                  <a:pt x="204801" y="11907"/>
                </a:cubicBezTo>
                <a:lnTo>
                  <a:pt x="204801" y="11907"/>
                </a:lnTo>
                <a:lnTo>
                  <a:pt x="223851" y="16669"/>
                </a:lnTo>
                <a:lnTo>
                  <a:pt x="233376" y="19050"/>
                </a:lnTo>
                <a:cubicBezTo>
                  <a:pt x="234964" y="21431"/>
                  <a:pt x="236115" y="24170"/>
                  <a:pt x="238139" y="26194"/>
                </a:cubicBezTo>
                <a:cubicBezTo>
                  <a:pt x="254016" y="42073"/>
                  <a:pt x="237341" y="19048"/>
                  <a:pt x="250045" y="38100"/>
                </a:cubicBezTo>
                <a:cubicBezTo>
                  <a:pt x="251087" y="45397"/>
                  <a:pt x="250201" y="56323"/>
                  <a:pt x="257189" y="61913"/>
                </a:cubicBezTo>
                <a:cubicBezTo>
                  <a:pt x="259149" y="63481"/>
                  <a:pt x="261951" y="63500"/>
                  <a:pt x="264332" y="64294"/>
                </a:cubicBezTo>
                <a:cubicBezTo>
                  <a:pt x="266495" y="65916"/>
                  <a:pt x="277514" y="74457"/>
                  <a:pt x="281001" y="76200"/>
                </a:cubicBezTo>
                <a:cubicBezTo>
                  <a:pt x="283246" y="77323"/>
                  <a:pt x="285764" y="77788"/>
                  <a:pt x="288145" y="78582"/>
                </a:cubicBezTo>
                <a:cubicBezTo>
                  <a:pt x="289732" y="80963"/>
                  <a:pt x="292085" y="82984"/>
                  <a:pt x="292907" y="85725"/>
                </a:cubicBezTo>
                <a:cubicBezTo>
                  <a:pt x="294520" y="91101"/>
                  <a:pt x="292094" y="97779"/>
                  <a:pt x="295289" y="102394"/>
                </a:cubicBezTo>
                <a:cubicBezTo>
                  <a:pt x="299807" y="108920"/>
                  <a:pt x="309936" y="110078"/>
                  <a:pt x="314339" y="116682"/>
                </a:cubicBezTo>
                <a:lnTo>
                  <a:pt x="319101" y="123825"/>
                </a:lnTo>
                <a:cubicBezTo>
                  <a:pt x="320923" y="131113"/>
                  <a:pt x="320763" y="135012"/>
                  <a:pt x="326245" y="140494"/>
                </a:cubicBezTo>
                <a:cubicBezTo>
                  <a:pt x="328269" y="142518"/>
                  <a:pt x="331008" y="143669"/>
                  <a:pt x="333389" y="145257"/>
                </a:cubicBezTo>
                <a:cubicBezTo>
                  <a:pt x="335971" y="153003"/>
                  <a:pt x="334485" y="153417"/>
                  <a:pt x="342914" y="157163"/>
                </a:cubicBezTo>
                <a:cubicBezTo>
                  <a:pt x="347501" y="159202"/>
                  <a:pt x="357201" y="161925"/>
                  <a:pt x="357201" y="161925"/>
                </a:cubicBezTo>
                <a:lnTo>
                  <a:pt x="361964" y="176213"/>
                </a:lnTo>
                <a:cubicBezTo>
                  <a:pt x="362758" y="178594"/>
                  <a:pt x="361964" y="182563"/>
                  <a:pt x="364345" y="183357"/>
                </a:cubicBezTo>
                <a:lnTo>
                  <a:pt x="371489" y="185738"/>
                </a:lnTo>
                <a:cubicBezTo>
                  <a:pt x="373870" y="187325"/>
                  <a:pt x="376770" y="188327"/>
                  <a:pt x="378632" y="190500"/>
                </a:cubicBezTo>
                <a:cubicBezTo>
                  <a:pt x="381644" y="194014"/>
                  <a:pt x="382073" y="199630"/>
                  <a:pt x="385776" y="202407"/>
                </a:cubicBezTo>
                <a:cubicBezTo>
                  <a:pt x="389014" y="204835"/>
                  <a:pt x="393713" y="203994"/>
                  <a:pt x="397682" y="204788"/>
                </a:cubicBezTo>
                <a:cubicBezTo>
                  <a:pt x="400063" y="206375"/>
                  <a:pt x="407280" y="208078"/>
                  <a:pt x="404826" y="209550"/>
                </a:cubicBezTo>
                <a:cubicBezTo>
                  <a:pt x="399339" y="212843"/>
                  <a:pt x="391803" y="209779"/>
                  <a:pt x="385776" y="211932"/>
                </a:cubicBezTo>
                <a:cubicBezTo>
                  <a:pt x="380386" y="213857"/>
                  <a:pt x="376251" y="218282"/>
                  <a:pt x="371489" y="221457"/>
                </a:cubicBezTo>
                <a:cubicBezTo>
                  <a:pt x="369400" y="222849"/>
                  <a:pt x="366726" y="223044"/>
                  <a:pt x="364345" y="223838"/>
                </a:cubicBezTo>
                <a:cubicBezTo>
                  <a:pt x="353129" y="240661"/>
                  <a:pt x="367195" y="219850"/>
                  <a:pt x="352439" y="240507"/>
                </a:cubicBezTo>
                <a:cubicBezTo>
                  <a:pt x="350776" y="242836"/>
                  <a:pt x="350103" y="246133"/>
                  <a:pt x="347676" y="247650"/>
                </a:cubicBezTo>
                <a:cubicBezTo>
                  <a:pt x="343419" y="250311"/>
                  <a:pt x="338151" y="250825"/>
                  <a:pt x="333389" y="252413"/>
                </a:cubicBezTo>
                <a:lnTo>
                  <a:pt x="326245" y="254794"/>
                </a:lnTo>
                <a:cubicBezTo>
                  <a:pt x="319101" y="254000"/>
                  <a:pt x="311787" y="254156"/>
                  <a:pt x="304814" y="252413"/>
                </a:cubicBezTo>
                <a:cubicBezTo>
                  <a:pt x="297102" y="250485"/>
                  <a:pt x="297066" y="244140"/>
                  <a:pt x="290526" y="240507"/>
                </a:cubicBezTo>
                <a:cubicBezTo>
                  <a:pt x="286138" y="238069"/>
                  <a:pt x="281248" y="236078"/>
                  <a:pt x="276239" y="235744"/>
                </a:cubicBezTo>
                <a:lnTo>
                  <a:pt x="240520" y="233363"/>
                </a:lnTo>
                <a:lnTo>
                  <a:pt x="226232" y="228600"/>
                </a:lnTo>
                <a:lnTo>
                  <a:pt x="219089" y="226219"/>
                </a:lnTo>
                <a:cubicBezTo>
                  <a:pt x="215914" y="223838"/>
                  <a:pt x="212794" y="221382"/>
                  <a:pt x="209564" y="219075"/>
                </a:cubicBezTo>
                <a:cubicBezTo>
                  <a:pt x="207235" y="217412"/>
                  <a:pt x="205270" y="214572"/>
                  <a:pt x="202420" y="214313"/>
                </a:cubicBezTo>
                <a:cubicBezTo>
                  <a:pt x="196047" y="213734"/>
                  <a:pt x="189720" y="215900"/>
                  <a:pt x="183370" y="216694"/>
                </a:cubicBezTo>
                <a:cubicBezTo>
                  <a:pt x="182576" y="219075"/>
                  <a:pt x="182764" y="222063"/>
                  <a:pt x="180989" y="223838"/>
                </a:cubicBezTo>
                <a:cubicBezTo>
                  <a:pt x="179214" y="225613"/>
                  <a:pt x="176090" y="225096"/>
                  <a:pt x="173845" y="226219"/>
                </a:cubicBezTo>
                <a:cubicBezTo>
                  <a:pt x="171285" y="227499"/>
                  <a:pt x="169332" y="229855"/>
                  <a:pt x="166701" y="230982"/>
                </a:cubicBezTo>
                <a:cubicBezTo>
                  <a:pt x="163693" y="232271"/>
                  <a:pt x="160323" y="232464"/>
                  <a:pt x="157176" y="233363"/>
                </a:cubicBezTo>
                <a:cubicBezTo>
                  <a:pt x="154762" y="234053"/>
                  <a:pt x="152413" y="234950"/>
                  <a:pt x="150032" y="235744"/>
                </a:cubicBezTo>
                <a:cubicBezTo>
                  <a:pt x="142888" y="234950"/>
                  <a:pt x="135629" y="234869"/>
                  <a:pt x="128601" y="233363"/>
                </a:cubicBezTo>
                <a:cubicBezTo>
                  <a:pt x="124421" y="232467"/>
                  <a:pt x="120819" y="229725"/>
                  <a:pt x="116695" y="228600"/>
                </a:cubicBezTo>
                <a:cubicBezTo>
                  <a:pt x="112037" y="227330"/>
                  <a:pt x="107157" y="227083"/>
                  <a:pt x="102407" y="226219"/>
                </a:cubicBezTo>
                <a:cubicBezTo>
                  <a:pt x="98425" y="225495"/>
                  <a:pt x="94470" y="224632"/>
                  <a:pt x="90501" y="223838"/>
                </a:cubicBezTo>
                <a:cubicBezTo>
                  <a:pt x="86532" y="221457"/>
                  <a:pt x="82735" y="218764"/>
                  <a:pt x="78595" y="216694"/>
                </a:cubicBezTo>
                <a:cubicBezTo>
                  <a:pt x="76350" y="215571"/>
                  <a:pt x="73630" y="215558"/>
                  <a:pt x="71451" y="214313"/>
                </a:cubicBezTo>
                <a:cubicBezTo>
                  <a:pt x="68005" y="212344"/>
                  <a:pt x="65372" y="209138"/>
                  <a:pt x="61926" y="207169"/>
                </a:cubicBezTo>
                <a:cubicBezTo>
                  <a:pt x="59747" y="205924"/>
                  <a:pt x="57132" y="205669"/>
                  <a:pt x="54782" y="204788"/>
                </a:cubicBezTo>
                <a:cubicBezTo>
                  <a:pt x="50780" y="203287"/>
                  <a:pt x="46613" y="202101"/>
                  <a:pt x="42876" y="200025"/>
                </a:cubicBezTo>
                <a:cubicBezTo>
                  <a:pt x="33050" y="194566"/>
                  <a:pt x="32433" y="190735"/>
                  <a:pt x="23826" y="183357"/>
                </a:cubicBezTo>
                <a:cubicBezTo>
                  <a:pt x="21653" y="181494"/>
                  <a:pt x="19011" y="180258"/>
                  <a:pt x="16682" y="178594"/>
                </a:cubicBezTo>
                <a:cubicBezTo>
                  <a:pt x="13453" y="176287"/>
                  <a:pt x="10332" y="173831"/>
                  <a:pt x="7157" y="171450"/>
                </a:cubicBezTo>
                <a:cubicBezTo>
                  <a:pt x="6363" y="169069"/>
                  <a:pt x="4776" y="166817"/>
                  <a:pt x="4776" y="164307"/>
                </a:cubicBezTo>
                <a:cubicBezTo>
                  <a:pt x="4776" y="160259"/>
                  <a:pt x="6585" y="156407"/>
                  <a:pt x="7157" y="152400"/>
                </a:cubicBezTo>
                <a:cubicBezTo>
                  <a:pt x="7381" y="150829"/>
                  <a:pt x="-383" y="148432"/>
                  <a:pt x="14" y="14525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Овал 480"/>
          <p:cNvSpPr/>
          <p:nvPr/>
        </p:nvSpPr>
        <p:spPr>
          <a:xfrm>
            <a:off x="1898168" y="2884287"/>
            <a:ext cx="82456" cy="8164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Полилиния 487"/>
          <p:cNvSpPr/>
          <p:nvPr/>
        </p:nvSpPr>
        <p:spPr>
          <a:xfrm>
            <a:off x="3033272" y="2542325"/>
            <a:ext cx="222426" cy="168275"/>
          </a:xfrm>
          <a:custGeom>
            <a:avLst/>
            <a:gdLst>
              <a:gd name="connsiteX0" fmla="*/ 176 w 222426"/>
              <a:gd name="connsiteY0" fmla="*/ 34925 h 168275"/>
              <a:gd name="connsiteX1" fmla="*/ 12876 w 222426"/>
              <a:gd name="connsiteY1" fmla="*/ 50800 h 168275"/>
              <a:gd name="connsiteX2" fmla="*/ 22401 w 222426"/>
              <a:gd name="connsiteY2" fmla="*/ 57150 h 168275"/>
              <a:gd name="connsiteX3" fmla="*/ 28751 w 222426"/>
              <a:gd name="connsiteY3" fmla="*/ 76200 h 168275"/>
              <a:gd name="connsiteX4" fmla="*/ 35101 w 222426"/>
              <a:gd name="connsiteY4" fmla="*/ 111125 h 168275"/>
              <a:gd name="connsiteX5" fmla="*/ 41451 w 222426"/>
              <a:gd name="connsiteY5" fmla="*/ 120650 h 168275"/>
              <a:gd name="connsiteX6" fmla="*/ 54151 w 222426"/>
              <a:gd name="connsiteY6" fmla="*/ 123825 h 168275"/>
              <a:gd name="connsiteX7" fmla="*/ 63676 w 222426"/>
              <a:gd name="connsiteY7" fmla="*/ 130175 h 168275"/>
              <a:gd name="connsiteX8" fmla="*/ 73201 w 222426"/>
              <a:gd name="connsiteY8" fmla="*/ 139700 h 168275"/>
              <a:gd name="connsiteX9" fmla="*/ 82726 w 222426"/>
              <a:gd name="connsiteY9" fmla="*/ 142875 h 168275"/>
              <a:gd name="connsiteX10" fmla="*/ 117651 w 222426"/>
              <a:gd name="connsiteY10" fmla="*/ 155575 h 168275"/>
              <a:gd name="connsiteX11" fmla="*/ 146226 w 222426"/>
              <a:gd name="connsiteY11" fmla="*/ 165100 h 168275"/>
              <a:gd name="connsiteX12" fmla="*/ 155751 w 222426"/>
              <a:gd name="connsiteY12" fmla="*/ 168275 h 168275"/>
              <a:gd name="connsiteX13" fmla="*/ 184326 w 222426"/>
              <a:gd name="connsiteY13" fmla="*/ 165100 h 168275"/>
              <a:gd name="connsiteX14" fmla="*/ 193851 w 222426"/>
              <a:gd name="connsiteY14" fmla="*/ 161925 h 168275"/>
              <a:gd name="connsiteX15" fmla="*/ 206551 w 222426"/>
              <a:gd name="connsiteY15" fmla="*/ 133350 h 168275"/>
              <a:gd name="connsiteX16" fmla="*/ 216076 w 222426"/>
              <a:gd name="connsiteY16" fmla="*/ 107950 h 168275"/>
              <a:gd name="connsiteX17" fmla="*/ 222426 w 222426"/>
              <a:gd name="connsiteY17" fmla="*/ 88900 h 168275"/>
              <a:gd name="connsiteX18" fmla="*/ 216076 w 222426"/>
              <a:gd name="connsiteY18" fmla="*/ 38100 h 168275"/>
              <a:gd name="connsiteX19" fmla="*/ 212901 w 222426"/>
              <a:gd name="connsiteY19" fmla="*/ 3175 h 168275"/>
              <a:gd name="connsiteX20" fmla="*/ 203376 w 222426"/>
              <a:gd name="connsiteY20" fmla="*/ 0 h 168275"/>
              <a:gd name="connsiteX21" fmla="*/ 171626 w 222426"/>
              <a:gd name="connsiteY21" fmla="*/ 3175 h 168275"/>
              <a:gd name="connsiteX22" fmla="*/ 158926 w 222426"/>
              <a:gd name="connsiteY22" fmla="*/ 6350 h 168275"/>
              <a:gd name="connsiteX23" fmla="*/ 139876 w 222426"/>
              <a:gd name="connsiteY23" fmla="*/ 9525 h 168275"/>
              <a:gd name="connsiteX24" fmla="*/ 82726 w 222426"/>
              <a:gd name="connsiteY24" fmla="*/ 19050 h 168275"/>
              <a:gd name="connsiteX25" fmla="*/ 63676 w 222426"/>
              <a:gd name="connsiteY25" fmla="*/ 25400 h 168275"/>
              <a:gd name="connsiteX26" fmla="*/ 54151 w 222426"/>
              <a:gd name="connsiteY26" fmla="*/ 28575 h 168275"/>
              <a:gd name="connsiteX27" fmla="*/ 44626 w 222426"/>
              <a:gd name="connsiteY27" fmla="*/ 31750 h 168275"/>
              <a:gd name="connsiteX28" fmla="*/ 31926 w 222426"/>
              <a:gd name="connsiteY28" fmla="*/ 34925 h 168275"/>
              <a:gd name="connsiteX29" fmla="*/ 22401 w 222426"/>
              <a:gd name="connsiteY29" fmla="*/ 38100 h 168275"/>
              <a:gd name="connsiteX30" fmla="*/ 176 w 222426"/>
              <a:gd name="connsiteY30" fmla="*/ 3492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426" h="168275">
                <a:moveTo>
                  <a:pt x="176" y="34925"/>
                </a:moveTo>
                <a:cubicBezTo>
                  <a:pt x="-1412" y="37042"/>
                  <a:pt x="8084" y="46008"/>
                  <a:pt x="12876" y="50800"/>
                </a:cubicBezTo>
                <a:cubicBezTo>
                  <a:pt x="15574" y="53498"/>
                  <a:pt x="20379" y="53914"/>
                  <a:pt x="22401" y="57150"/>
                </a:cubicBezTo>
                <a:cubicBezTo>
                  <a:pt x="25949" y="62826"/>
                  <a:pt x="28751" y="76200"/>
                  <a:pt x="28751" y="76200"/>
                </a:cubicBezTo>
                <a:cubicBezTo>
                  <a:pt x="29845" y="84956"/>
                  <a:pt x="30207" y="101336"/>
                  <a:pt x="35101" y="111125"/>
                </a:cubicBezTo>
                <a:cubicBezTo>
                  <a:pt x="36808" y="114538"/>
                  <a:pt x="38276" y="118533"/>
                  <a:pt x="41451" y="120650"/>
                </a:cubicBezTo>
                <a:cubicBezTo>
                  <a:pt x="45082" y="123071"/>
                  <a:pt x="49918" y="122767"/>
                  <a:pt x="54151" y="123825"/>
                </a:cubicBezTo>
                <a:cubicBezTo>
                  <a:pt x="57326" y="125942"/>
                  <a:pt x="60745" y="127732"/>
                  <a:pt x="63676" y="130175"/>
                </a:cubicBezTo>
                <a:cubicBezTo>
                  <a:pt x="67125" y="133050"/>
                  <a:pt x="69465" y="137209"/>
                  <a:pt x="73201" y="139700"/>
                </a:cubicBezTo>
                <a:cubicBezTo>
                  <a:pt x="75986" y="141556"/>
                  <a:pt x="79592" y="141700"/>
                  <a:pt x="82726" y="142875"/>
                </a:cubicBezTo>
                <a:cubicBezTo>
                  <a:pt x="118070" y="156129"/>
                  <a:pt x="77628" y="142234"/>
                  <a:pt x="117651" y="155575"/>
                </a:cubicBezTo>
                <a:lnTo>
                  <a:pt x="146226" y="165100"/>
                </a:lnTo>
                <a:lnTo>
                  <a:pt x="155751" y="168275"/>
                </a:lnTo>
                <a:cubicBezTo>
                  <a:pt x="165276" y="167217"/>
                  <a:pt x="174873" y="166676"/>
                  <a:pt x="184326" y="165100"/>
                </a:cubicBezTo>
                <a:cubicBezTo>
                  <a:pt x="187627" y="164550"/>
                  <a:pt x="192492" y="164983"/>
                  <a:pt x="193851" y="161925"/>
                </a:cubicBezTo>
                <a:cubicBezTo>
                  <a:pt x="208211" y="129614"/>
                  <a:pt x="184707" y="140631"/>
                  <a:pt x="206551" y="133350"/>
                </a:cubicBezTo>
                <a:cubicBezTo>
                  <a:pt x="217602" y="116774"/>
                  <a:pt x="209738" y="131188"/>
                  <a:pt x="216076" y="107950"/>
                </a:cubicBezTo>
                <a:cubicBezTo>
                  <a:pt x="217837" y="101492"/>
                  <a:pt x="222426" y="88900"/>
                  <a:pt x="222426" y="88900"/>
                </a:cubicBezTo>
                <a:cubicBezTo>
                  <a:pt x="220309" y="71967"/>
                  <a:pt x="217621" y="55095"/>
                  <a:pt x="216076" y="38100"/>
                </a:cubicBezTo>
                <a:cubicBezTo>
                  <a:pt x="215018" y="26458"/>
                  <a:pt x="216598" y="14265"/>
                  <a:pt x="212901" y="3175"/>
                </a:cubicBezTo>
                <a:cubicBezTo>
                  <a:pt x="211843" y="0"/>
                  <a:pt x="206551" y="1058"/>
                  <a:pt x="203376" y="0"/>
                </a:cubicBezTo>
                <a:cubicBezTo>
                  <a:pt x="192793" y="1058"/>
                  <a:pt x="182155" y="1671"/>
                  <a:pt x="171626" y="3175"/>
                </a:cubicBezTo>
                <a:cubicBezTo>
                  <a:pt x="167306" y="3792"/>
                  <a:pt x="163205" y="5494"/>
                  <a:pt x="158926" y="6350"/>
                </a:cubicBezTo>
                <a:cubicBezTo>
                  <a:pt x="152613" y="7613"/>
                  <a:pt x="146226" y="8467"/>
                  <a:pt x="139876" y="9525"/>
                </a:cubicBezTo>
                <a:cubicBezTo>
                  <a:pt x="115319" y="25897"/>
                  <a:pt x="141640" y="10634"/>
                  <a:pt x="82726" y="19050"/>
                </a:cubicBezTo>
                <a:cubicBezTo>
                  <a:pt x="76100" y="19997"/>
                  <a:pt x="70026" y="23283"/>
                  <a:pt x="63676" y="25400"/>
                </a:cubicBezTo>
                <a:lnTo>
                  <a:pt x="54151" y="28575"/>
                </a:lnTo>
                <a:cubicBezTo>
                  <a:pt x="50976" y="29633"/>
                  <a:pt x="47873" y="30938"/>
                  <a:pt x="44626" y="31750"/>
                </a:cubicBezTo>
                <a:cubicBezTo>
                  <a:pt x="40393" y="32808"/>
                  <a:pt x="36122" y="33726"/>
                  <a:pt x="31926" y="34925"/>
                </a:cubicBezTo>
                <a:cubicBezTo>
                  <a:pt x="28708" y="35844"/>
                  <a:pt x="25722" y="37685"/>
                  <a:pt x="22401" y="38100"/>
                </a:cubicBezTo>
                <a:cubicBezTo>
                  <a:pt x="17150" y="38756"/>
                  <a:pt x="1764" y="32808"/>
                  <a:pt x="176" y="34925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Полилиния 492"/>
          <p:cNvSpPr/>
          <p:nvPr/>
        </p:nvSpPr>
        <p:spPr>
          <a:xfrm>
            <a:off x="2378070" y="1955642"/>
            <a:ext cx="302691" cy="263143"/>
          </a:xfrm>
          <a:custGeom>
            <a:avLst/>
            <a:gdLst>
              <a:gd name="connsiteX0" fmla="*/ 5035 w 302691"/>
              <a:gd name="connsiteY0" fmla="*/ 62200 h 263143"/>
              <a:gd name="connsiteX1" fmla="*/ 24085 w 302691"/>
              <a:gd name="connsiteY1" fmla="*/ 55057 h 263143"/>
              <a:gd name="connsiteX2" fmla="*/ 33610 w 302691"/>
              <a:gd name="connsiteY2" fmla="*/ 52675 h 263143"/>
              <a:gd name="connsiteX3" fmla="*/ 55041 w 302691"/>
              <a:gd name="connsiteY3" fmla="*/ 47913 h 263143"/>
              <a:gd name="connsiteX4" fmla="*/ 71710 w 302691"/>
              <a:gd name="connsiteY4" fmla="*/ 50294 h 263143"/>
              <a:gd name="connsiteX5" fmla="*/ 85998 w 302691"/>
              <a:gd name="connsiteY5" fmla="*/ 55057 h 263143"/>
              <a:gd name="connsiteX6" fmla="*/ 100285 w 302691"/>
              <a:gd name="connsiteY6" fmla="*/ 59819 h 263143"/>
              <a:gd name="connsiteX7" fmla="*/ 109810 w 302691"/>
              <a:gd name="connsiteY7" fmla="*/ 62200 h 263143"/>
              <a:gd name="connsiteX8" fmla="*/ 128860 w 302691"/>
              <a:gd name="connsiteY8" fmla="*/ 59819 h 263143"/>
              <a:gd name="connsiteX9" fmla="*/ 143148 w 302691"/>
              <a:gd name="connsiteY9" fmla="*/ 50294 h 263143"/>
              <a:gd name="connsiteX10" fmla="*/ 150291 w 302691"/>
              <a:gd name="connsiteY10" fmla="*/ 47913 h 263143"/>
              <a:gd name="connsiteX11" fmla="*/ 155054 w 302691"/>
              <a:gd name="connsiteY11" fmla="*/ 40769 h 263143"/>
              <a:gd name="connsiteX12" fmla="*/ 155054 w 302691"/>
              <a:gd name="connsiteY12" fmla="*/ 14575 h 263143"/>
              <a:gd name="connsiteX13" fmla="*/ 159816 w 302691"/>
              <a:gd name="connsiteY13" fmla="*/ 288 h 263143"/>
              <a:gd name="connsiteX14" fmla="*/ 174104 w 302691"/>
              <a:gd name="connsiteY14" fmla="*/ 7432 h 263143"/>
              <a:gd name="connsiteX15" fmla="*/ 202679 w 302691"/>
              <a:gd name="connsiteY15" fmla="*/ 12194 h 263143"/>
              <a:gd name="connsiteX16" fmla="*/ 209823 w 302691"/>
              <a:gd name="connsiteY16" fmla="*/ 26482 h 263143"/>
              <a:gd name="connsiteX17" fmla="*/ 221729 w 302691"/>
              <a:gd name="connsiteY17" fmla="*/ 38388 h 263143"/>
              <a:gd name="connsiteX18" fmla="*/ 243160 w 302691"/>
              <a:gd name="connsiteY18" fmla="*/ 55057 h 263143"/>
              <a:gd name="connsiteX19" fmla="*/ 245541 w 302691"/>
              <a:gd name="connsiteY19" fmla="*/ 62200 h 263143"/>
              <a:gd name="connsiteX20" fmla="*/ 247923 w 302691"/>
              <a:gd name="connsiteY20" fmla="*/ 90775 h 263143"/>
              <a:gd name="connsiteX21" fmla="*/ 255066 w 302691"/>
              <a:gd name="connsiteY21" fmla="*/ 93157 h 263143"/>
              <a:gd name="connsiteX22" fmla="*/ 271735 w 302691"/>
              <a:gd name="connsiteY22" fmla="*/ 95538 h 263143"/>
              <a:gd name="connsiteX23" fmla="*/ 264591 w 302691"/>
              <a:gd name="connsiteY23" fmla="*/ 157450 h 263143"/>
              <a:gd name="connsiteX24" fmla="*/ 269354 w 302691"/>
              <a:gd name="connsiteY24" fmla="*/ 183644 h 263143"/>
              <a:gd name="connsiteX25" fmla="*/ 276498 w 302691"/>
              <a:gd name="connsiteY25" fmla="*/ 188407 h 263143"/>
              <a:gd name="connsiteX26" fmla="*/ 302691 w 302691"/>
              <a:gd name="connsiteY26" fmla="*/ 195550 h 263143"/>
              <a:gd name="connsiteX27" fmla="*/ 297929 w 302691"/>
              <a:gd name="connsiteY27" fmla="*/ 202694 h 263143"/>
              <a:gd name="connsiteX28" fmla="*/ 278879 w 302691"/>
              <a:gd name="connsiteY28" fmla="*/ 207457 h 263143"/>
              <a:gd name="connsiteX29" fmla="*/ 271735 w 302691"/>
              <a:gd name="connsiteY29" fmla="*/ 216982 h 263143"/>
              <a:gd name="connsiteX30" fmla="*/ 259829 w 302691"/>
              <a:gd name="connsiteY30" fmla="*/ 231269 h 263143"/>
              <a:gd name="connsiteX31" fmla="*/ 257448 w 302691"/>
              <a:gd name="connsiteY31" fmla="*/ 238413 h 263143"/>
              <a:gd name="connsiteX32" fmla="*/ 231254 w 302691"/>
              <a:gd name="connsiteY32" fmla="*/ 259844 h 263143"/>
              <a:gd name="connsiteX33" fmla="*/ 224110 w 302691"/>
              <a:gd name="connsiteY33" fmla="*/ 257463 h 263143"/>
              <a:gd name="connsiteX34" fmla="*/ 221729 w 302691"/>
              <a:gd name="connsiteY34" fmla="*/ 250319 h 263143"/>
              <a:gd name="connsiteX35" fmla="*/ 219348 w 302691"/>
              <a:gd name="connsiteY35" fmla="*/ 231269 h 263143"/>
              <a:gd name="connsiteX36" fmla="*/ 205060 w 302691"/>
              <a:gd name="connsiteY36" fmla="*/ 221744 h 263143"/>
              <a:gd name="connsiteX37" fmla="*/ 197916 w 302691"/>
              <a:gd name="connsiteY37" fmla="*/ 216982 h 263143"/>
              <a:gd name="connsiteX38" fmla="*/ 183629 w 302691"/>
              <a:gd name="connsiteY38" fmla="*/ 202694 h 263143"/>
              <a:gd name="connsiteX39" fmla="*/ 176485 w 302691"/>
              <a:gd name="connsiteY39" fmla="*/ 200313 h 263143"/>
              <a:gd name="connsiteX40" fmla="*/ 150291 w 302691"/>
              <a:gd name="connsiteY40" fmla="*/ 202694 h 263143"/>
              <a:gd name="connsiteX41" fmla="*/ 136004 w 302691"/>
              <a:gd name="connsiteY41" fmla="*/ 209838 h 263143"/>
              <a:gd name="connsiteX42" fmla="*/ 114573 w 302691"/>
              <a:gd name="connsiteY42" fmla="*/ 212219 h 263143"/>
              <a:gd name="connsiteX43" fmla="*/ 71710 w 302691"/>
              <a:gd name="connsiteY43" fmla="*/ 212219 h 263143"/>
              <a:gd name="connsiteX44" fmla="*/ 59804 w 302691"/>
              <a:gd name="connsiteY44" fmla="*/ 193169 h 263143"/>
              <a:gd name="connsiteX45" fmla="*/ 47898 w 302691"/>
              <a:gd name="connsiteY45" fmla="*/ 176500 h 263143"/>
              <a:gd name="connsiteX46" fmla="*/ 45516 w 302691"/>
              <a:gd name="connsiteY46" fmla="*/ 169357 h 263143"/>
              <a:gd name="connsiteX47" fmla="*/ 38373 w 302691"/>
              <a:gd name="connsiteY47" fmla="*/ 164594 h 263143"/>
              <a:gd name="connsiteX48" fmla="*/ 26466 w 302691"/>
              <a:gd name="connsiteY48" fmla="*/ 150307 h 263143"/>
              <a:gd name="connsiteX49" fmla="*/ 19323 w 302691"/>
              <a:gd name="connsiteY49" fmla="*/ 114588 h 263143"/>
              <a:gd name="connsiteX50" fmla="*/ 12179 w 302691"/>
              <a:gd name="connsiteY50" fmla="*/ 109825 h 263143"/>
              <a:gd name="connsiteX51" fmla="*/ 5035 w 302691"/>
              <a:gd name="connsiteY51" fmla="*/ 107444 h 263143"/>
              <a:gd name="connsiteX52" fmla="*/ 273 w 302691"/>
              <a:gd name="connsiteY52" fmla="*/ 100300 h 263143"/>
              <a:gd name="connsiteX53" fmla="*/ 5035 w 302691"/>
              <a:gd name="connsiteY53" fmla="*/ 74107 h 263143"/>
              <a:gd name="connsiteX54" fmla="*/ 5035 w 302691"/>
              <a:gd name="connsiteY54" fmla="*/ 62200 h 2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2691" h="263143">
                <a:moveTo>
                  <a:pt x="5035" y="62200"/>
                </a:moveTo>
                <a:cubicBezTo>
                  <a:pt x="8210" y="59025"/>
                  <a:pt x="2630" y="64252"/>
                  <a:pt x="24085" y="55057"/>
                </a:cubicBezTo>
                <a:cubicBezTo>
                  <a:pt x="27093" y="53768"/>
                  <a:pt x="30421" y="53411"/>
                  <a:pt x="33610" y="52675"/>
                </a:cubicBezTo>
                <a:lnTo>
                  <a:pt x="55041" y="47913"/>
                </a:lnTo>
                <a:cubicBezTo>
                  <a:pt x="60597" y="48707"/>
                  <a:pt x="66241" y="49032"/>
                  <a:pt x="71710" y="50294"/>
                </a:cubicBezTo>
                <a:cubicBezTo>
                  <a:pt x="76602" y="51423"/>
                  <a:pt x="81235" y="53469"/>
                  <a:pt x="85998" y="55057"/>
                </a:cubicBezTo>
                <a:lnTo>
                  <a:pt x="100285" y="59819"/>
                </a:lnTo>
                <a:lnTo>
                  <a:pt x="109810" y="62200"/>
                </a:lnTo>
                <a:cubicBezTo>
                  <a:pt x="116160" y="61406"/>
                  <a:pt x="122833" y="61971"/>
                  <a:pt x="128860" y="59819"/>
                </a:cubicBezTo>
                <a:cubicBezTo>
                  <a:pt x="134251" y="57894"/>
                  <a:pt x="137718" y="52104"/>
                  <a:pt x="143148" y="50294"/>
                </a:cubicBezTo>
                <a:lnTo>
                  <a:pt x="150291" y="47913"/>
                </a:lnTo>
                <a:cubicBezTo>
                  <a:pt x="151879" y="45532"/>
                  <a:pt x="153774" y="43329"/>
                  <a:pt x="155054" y="40769"/>
                </a:cubicBezTo>
                <a:cubicBezTo>
                  <a:pt x="159899" y="31079"/>
                  <a:pt x="156623" y="27129"/>
                  <a:pt x="155054" y="14575"/>
                </a:cubicBezTo>
                <a:cubicBezTo>
                  <a:pt x="156641" y="9813"/>
                  <a:pt x="156266" y="3838"/>
                  <a:pt x="159816" y="288"/>
                </a:cubicBezTo>
                <a:cubicBezTo>
                  <a:pt x="161812" y="-1708"/>
                  <a:pt x="173838" y="7299"/>
                  <a:pt x="174104" y="7432"/>
                </a:cubicBezTo>
                <a:cubicBezTo>
                  <a:pt x="182081" y="11421"/>
                  <a:pt x="195893" y="11440"/>
                  <a:pt x="202679" y="12194"/>
                </a:cubicBezTo>
                <a:cubicBezTo>
                  <a:pt x="216329" y="32672"/>
                  <a:pt x="199961" y="6760"/>
                  <a:pt x="209823" y="26482"/>
                </a:cubicBezTo>
                <a:cubicBezTo>
                  <a:pt x="215220" y="37276"/>
                  <a:pt x="213156" y="30768"/>
                  <a:pt x="221729" y="38388"/>
                </a:cubicBezTo>
                <a:cubicBezTo>
                  <a:pt x="241004" y="55521"/>
                  <a:pt x="228429" y="50145"/>
                  <a:pt x="243160" y="55057"/>
                </a:cubicBezTo>
                <a:cubicBezTo>
                  <a:pt x="243954" y="57438"/>
                  <a:pt x="245209" y="59712"/>
                  <a:pt x="245541" y="62200"/>
                </a:cubicBezTo>
                <a:cubicBezTo>
                  <a:pt x="246804" y="71674"/>
                  <a:pt x="245112" y="81640"/>
                  <a:pt x="247923" y="90775"/>
                </a:cubicBezTo>
                <a:cubicBezTo>
                  <a:pt x="248661" y="93174"/>
                  <a:pt x="252605" y="92665"/>
                  <a:pt x="255066" y="93157"/>
                </a:cubicBezTo>
                <a:cubicBezTo>
                  <a:pt x="260570" y="94258"/>
                  <a:pt x="266179" y="94744"/>
                  <a:pt x="271735" y="95538"/>
                </a:cubicBezTo>
                <a:cubicBezTo>
                  <a:pt x="266756" y="152807"/>
                  <a:pt x="272770" y="132923"/>
                  <a:pt x="264591" y="157450"/>
                </a:cubicBezTo>
                <a:cubicBezTo>
                  <a:pt x="266179" y="166181"/>
                  <a:pt x="266168" y="175361"/>
                  <a:pt x="269354" y="183644"/>
                </a:cubicBezTo>
                <a:cubicBezTo>
                  <a:pt x="270381" y="186315"/>
                  <a:pt x="273883" y="187245"/>
                  <a:pt x="276498" y="188407"/>
                </a:cubicBezTo>
                <a:cubicBezTo>
                  <a:pt x="286384" y="192801"/>
                  <a:pt x="292507" y="193513"/>
                  <a:pt x="302691" y="195550"/>
                </a:cubicBezTo>
                <a:cubicBezTo>
                  <a:pt x="301104" y="197931"/>
                  <a:pt x="300164" y="200906"/>
                  <a:pt x="297929" y="202694"/>
                </a:cubicBezTo>
                <a:cubicBezTo>
                  <a:pt x="295490" y="204645"/>
                  <a:pt x="279469" y="207339"/>
                  <a:pt x="278879" y="207457"/>
                </a:cubicBezTo>
                <a:cubicBezTo>
                  <a:pt x="276498" y="210632"/>
                  <a:pt x="274318" y="213969"/>
                  <a:pt x="271735" y="216982"/>
                </a:cubicBezTo>
                <a:cubicBezTo>
                  <a:pt x="265413" y="224357"/>
                  <a:pt x="264040" y="222846"/>
                  <a:pt x="259829" y="231269"/>
                </a:cubicBezTo>
                <a:cubicBezTo>
                  <a:pt x="258707" y="233514"/>
                  <a:pt x="258242" y="236032"/>
                  <a:pt x="257448" y="238413"/>
                </a:cubicBezTo>
                <a:cubicBezTo>
                  <a:pt x="254440" y="268479"/>
                  <a:pt x="262835" y="264702"/>
                  <a:pt x="231254" y="259844"/>
                </a:cubicBezTo>
                <a:cubicBezTo>
                  <a:pt x="228773" y="259462"/>
                  <a:pt x="226491" y="258257"/>
                  <a:pt x="224110" y="257463"/>
                </a:cubicBezTo>
                <a:cubicBezTo>
                  <a:pt x="223316" y="255082"/>
                  <a:pt x="222178" y="252789"/>
                  <a:pt x="221729" y="250319"/>
                </a:cubicBezTo>
                <a:cubicBezTo>
                  <a:pt x="220584" y="244023"/>
                  <a:pt x="221535" y="237283"/>
                  <a:pt x="219348" y="231269"/>
                </a:cubicBezTo>
                <a:cubicBezTo>
                  <a:pt x="216339" y="222993"/>
                  <a:pt x="210994" y="224711"/>
                  <a:pt x="205060" y="221744"/>
                </a:cubicBezTo>
                <a:cubicBezTo>
                  <a:pt x="202500" y="220464"/>
                  <a:pt x="200055" y="218883"/>
                  <a:pt x="197916" y="216982"/>
                </a:cubicBezTo>
                <a:cubicBezTo>
                  <a:pt x="192882" y="212507"/>
                  <a:pt x="190019" y="204824"/>
                  <a:pt x="183629" y="202694"/>
                </a:cubicBezTo>
                <a:lnTo>
                  <a:pt x="176485" y="200313"/>
                </a:lnTo>
                <a:cubicBezTo>
                  <a:pt x="167754" y="201107"/>
                  <a:pt x="158970" y="201454"/>
                  <a:pt x="150291" y="202694"/>
                </a:cubicBezTo>
                <a:cubicBezTo>
                  <a:pt x="126476" y="206096"/>
                  <a:pt x="161152" y="203551"/>
                  <a:pt x="136004" y="209838"/>
                </a:cubicBezTo>
                <a:cubicBezTo>
                  <a:pt x="129031" y="211581"/>
                  <a:pt x="121717" y="211425"/>
                  <a:pt x="114573" y="212219"/>
                </a:cubicBezTo>
                <a:cubicBezTo>
                  <a:pt x="100043" y="217062"/>
                  <a:pt x="91227" y="221002"/>
                  <a:pt x="71710" y="212219"/>
                </a:cubicBezTo>
                <a:cubicBezTo>
                  <a:pt x="64881" y="209146"/>
                  <a:pt x="64297" y="199159"/>
                  <a:pt x="59804" y="193169"/>
                </a:cubicBezTo>
                <a:cubicBezTo>
                  <a:pt x="58181" y="191005"/>
                  <a:pt x="49642" y="179987"/>
                  <a:pt x="47898" y="176500"/>
                </a:cubicBezTo>
                <a:cubicBezTo>
                  <a:pt x="46775" y="174255"/>
                  <a:pt x="47084" y="171317"/>
                  <a:pt x="45516" y="169357"/>
                </a:cubicBezTo>
                <a:cubicBezTo>
                  <a:pt x="43728" y="167122"/>
                  <a:pt x="40571" y="166426"/>
                  <a:pt x="38373" y="164594"/>
                </a:cubicBezTo>
                <a:cubicBezTo>
                  <a:pt x="31498" y="158864"/>
                  <a:pt x="31150" y="157331"/>
                  <a:pt x="26466" y="150307"/>
                </a:cubicBezTo>
                <a:cubicBezTo>
                  <a:pt x="25375" y="137217"/>
                  <a:pt x="28929" y="124195"/>
                  <a:pt x="19323" y="114588"/>
                </a:cubicBezTo>
                <a:cubicBezTo>
                  <a:pt x="17299" y="112564"/>
                  <a:pt x="14739" y="111105"/>
                  <a:pt x="12179" y="109825"/>
                </a:cubicBezTo>
                <a:cubicBezTo>
                  <a:pt x="9934" y="108702"/>
                  <a:pt x="7416" y="108238"/>
                  <a:pt x="5035" y="107444"/>
                </a:cubicBezTo>
                <a:cubicBezTo>
                  <a:pt x="3448" y="105063"/>
                  <a:pt x="532" y="103150"/>
                  <a:pt x="273" y="100300"/>
                </a:cubicBezTo>
                <a:cubicBezTo>
                  <a:pt x="-950" y="86846"/>
                  <a:pt x="2166" y="84150"/>
                  <a:pt x="5035" y="74107"/>
                </a:cubicBezTo>
                <a:cubicBezTo>
                  <a:pt x="7976" y="63812"/>
                  <a:pt x="1860" y="65375"/>
                  <a:pt x="5035" y="62200"/>
                </a:cubicBezTo>
                <a:close/>
              </a:path>
            </a:pathLst>
          </a:custGeom>
          <a:pattFill prst="solidDmnd">
            <a:fgClr>
              <a:srgbClr val="ADCE93"/>
            </a:fgClr>
            <a:bgClr>
              <a:srgbClr val="E4F7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Овал 493"/>
          <p:cNvSpPr/>
          <p:nvPr/>
        </p:nvSpPr>
        <p:spPr>
          <a:xfrm>
            <a:off x="3298786" y="2195971"/>
            <a:ext cx="82456" cy="8164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8" name="Овал 507"/>
          <p:cNvSpPr/>
          <p:nvPr/>
        </p:nvSpPr>
        <p:spPr>
          <a:xfrm>
            <a:off x="3384180" y="2761031"/>
            <a:ext cx="177002" cy="18315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Овал 508"/>
          <p:cNvSpPr/>
          <p:nvPr/>
        </p:nvSpPr>
        <p:spPr>
          <a:xfrm>
            <a:off x="4423233" y="3618496"/>
            <a:ext cx="74681" cy="7172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Овал 509"/>
          <p:cNvSpPr/>
          <p:nvPr/>
        </p:nvSpPr>
        <p:spPr>
          <a:xfrm>
            <a:off x="3908529" y="3563901"/>
            <a:ext cx="74681" cy="7172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" name="Овал 518"/>
          <p:cNvSpPr/>
          <p:nvPr/>
        </p:nvSpPr>
        <p:spPr>
          <a:xfrm>
            <a:off x="3714868" y="1941315"/>
            <a:ext cx="118783" cy="12103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1" name="Овал 520"/>
          <p:cNvSpPr/>
          <p:nvPr/>
        </p:nvSpPr>
        <p:spPr>
          <a:xfrm>
            <a:off x="4345541" y="2213032"/>
            <a:ext cx="118783" cy="12103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" name="Овал 521"/>
          <p:cNvSpPr/>
          <p:nvPr/>
        </p:nvSpPr>
        <p:spPr>
          <a:xfrm>
            <a:off x="2323010" y="3201951"/>
            <a:ext cx="125838" cy="124201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Овал 522"/>
          <p:cNvSpPr/>
          <p:nvPr/>
        </p:nvSpPr>
        <p:spPr>
          <a:xfrm>
            <a:off x="2246450" y="3787649"/>
            <a:ext cx="74681" cy="7172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Овал 523"/>
          <p:cNvSpPr/>
          <p:nvPr/>
        </p:nvSpPr>
        <p:spPr>
          <a:xfrm>
            <a:off x="2393737" y="3496947"/>
            <a:ext cx="74681" cy="7172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1" name="Овал 530"/>
          <p:cNvSpPr/>
          <p:nvPr/>
        </p:nvSpPr>
        <p:spPr>
          <a:xfrm>
            <a:off x="2323010" y="2362279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" name="Овал 531"/>
          <p:cNvSpPr/>
          <p:nvPr/>
        </p:nvSpPr>
        <p:spPr>
          <a:xfrm>
            <a:off x="1754484" y="2810769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Овал 532"/>
          <p:cNvSpPr/>
          <p:nvPr/>
        </p:nvSpPr>
        <p:spPr>
          <a:xfrm>
            <a:off x="2355181" y="2529614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5" name="Овал 534"/>
          <p:cNvSpPr/>
          <p:nvPr/>
        </p:nvSpPr>
        <p:spPr>
          <a:xfrm>
            <a:off x="1801261" y="2519228"/>
            <a:ext cx="87251" cy="8507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6" name="Овал 535"/>
          <p:cNvSpPr/>
          <p:nvPr/>
        </p:nvSpPr>
        <p:spPr>
          <a:xfrm>
            <a:off x="2155878" y="2353921"/>
            <a:ext cx="87251" cy="8507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0" name="Овал 539"/>
          <p:cNvSpPr/>
          <p:nvPr/>
        </p:nvSpPr>
        <p:spPr>
          <a:xfrm>
            <a:off x="2764130" y="2165395"/>
            <a:ext cx="118783" cy="121033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5" name="Овал 544"/>
          <p:cNvSpPr/>
          <p:nvPr/>
        </p:nvSpPr>
        <p:spPr>
          <a:xfrm>
            <a:off x="3296649" y="2428426"/>
            <a:ext cx="74681" cy="71729"/>
          </a:xfrm>
          <a:prstGeom prst="ellipse">
            <a:avLst/>
          </a:prstGeom>
          <a:solidFill>
            <a:srgbClr val="ADCE9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4" name="Прямоугольник 553"/>
          <p:cNvSpPr/>
          <p:nvPr/>
        </p:nvSpPr>
        <p:spPr>
          <a:xfrm>
            <a:off x="3730858" y="1778408"/>
            <a:ext cx="139008" cy="1496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7" name="Прямоугольник 556"/>
          <p:cNvSpPr/>
          <p:nvPr/>
        </p:nvSpPr>
        <p:spPr>
          <a:xfrm>
            <a:off x="2559183" y="3826751"/>
            <a:ext cx="139008" cy="149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" name="Полилиния 562"/>
          <p:cNvSpPr/>
          <p:nvPr/>
        </p:nvSpPr>
        <p:spPr>
          <a:xfrm>
            <a:off x="3889720" y="2081963"/>
            <a:ext cx="218030" cy="247823"/>
          </a:xfrm>
          <a:custGeom>
            <a:avLst/>
            <a:gdLst>
              <a:gd name="connsiteX0" fmla="*/ 716 w 218030"/>
              <a:gd name="connsiteY0" fmla="*/ 114473 h 247823"/>
              <a:gd name="connsiteX1" fmla="*/ 3098 w 218030"/>
              <a:gd name="connsiteY1" fmla="*/ 88279 h 247823"/>
              <a:gd name="connsiteX2" fmla="*/ 19766 w 218030"/>
              <a:gd name="connsiteY2" fmla="*/ 69229 h 247823"/>
              <a:gd name="connsiteX3" fmla="*/ 22148 w 218030"/>
              <a:gd name="connsiteY3" fmla="*/ 62086 h 247823"/>
              <a:gd name="connsiteX4" fmla="*/ 36435 w 218030"/>
              <a:gd name="connsiteY4" fmla="*/ 54942 h 247823"/>
              <a:gd name="connsiteX5" fmla="*/ 41198 w 218030"/>
              <a:gd name="connsiteY5" fmla="*/ 47798 h 247823"/>
              <a:gd name="connsiteX6" fmla="*/ 45960 w 218030"/>
              <a:gd name="connsiteY6" fmla="*/ 33511 h 247823"/>
              <a:gd name="connsiteX7" fmla="*/ 60248 w 218030"/>
              <a:gd name="connsiteY7" fmla="*/ 23986 h 247823"/>
              <a:gd name="connsiteX8" fmla="*/ 76916 w 218030"/>
              <a:gd name="connsiteY8" fmla="*/ 19223 h 247823"/>
              <a:gd name="connsiteX9" fmla="*/ 91204 w 218030"/>
              <a:gd name="connsiteY9" fmla="*/ 14461 h 247823"/>
              <a:gd name="connsiteX10" fmla="*/ 107873 w 218030"/>
              <a:gd name="connsiteY10" fmla="*/ 9698 h 247823"/>
              <a:gd name="connsiteX11" fmla="*/ 122160 w 218030"/>
              <a:gd name="connsiteY11" fmla="*/ 4936 h 247823"/>
              <a:gd name="connsiteX12" fmla="*/ 129304 w 218030"/>
              <a:gd name="connsiteY12" fmla="*/ 173 h 247823"/>
              <a:gd name="connsiteX13" fmla="*/ 138829 w 218030"/>
              <a:gd name="connsiteY13" fmla="*/ 2554 h 247823"/>
              <a:gd name="connsiteX14" fmla="*/ 145973 w 218030"/>
              <a:gd name="connsiteY14" fmla="*/ 28748 h 247823"/>
              <a:gd name="connsiteX15" fmla="*/ 148354 w 218030"/>
              <a:gd name="connsiteY15" fmla="*/ 35892 h 247823"/>
              <a:gd name="connsiteX16" fmla="*/ 162641 w 218030"/>
              <a:gd name="connsiteY16" fmla="*/ 45417 h 247823"/>
              <a:gd name="connsiteX17" fmla="*/ 165023 w 218030"/>
              <a:gd name="connsiteY17" fmla="*/ 54942 h 247823"/>
              <a:gd name="connsiteX18" fmla="*/ 184073 w 218030"/>
              <a:gd name="connsiteY18" fmla="*/ 71611 h 247823"/>
              <a:gd name="connsiteX19" fmla="*/ 191216 w 218030"/>
              <a:gd name="connsiteY19" fmla="*/ 76373 h 247823"/>
              <a:gd name="connsiteX20" fmla="*/ 195979 w 218030"/>
              <a:gd name="connsiteY20" fmla="*/ 83517 h 247823"/>
              <a:gd name="connsiteX21" fmla="*/ 203123 w 218030"/>
              <a:gd name="connsiteY21" fmla="*/ 88279 h 247823"/>
              <a:gd name="connsiteX22" fmla="*/ 212648 w 218030"/>
              <a:gd name="connsiteY22" fmla="*/ 97804 h 247823"/>
              <a:gd name="connsiteX23" fmla="*/ 212648 w 218030"/>
              <a:gd name="connsiteY23" fmla="*/ 112092 h 247823"/>
              <a:gd name="connsiteX24" fmla="*/ 215029 w 218030"/>
              <a:gd name="connsiteY24" fmla="*/ 138286 h 247823"/>
              <a:gd name="connsiteX25" fmla="*/ 210266 w 218030"/>
              <a:gd name="connsiteY25" fmla="*/ 162098 h 247823"/>
              <a:gd name="connsiteX26" fmla="*/ 205504 w 218030"/>
              <a:gd name="connsiteY26" fmla="*/ 169242 h 247823"/>
              <a:gd name="connsiteX27" fmla="*/ 191216 w 218030"/>
              <a:gd name="connsiteY27" fmla="*/ 174004 h 247823"/>
              <a:gd name="connsiteX28" fmla="*/ 184073 w 218030"/>
              <a:gd name="connsiteY28" fmla="*/ 178767 h 247823"/>
              <a:gd name="connsiteX29" fmla="*/ 174548 w 218030"/>
              <a:gd name="connsiteY29" fmla="*/ 188292 h 247823"/>
              <a:gd name="connsiteX30" fmla="*/ 172166 w 218030"/>
              <a:gd name="connsiteY30" fmla="*/ 195436 h 247823"/>
              <a:gd name="connsiteX31" fmla="*/ 165023 w 218030"/>
              <a:gd name="connsiteY31" fmla="*/ 200198 h 247823"/>
              <a:gd name="connsiteX32" fmla="*/ 160260 w 218030"/>
              <a:gd name="connsiteY32" fmla="*/ 207342 h 247823"/>
              <a:gd name="connsiteX33" fmla="*/ 155498 w 218030"/>
              <a:gd name="connsiteY33" fmla="*/ 221629 h 247823"/>
              <a:gd name="connsiteX34" fmla="*/ 153116 w 218030"/>
              <a:gd name="connsiteY34" fmla="*/ 233536 h 247823"/>
              <a:gd name="connsiteX35" fmla="*/ 145973 w 218030"/>
              <a:gd name="connsiteY35" fmla="*/ 238298 h 247823"/>
              <a:gd name="connsiteX36" fmla="*/ 122160 w 218030"/>
              <a:gd name="connsiteY36" fmla="*/ 245442 h 247823"/>
              <a:gd name="connsiteX37" fmla="*/ 115016 w 218030"/>
              <a:gd name="connsiteY37" fmla="*/ 247823 h 247823"/>
              <a:gd name="connsiteX38" fmla="*/ 110254 w 218030"/>
              <a:gd name="connsiteY38" fmla="*/ 240679 h 247823"/>
              <a:gd name="connsiteX39" fmla="*/ 107873 w 218030"/>
              <a:gd name="connsiteY39" fmla="*/ 224011 h 247823"/>
              <a:gd name="connsiteX40" fmla="*/ 93585 w 218030"/>
              <a:gd name="connsiteY40" fmla="*/ 214486 h 247823"/>
              <a:gd name="connsiteX41" fmla="*/ 86441 w 218030"/>
              <a:gd name="connsiteY41" fmla="*/ 209723 h 247823"/>
              <a:gd name="connsiteX42" fmla="*/ 79298 w 218030"/>
              <a:gd name="connsiteY42" fmla="*/ 195436 h 247823"/>
              <a:gd name="connsiteX43" fmla="*/ 72154 w 218030"/>
              <a:gd name="connsiteY43" fmla="*/ 193054 h 247823"/>
              <a:gd name="connsiteX44" fmla="*/ 65010 w 218030"/>
              <a:gd name="connsiteY44" fmla="*/ 188292 h 247823"/>
              <a:gd name="connsiteX45" fmla="*/ 60248 w 218030"/>
              <a:gd name="connsiteY45" fmla="*/ 174004 h 247823"/>
              <a:gd name="connsiteX46" fmla="*/ 53104 w 218030"/>
              <a:gd name="connsiteY46" fmla="*/ 159717 h 247823"/>
              <a:gd name="connsiteX47" fmla="*/ 38816 w 218030"/>
              <a:gd name="connsiteY47" fmla="*/ 154954 h 247823"/>
              <a:gd name="connsiteX48" fmla="*/ 17385 w 218030"/>
              <a:gd name="connsiteY48" fmla="*/ 147811 h 247823"/>
              <a:gd name="connsiteX49" fmla="*/ 10241 w 218030"/>
              <a:gd name="connsiteY49" fmla="*/ 145429 h 247823"/>
              <a:gd name="connsiteX50" fmla="*/ 5479 w 218030"/>
              <a:gd name="connsiteY50" fmla="*/ 138286 h 247823"/>
              <a:gd name="connsiteX51" fmla="*/ 716 w 218030"/>
              <a:gd name="connsiteY51" fmla="*/ 114473 h 24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8030" h="247823">
                <a:moveTo>
                  <a:pt x="716" y="114473"/>
                </a:moveTo>
                <a:cubicBezTo>
                  <a:pt x="319" y="106139"/>
                  <a:pt x="624" y="96690"/>
                  <a:pt x="3098" y="88279"/>
                </a:cubicBezTo>
                <a:cubicBezTo>
                  <a:pt x="6486" y="76762"/>
                  <a:pt x="11723" y="74592"/>
                  <a:pt x="19766" y="69229"/>
                </a:cubicBezTo>
                <a:cubicBezTo>
                  <a:pt x="20560" y="66848"/>
                  <a:pt x="20580" y="64046"/>
                  <a:pt x="22148" y="62086"/>
                </a:cubicBezTo>
                <a:cubicBezTo>
                  <a:pt x="25507" y="57888"/>
                  <a:pt x="31727" y="56511"/>
                  <a:pt x="36435" y="54942"/>
                </a:cubicBezTo>
                <a:cubicBezTo>
                  <a:pt x="38023" y="52561"/>
                  <a:pt x="40036" y="50413"/>
                  <a:pt x="41198" y="47798"/>
                </a:cubicBezTo>
                <a:cubicBezTo>
                  <a:pt x="43237" y="43211"/>
                  <a:pt x="41783" y="36295"/>
                  <a:pt x="45960" y="33511"/>
                </a:cubicBezTo>
                <a:cubicBezTo>
                  <a:pt x="50723" y="30336"/>
                  <a:pt x="54818" y="25797"/>
                  <a:pt x="60248" y="23986"/>
                </a:cubicBezTo>
                <a:cubicBezTo>
                  <a:pt x="84178" y="16006"/>
                  <a:pt x="47115" y="28162"/>
                  <a:pt x="76916" y="19223"/>
                </a:cubicBezTo>
                <a:cubicBezTo>
                  <a:pt x="81725" y="17781"/>
                  <a:pt x="86441" y="16049"/>
                  <a:pt x="91204" y="14461"/>
                </a:cubicBezTo>
                <a:cubicBezTo>
                  <a:pt x="115232" y="6452"/>
                  <a:pt x="77948" y="18675"/>
                  <a:pt x="107873" y="9698"/>
                </a:cubicBezTo>
                <a:cubicBezTo>
                  <a:pt x="112681" y="8256"/>
                  <a:pt x="122160" y="4936"/>
                  <a:pt x="122160" y="4936"/>
                </a:cubicBezTo>
                <a:cubicBezTo>
                  <a:pt x="124541" y="3348"/>
                  <a:pt x="126471" y="578"/>
                  <a:pt x="129304" y="173"/>
                </a:cubicBezTo>
                <a:cubicBezTo>
                  <a:pt x="132544" y="-290"/>
                  <a:pt x="136699" y="69"/>
                  <a:pt x="138829" y="2554"/>
                </a:cubicBezTo>
                <a:cubicBezTo>
                  <a:pt x="142432" y="6758"/>
                  <a:pt x="144572" y="23145"/>
                  <a:pt x="145973" y="28748"/>
                </a:cubicBezTo>
                <a:cubicBezTo>
                  <a:pt x="146582" y="31183"/>
                  <a:pt x="146962" y="33803"/>
                  <a:pt x="148354" y="35892"/>
                </a:cubicBezTo>
                <a:cubicBezTo>
                  <a:pt x="153450" y="43537"/>
                  <a:pt x="155152" y="42921"/>
                  <a:pt x="162641" y="45417"/>
                </a:cubicBezTo>
                <a:cubicBezTo>
                  <a:pt x="163435" y="48592"/>
                  <a:pt x="163734" y="51934"/>
                  <a:pt x="165023" y="54942"/>
                </a:cubicBezTo>
                <a:cubicBezTo>
                  <a:pt x="168993" y="64204"/>
                  <a:pt x="175338" y="65788"/>
                  <a:pt x="184073" y="71611"/>
                </a:cubicBezTo>
                <a:lnTo>
                  <a:pt x="191216" y="76373"/>
                </a:lnTo>
                <a:cubicBezTo>
                  <a:pt x="192804" y="78754"/>
                  <a:pt x="193955" y="81493"/>
                  <a:pt x="195979" y="83517"/>
                </a:cubicBezTo>
                <a:cubicBezTo>
                  <a:pt x="198003" y="85541"/>
                  <a:pt x="201335" y="86044"/>
                  <a:pt x="203123" y="88279"/>
                </a:cubicBezTo>
                <a:cubicBezTo>
                  <a:pt x="212360" y="99825"/>
                  <a:pt x="197061" y="92609"/>
                  <a:pt x="212648" y="97804"/>
                </a:cubicBezTo>
                <a:cubicBezTo>
                  <a:pt x="224118" y="115011"/>
                  <a:pt x="213877" y="94885"/>
                  <a:pt x="212648" y="112092"/>
                </a:cubicBezTo>
                <a:cubicBezTo>
                  <a:pt x="212023" y="120837"/>
                  <a:pt x="214235" y="129555"/>
                  <a:pt x="215029" y="138286"/>
                </a:cubicBezTo>
                <a:cubicBezTo>
                  <a:pt x="214150" y="144437"/>
                  <a:pt x="213593" y="155445"/>
                  <a:pt x="210266" y="162098"/>
                </a:cubicBezTo>
                <a:cubicBezTo>
                  <a:pt x="208986" y="164658"/>
                  <a:pt x="207931" y="167725"/>
                  <a:pt x="205504" y="169242"/>
                </a:cubicBezTo>
                <a:cubicBezTo>
                  <a:pt x="201247" y="171903"/>
                  <a:pt x="191216" y="174004"/>
                  <a:pt x="191216" y="174004"/>
                </a:cubicBezTo>
                <a:cubicBezTo>
                  <a:pt x="188835" y="175592"/>
                  <a:pt x="185861" y="176532"/>
                  <a:pt x="184073" y="178767"/>
                </a:cubicBezTo>
                <a:cubicBezTo>
                  <a:pt x="174838" y="190312"/>
                  <a:pt x="190131" y="183098"/>
                  <a:pt x="174548" y="188292"/>
                </a:cubicBezTo>
                <a:cubicBezTo>
                  <a:pt x="173754" y="190673"/>
                  <a:pt x="173734" y="193476"/>
                  <a:pt x="172166" y="195436"/>
                </a:cubicBezTo>
                <a:cubicBezTo>
                  <a:pt x="170378" y="197671"/>
                  <a:pt x="167046" y="198175"/>
                  <a:pt x="165023" y="200198"/>
                </a:cubicBezTo>
                <a:cubicBezTo>
                  <a:pt x="162999" y="202222"/>
                  <a:pt x="161848" y="204961"/>
                  <a:pt x="160260" y="207342"/>
                </a:cubicBezTo>
                <a:cubicBezTo>
                  <a:pt x="158673" y="212104"/>
                  <a:pt x="156483" y="216707"/>
                  <a:pt x="155498" y="221629"/>
                </a:cubicBezTo>
                <a:cubicBezTo>
                  <a:pt x="154704" y="225598"/>
                  <a:pt x="155124" y="230022"/>
                  <a:pt x="153116" y="233536"/>
                </a:cubicBezTo>
                <a:cubicBezTo>
                  <a:pt x="151696" y="236021"/>
                  <a:pt x="148588" y="237136"/>
                  <a:pt x="145973" y="238298"/>
                </a:cubicBezTo>
                <a:cubicBezTo>
                  <a:pt x="135784" y="242827"/>
                  <a:pt x="131859" y="242671"/>
                  <a:pt x="122160" y="245442"/>
                </a:cubicBezTo>
                <a:cubicBezTo>
                  <a:pt x="119746" y="246132"/>
                  <a:pt x="117397" y="247029"/>
                  <a:pt x="115016" y="247823"/>
                </a:cubicBezTo>
                <a:cubicBezTo>
                  <a:pt x="113429" y="245442"/>
                  <a:pt x="111076" y="243420"/>
                  <a:pt x="110254" y="240679"/>
                </a:cubicBezTo>
                <a:cubicBezTo>
                  <a:pt x="108641" y="235303"/>
                  <a:pt x="110886" y="228746"/>
                  <a:pt x="107873" y="224011"/>
                </a:cubicBezTo>
                <a:cubicBezTo>
                  <a:pt x="104800" y="219182"/>
                  <a:pt x="98348" y="217661"/>
                  <a:pt x="93585" y="214486"/>
                </a:cubicBezTo>
                <a:lnTo>
                  <a:pt x="86441" y="209723"/>
                </a:lnTo>
                <a:cubicBezTo>
                  <a:pt x="84873" y="205017"/>
                  <a:pt x="83495" y="198793"/>
                  <a:pt x="79298" y="195436"/>
                </a:cubicBezTo>
                <a:cubicBezTo>
                  <a:pt x="77338" y="193868"/>
                  <a:pt x="74399" y="194177"/>
                  <a:pt x="72154" y="193054"/>
                </a:cubicBezTo>
                <a:cubicBezTo>
                  <a:pt x="69594" y="191774"/>
                  <a:pt x="67391" y="189879"/>
                  <a:pt x="65010" y="188292"/>
                </a:cubicBezTo>
                <a:lnTo>
                  <a:pt x="60248" y="174004"/>
                </a:lnTo>
                <a:cubicBezTo>
                  <a:pt x="58951" y="170114"/>
                  <a:pt x="56988" y="162145"/>
                  <a:pt x="53104" y="159717"/>
                </a:cubicBezTo>
                <a:cubicBezTo>
                  <a:pt x="48847" y="157056"/>
                  <a:pt x="43579" y="156542"/>
                  <a:pt x="38816" y="154954"/>
                </a:cubicBezTo>
                <a:lnTo>
                  <a:pt x="17385" y="147811"/>
                </a:lnTo>
                <a:lnTo>
                  <a:pt x="10241" y="145429"/>
                </a:lnTo>
                <a:cubicBezTo>
                  <a:pt x="8654" y="143048"/>
                  <a:pt x="7714" y="140074"/>
                  <a:pt x="5479" y="138286"/>
                </a:cubicBezTo>
                <a:cubicBezTo>
                  <a:pt x="-3171" y="131366"/>
                  <a:pt x="1113" y="122807"/>
                  <a:pt x="716" y="114473"/>
                </a:cubicBezTo>
                <a:close/>
              </a:path>
            </a:pathLst>
          </a:cu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Овал 563"/>
          <p:cNvSpPr/>
          <p:nvPr/>
        </p:nvSpPr>
        <p:spPr>
          <a:xfrm>
            <a:off x="1330864" y="3672414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7" name="Прямоугольник 566"/>
          <p:cNvSpPr/>
          <p:nvPr/>
        </p:nvSpPr>
        <p:spPr>
          <a:xfrm>
            <a:off x="3049598" y="2977637"/>
            <a:ext cx="139008" cy="149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4" name="Овал 653"/>
          <p:cNvSpPr/>
          <p:nvPr/>
        </p:nvSpPr>
        <p:spPr>
          <a:xfrm>
            <a:off x="3341646" y="2751143"/>
            <a:ext cx="249614" cy="231922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" name="Овал 654"/>
          <p:cNvSpPr/>
          <p:nvPr/>
        </p:nvSpPr>
        <p:spPr>
          <a:xfrm>
            <a:off x="2707920" y="3505734"/>
            <a:ext cx="249614" cy="231922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138010" y="1178719"/>
            <a:ext cx="471965" cy="269081"/>
          </a:xfrm>
          <a:custGeom>
            <a:avLst/>
            <a:gdLst>
              <a:gd name="connsiteX0" fmla="*/ 478 w 471965"/>
              <a:gd name="connsiteY0" fmla="*/ 80962 h 269081"/>
              <a:gd name="connsiteX1" fmla="*/ 17146 w 471965"/>
              <a:gd name="connsiteY1" fmla="*/ 95250 h 269081"/>
              <a:gd name="connsiteX2" fmla="*/ 33815 w 471965"/>
              <a:gd name="connsiteY2" fmla="*/ 111919 h 269081"/>
              <a:gd name="connsiteX3" fmla="*/ 38578 w 471965"/>
              <a:gd name="connsiteY3" fmla="*/ 119062 h 269081"/>
              <a:gd name="connsiteX4" fmla="*/ 45721 w 471965"/>
              <a:gd name="connsiteY4" fmla="*/ 123825 h 269081"/>
              <a:gd name="connsiteX5" fmla="*/ 48103 w 471965"/>
              <a:gd name="connsiteY5" fmla="*/ 133350 h 269081"/>
              <a:gd name="connsiteX6" fmla="*/ 45721 w 471965"/>
              <a:gd name="connsiteY6" fmla="*/ 154781 h 269081"/>
              <a:gd name="connsiteX7" fmla="*/ 26671 w 471965"/>
              <a:gd name="connsiteY7" fmla="*/ 157162 h 269081"/>
              <a:gd name="connsiteX8" fmla="*/ 19528 w 471965"/>
              <a:gd name="connsiteY8" fmla="*/ 164306 h 269081"/>
              <a:gd name="connsiteX9" fmla="*/ 17146 w 471965"/>
              <a:gd name="connsiteY9" fmla="*/ 197644 h 269081"/>
              <a:gd name="connsiteX10" fmla="*/ 24290 w 471965"/>
              <a:gd name="connsiteY10" fmla="*/ 202406 h 269081"/>
              <a:gd name="connsiteX11" fmla="*/ 29053 w 471965"/>
              <a:gd name="connsiteY11" fmla="*/ 209550 h 269081"/>
              <a:gd name="connsiteX12" fmla="*/ 36196 w 471965"/>
              <a:gd name="connsiteY12" fmla="*/ 211931 h 269081"/>
              <a:gd name="connsiteX13" fmla="*/ 48103 w 471965"/>
              <a:gd name="connsiteY13" fmla="*/ 230981 h 269081"/>
              <a:gd name="connsiteX14" fmla="*/ 52865 w 471965"/>
              <a:gd name="connsiteY14" fmla="*/ 238125 h 269081"/>
              <a:gd name="connsiteX15" fmla="*/ 67153 w 471965"/>
              <a:gd name="connsiteY15" fmla="*/ 245269 h 269081"/>
              <a:gd name="connsiteX16" fmla="*/ 74296 w 471965"/>
              <a:gd name="connsiteY16" fmla="*/ 250031 h 269081"/>
              <a:gd name="connsiteX17" fmla="*/ 81440 w 471965"/>
              <a:gd name="connsiteY17" fmla="*/ 264319 h 269081"/>
              <a:gd name="connsiteX18" fmla="*/ 95728 w 471965"/>
              <a:gd name="connsiteY18" fmla="*/ 269081 h 269081"/>
              <a:gd name="connsiteX19" fmla="*/ 119540 w 471965"/>
              <a:gd name="connsiteY19" fmla="*/ 266700 h 269081"/>
              <a:gd name="connsiteX20" fmla="*/ 133828 w 471965"/>
              <a:gd name="connsiteY20" fmla="*/ 257175 h 269081"/>
              <a:gd name="connsiteX21" fmla="*/ 138590 w 471965"/>
              <a:gd name="connsiteY21" fmla="*/ 250031 h 269081"/>
              <a:gd name="connsiteX22" fmla="*/ 152878 w 471965"/>
              <a:gd name="connsiteY22" fmla="*/ 245269 h 269081"/>
              <a:gd name="connsiteX23" fmla="*/ 164784 w 471965"/>
              <a:gd name="connsiteY23" fmla="*/ 235744 h 269081"/>
              <a:gd name="connsiteX24" fmla="*/ 171928 w 471965"/>
              <a:gd name="connsiteY24" fmla="*/ 230981 h 269081"/>
              <a:gd name="connsiteX25" fmla="*/ 186215 w 471965"/>
              <a:gd name="connsiteY25" fmla="*/ 226219 h 269081"/>
              <a:gd name="connsiteX26" fmla="*/ 283846 w 471965"/>
              <a:gd name="connsiteY26" fmla="*/ 230981 h 269081"/>
              <a:gd name="connsiteX27" fmla="*/ 298134 w 471965"/>
              <a:gd name="connsiteY27" fmla="*/ 235744 h 269081"/>
              <a:gd name="connsiteX28" fmla="*/ 312421 w 471965"/>
              <a:gd name="connsiteY28" fmla="*/ 245269 h 269081"/>
              <a:gd name="connsiteX29" fmla="*/ 343378 w 471965"/>
              <a:gd name="connsiteY29" fmla="*/ 238125 h 269081"/>
              <a:gd name="connsiteX30" fmla="*/ 350521 w 471965"/>
              <a:gd name="connsiteY30" fmla="*/ 235744 h 269081"/>
              <a:gd name="connsiteX31" fmla="*/ 357665 w 471965"/>
              <a:gd name="connsiteY31" fmla="*/ 230981 h 269081"/>
              <a:gd name="connsiteX32" fmla="*/ 369571 w 471965"/>
              <a:gd name="connsiteY32" fmla="*/ 221456 h 269081"/>
              <a:gd name="connsiteX33" fmla="*/ 374334 w 471965"/>
              <a:gd name="connsiteY33" fmla="*/ 207169 h 269081"/>
              <a:gd name="connsiteX34" fmla="*/ 376715 w 471965"/>
              <a:gd name="connsiteY34" fmla="*/ 200025 h 269081"/>
              <a:gd name="connsiteX35" fmla="*/ 371953 w 471965"/>
              <a:gd name="connsiteY35" fmla="*/ 161925 h 269081"/>
              <a:gd name="connsiteX36" fmla="*/ 369571 w 471965"/>
              <a:gd name="connsiteY36" fmla="*/ 154781 h 269081"/>
              <a:gd name="connsiteX37" fmla="*/ 364809 w 471965"/>
              <a:gd name="connsiteY37" fmla="*/ 130969 h 269081"/>
              <a:gd name="connsiteX38" fmla="*/ 357665 w 471965"/>
              <a:gd name="connsiteY38" fmla="*/ 123825 h 269081"/>
              <a:gd name="connsiteX39" fmla="*/ 360046 w 471965"/>
              <a:gd name="connsiteY39" fmla="*/ 104775 h 269081"/>
              <a:gd name="connsiteX40" fmla="*/ 369571 w 471965"/>
              <a:gd name="connsiteY40" fmla="*/ 107156 h 269081"/>
              <a:gd name="connsiteX41" fmla="*/ 421959 w 471965"/>
              <a:gd name="connsiteY41" fmla="*/ 102394 h 269081"/>
              <a:gd name="connsiteX42" fmla="*/ 448153 w 471965"/>
              <a:gd name="connsiteY42" fmla="*/ 95250 h 269081"/>
              <a:gd name="connsiteX43" fmla="*/ 455296 w 471965"/>
              <a:gd name="connsiteY43" fmla="*/ 92869 h 269081"/>
              <a:gd name="connsiteX44" fmla="*/ 462440 w 471965"/>
              <a:gd name="connsiteY44" fmla="*/ 88106 h 269081"/>
              <a:gd name="connsiteX45" fmla="*/ 467203 w 471965"/>
              <a:gd name="connsiteY45" fmla="*/ 73819 h 269081"/>
              <a:gd name="connsiteX46" fmla="*/ 471965 w 471965"/>
              <a:gd name="connsiteY46" fmla="*/ 57150 h 269081"/>
              <a:gd name="connsiteX47" fmla="*/ 469584 w 471965"/>
              <a:gd name="connsiteY47" fmla="*/ 50006 h 269081"/>
              <a:gd name="connsiteX48" fmla="*/ 462440 w 471965"/>
              <a:gd name="connsiteY48" fmla="*/ 47625 h 269081"/>
              <a:gd name="connsiteX49" fmla="*/ 455296 w 471965"/>
              <a:gd name="connsiteY49" fmla="*/ 42862 h 269081"/>
              <a:gd name="connsiteX50" fmla="*/ 417196 w 471965"/>
              <a:gd name="connsiteY50" fmla="*/ 45244 h 269081"/>
              <a:gd name="connsiteX51" fmla="*/ 393384 w 471965"/>
              <a:gd name="connsiteY51" fmla="*/ 52387 h 269081"/>
              <a:gd name="connsiteX52" fmla="*/ 379096 w 471965"/>
              <a:gd name="connsiteY52" fmla="*/ 57150 h 269081"/>
              <a:gd name="connsiteX53" fmla="*/ 371953 w 471965"/>
              <a:gd name="connsiteY53" fmla="*/ 59531 h 269081"/>
              <a:gd name="connsiteX54" fmla="*/ 336234 w 471965"/>
              <a:gd name="connsiteY54" fmla="*/ 52387 h 269081"/>
              <a:gd name="connsiteX55" fmla="*/ 329090 w 471965"/>
              <a:gd name="connsiteY55" fmla="*/ 50006 h 269081"/>
              <a:gd name="connsiteX56" fmla="*/ 314803 w 471965"/>
              <a:gd name="connsiteY56" fmla="*/ 42862 h 269081"/>
              <a:gd name="connsiteX57" fmla="*/ 290990 w 471965"/>
              <a:gd name="connsiteY57" fmla="*/ 40481 h 269081"/>
              <a:gd name="connsiteX58" fmla="*/ 267178 w 471965"/>
              <a:gd name="connsiteY58" fmla="*/ 33337 h 269081"/>
              <a:gd name="connsiteX59" fmla="*/ 252890 w 471965"/>
              <a:gd name="connsiteY59" fmla="*/ 26194 h 269081"/>
              <a:gd name="connsiteX60" fmla="*/ 245746 w 471965"/>
              <a:gd name="connsiteY60" fmla="*/ 21431 h 269081"/>
              <a:gd name="connsiteX61" fmla="*/ 238603 w 471965"/>
              <a:gd name="connsiteY61" fmla="*/ 19050 h 269081"/>
              <a:gd name="connsiteX62" fmla="*/ 224315 w 471965"/>
              <a:gd name="connsiteY62" fmla="*/ 9525 h 269081"/>
              <a:gd name="connsiteX63" fmla="*/ 219553 w 471965"/>
              <a:gd name="connsiteY63" fmla="*/ 2381 h 269081"/>
              <a:gd name="connsiteX64" fmla="*/ 212409 w 471965"/>
              <a:gd name="connsiteY64" fmla="*/ 0 h 269081"/>
              <a:gd name="connsiteX65" fmla="*/ 183834 w 471965"/>
              <a:gd name="connsiteY65" fmla="*/ 2381 h 269081"/>
              <a:gd name="connsiteX66" fmla="*/ 169546 w 471965"/>
              <a:gd name="connsiteY66" fmla="*/ 11906 h 269081"/>
              <a:gd name="connsiteX67" fmla="*/ 162403 w 471965"/>
              <a:gd name="connsiteY67" fmla="*/ 14287 h 269081"/>
              <a:gd name="connsiteX68" fmla="*/ 145734 w 471965"/>
              <a:gd name="connsiteY68" fmla="*/ 19050 h 269081"/>
              <a:gd name="connsiteX69" fmla="*/ 131446 w 471965"/>
              <a:gd name="connsiteY69" fmla="*/ 26194 h 269081"/>
              <a:gd name="connsiteX70" fmla="*/ 93346 w 471965"/>
              <a:gd name="connsiteY70" fmla="*/ 28575 h 269081"/>
              <a:gd name="connsiteX71" fmla="*/ 88584 w 471965"/>
              <a:gd name="connsiteY71" fmla="*/ 38100 h 269081"/>
              <a:gd name="connsiteX72" fmla="*/ 81440 w 471965"/>
              <a:gd name="connsiteY72" fmla="*/ 52387 h 269081"/>
              <a:gd name="connsiteX73" fmla="*/ 36196 w 471965"/>
              <a:gd name="connsiteY73" fmla="*/ 59531 h 269081"/>
              <a:gd name="connsiteX74" fmla="*/ 21909 w 471965"/>
              <a:gd name="connsiteY74" fmla="*/ 66675 h 269081"/>
              <a:gd name="connsiteX75" fmla="*/ 17146 w 471965"/>
              <a:gd name="connsiteY75" fmla="*/ 73819 h 269081"/>
              <a:gd name="connsiteX76" fmla="*/ 10003 w 471965"/>
              <a:gd name="connsiteY76" fmla="*/ 76200 h 269081"/>
              <a:gd name="connsiteX77" fmla="*/ 478 w 471965"/>
              <a:gd name="connsiteY77" fmla="*/ 80962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1965" h="269081">
                <a:moveTo>
                  <a:pt x="478" y="80962"/>
                </a:moveTo>
                <a:cubicBezTo>
                  <a:pt x="1668" y="84137"/>
                  <a:pt x="-4351" y="78531"/>
                  <a:pt x="17146" y="95250"/>
                </a:cubicBezTo>
                <a:cubicBezTo>
                  <a:pt x="45808" y="117542"/>
                  <a:pt x="13459" y="105132"/>
                  <a:pt x="33815" y="111919"/>
                </a:cubicBezTo>
                <a:cubicBezTo>
                  <a:pt x="35403" y="114300"/>
                  <a:pt x="36554" y="117038"/>
                  <a:pt x="38578" y="119062"/>
                </a:cubicBezTo>
                <a:cubicBezTo>
                  <a:pt x="40602" y="121086"/>
                  <a:pt x="44134" y="121444"/>
                  <a:pt x="45721" y="123825"/>
                </a:cubicBezTo>
                <a:cubicBezTo>
                  <a:pt x="47536" y="126548"/>
                  <a:pt x="47309" y="130175"/>
                  <a:pt x="48103" y="133350"/>
                </a:cubicBezTo>
                <a:cubicBezTo>
                  <a:pt x="47309" y="140494"/>
                  <a:pt x="50529" y="149439"/>
                  <a:pt x="45721" y="154781"/>
                </a:cubicBezTo>
                <a:cubicBezTo>
                  <a:pt x="41440" y="159538"/>
                  <a:pt x="32685" y="154975"/>
                  <a:pt x="26671" y="157162"/>
                </a:cubicBezTo>
                <a:cubicBezTo>
                  <a:pt x="23506" y="158313"/>
                  <a:pt x="21909" y="161925"/>
                  <a:pt x="19528" y="164306"/>
                </a:cubicBezTo>
                <a:cubicBezTo>
                  <a:pt x="15098" y="177595"/>
                  <a:pt x="11138" y="182625"/>
                  <a:pt x="17146" y="197644"/>
                </a:cubicBezTo>
                <a:cubicBezTo>
                  <a:pt x="18209" y="200301"/>
                  <a:pt x="21909" y="200819"/>
                  <a:pt x="24290" y="202406"/>
                </a:cubicBezTo>
                <a:cubicBezTo>
                  <a:pt x="25878" y="204787"/>
                  <a:pt x="26818" y="207762"/>
                  <a:pt x="29053" y="209550"/>
                </a:cubicBezTo>
                <a:cubicBezTo>
                  <a:pt x="31013" y="211118"/>
                  <a:pt x="34737" y="209889"/>
                  <a:pt x="36196" y="211931"/>
                </a:cubicBezTo>
                <a:cubicBezTo>
                  <a:pt x="54226" y="237174"/>
                  <a:pt x="29734" y="218737"/>
                  <a:pt x="48103" y="230981"/>
                </a:cubicBezTo>
                <a:cubicBezTo>
                  <a:pt x="49690" y="233362"/>
                  <a:pt x="50841" y="236101"/>
                  <a:pt x="52865" y="238125"/>
                </a:cubicBezTo>
                <a:cubicBezTo>
                  <a:pt x="59686" y="244946"/>
                  <a:pt x="59409" y="241397"/>
                  <a:pt x="67153" y="245269"/>
                </a:cubicBezTo>
                <a:cubicBezTo>
                  <a:pt x="69712" y="246549"/>
                  <a:pt x="71915" y="248444"/>
                  <a:pt x="74296" y="250031"/>
                </a:cubicBezTo>
                <a:cubicBezTo>
                  <a:pt x="75593" y="253922"/>
                  <a:pt x="77554" y="261891"/>
                  <a:pt x="81440" y="264319"/>
                </a:cubicBezTo>
                <a:cubicBezTo>
                  <a:pt x="85697" y="266980"/>
                  <a:pt x="95728" y="269081"/>
                  <a:pt x="95728" y="269081"/>
                </a:cubicBezTo>
                <a:cubicBezTo>
                  <a:pt x="103665" y="268287"/>
                  <a:pt x="111926" y="269079"/>
                  <a:pt x="119540" y="266700"/>
                </a:cubicBezTo>
                <a:cubicBezTo>
                  <a:pt x="125003" y="264993"/>
                  <a:pt x="133828" y="257175"/>
                  <a:pt x="133828" y="257175"/>
                </a:cubicBezTo>
                <a:cubicBezTo>
                  <a:pt x="135415" y="254794"/>
                  <a:pt x="136163" y="251548"/>
                  <a:pt x="138590" y="250031"/>
                </a:cubicBezTo>
                <a:cubicBezTo>
                  <a:pt x="142847" y="247370"/>
                  <a:pt x="152878" y="245269"/>
                  <a:pt x="152878" y="245269"/>
                </a:cubicBezTo>
                <a:cubicBezTo>
                  <a:pt x="160906" y="233226"/>
                  <a:pt x="153282" y="241495"/>
                  <a:pt x="164784" y="235744"/>
                </a:cubicBezTo>
                <a:cubicBezTo>
                  <a:pt x="167344" y="234464"/>
                  <a:pt x="169313" y="232143"/>
                  <a:pt x="171928" y="230981"/>
                </a:cubicBezTo>
                <a:cubicBezTo>
                  <a:pt x="176515" y="228942"/>
                  <a:pt x="186215" y="226219"/>
                  <a:pt x="186215" y="226219"/>
                </a:cubicBezTo>
                <a:cubicBezTo>
                  <a:pt x="230468" y="235069"/>
                  <a:pt x="163590" y="222391"/>
                  <a:pt x="283846" y="230981"/>
                </a:cubicBezTo>
                <a:cubicBezTo>
                  <a:pt x="288854" y="231339"/>
                  <a:pt x="293957" y="232959"/>
                  <a:pt x="298134" y="235744"/>
                </a:cubicBezTo>
                <a:lnTo>
                  <a:pt x="312421" y="245269"/>
                </a:lnTo>
                <a:cubicBezTo>
                  <a:pt x="334058" y="242177"/>
                  <a:pt x="323767" y="244661"/>
                  <a:pt x="343378" y="238125"/>
                </a:cubicBezTo>
                <a:lnTo>
                  <a:pt x="350521" y="235744"/>
                </a:lnTo>
                <a:cubicBezTo>
                  <a:pt x="352902" y="234156"/>
                  <a:pt x="355105" y="232261"/>
                  <a:pt x="357665" y="230981"/>
                </a:cubicBezTo>
                <a:cubicBezTo>
                  <a:pt x="366151" y="226738"/>
                  <a:pt x="364983" y="231780"/>
                  <a:pt x="369571" y="221456"/>
                </a:cubicBezTo>
                <a:cubicBezTo>
                  <a:pt x="371610" y="216869"/>
                  <a:pt x="372746" y="211931"/>
                  <a:pt x="374334" y="207169"/>
                </a:cubicBezTo>
                <a:lnTo>
                  <a:pt x="376715" y="200025"/>
                </a:lnTo>
                <a:cubicBezTo>
                  <a:pt x="375518" y="188054"/>
                  <a:pt x="374638" y="174006"/>
                  <a:pt x="371953" y="161925"/>
                </a:cubicBezTo>
                <a:cubicBezTo>
                  <a:pt x="371408" y="159475"/>
                  <a:pt x="370365" y="157162"/>
                  <a:pt x="369571" y="154781"/>
                </a:cubicBezTo>
                <a:cubicBezTo>
                  <a:pt x="369369" y="153370"/>
                  <a:pt x="367832" y="135503"/>
                  <a:pt x="364809" y="130969"/>
                </a:cubicBezTo>
                <a:cubicBezTo>
                  <a:pt x="362941" y="128167"/>
                  <a:pt x="360046" y="126206"/>
                  <a:pt x="357665" y="123825"/>
                </a:cubicBezTo>
                <a:cubicBezTo>
                  <a:pt x="351998" y="106822"/>
                  <a:pt x="348726" y="112322"/>
                  <a:pt x="360046" y="104775"/>
                </a:cubicBezTo>
                <a:cubicBezTo>
                  <a:pt x="363221" y="105569"/>
                  <a:pt x="366298" y="107156"/>
                  <a:pt x="369571" y="107156"/>
                </a:cubicBezTo>
                <a:cubicBezTo>
                  <a:pt x="416940" y="107156"/>
                  <a:pt x="398268" y="107659"/>
                  <a:pt x="421959" y="102394"/>
                </a:cubicBezTo>
                <a:cubicBezTo>
                  <a:pt x="442147" y="97907"/>
                  <a:pt x="425859" y="102681"/>
                  <a:pt x="448153" y="95250"/>
                </a:cubicBezTo>
                <a:lnTo>
                  <a:pt x="455296" y="92869"/>
                </a:lnTo>
                <a:cubicBezTo>
                  <a:pt x="457677" y="91281"/>
                  <a:pt x="460923" y="90533"/>
                  <a:pt x="462440" y="88106"/>
                </a:cubicBezTo>
                <a:cubicBezTo>
                  <a:pt x="465101" y="83849"/>
                  <a:pt x="465615" y="78581"/>
                  <a:pt x="467203" y="73819"/>
                </a:cubicBezTo>
                <a:cubicBezTo>
                  <a:pt x="470617" y="63578"/>
                  <a:pt x="468978" y="69100"/>
                  <a:pt x="471965" y="57150"/>
                </a:cubicBezTo>
                <a:cubicBezTo>
                  <a:pt x="471171" y="54769"/>
                  <a:pt x="471359" y="51781"/>
                  <a:pt x="469584" y="50006"/>
                </a:cubicBezTo>
                <a:cubicBezTo>
                  <a:pt x="467809" y="48231"/>
                  <a:pt x="464685" y="48748"/>
                  <a:pt x="462440" y="47625"/>
                </a:cubicBezTo>
                <a:cubicBezTo>
                  <a:pt x="459880" y="46345"/>
                  <a:pt x="457677" y="44450"/>
                  <a:pt x="455296" y="42862"/>
                </a:cubicBezTo>
                <a:cubicBezTo>
                  <a:pt x="442596" y="43656"/>
                  <a:pt x="429858" y="43978"/>
                  <a:pt x="417196" y="45244"/>
                </a:cubicBezTo>
                <a:cubicBezTo>
                  <a:pt x="412054" y="45758"/>
                  <a:pt x="396582" y="51321"/>
                  <a:pt x="393384" y="52387"/>
                </a:cubicBezTo>
                <a:lnTo>
                  <a:pt x="379096" y="57150"/>
                </a:lnTo>
                <a:lnTo>
                  <a:pt x="371953" y="59531"/>
                </a:lnTo>
                <a:cubicBezTo>
                  <a:pt x="345527" y="56595"/>
                  <a:pt x="357343" y="59424"/>
                  <a:pt x="336234" y="52387"/>
                </a:cubicBezTo>
                <a:cubicBezTo>
                  <a:pt x="333853" y="51593"/>
                  <a:pt x="331179" y="51398"/>
                  <a:pt x="329090" y="50006"/>
                </a:cubicBezTo>
                <a:cubicBezTo>
                  <a:pt x="323795" y="46477"/>
                  <a:pt x="321208" y="43847"/>
                  <a:pt x="314803" y="42862"/>
                </a:cubicBezTo>
                <a:cubicBezTo>
                  <a:pt x="306919" y="41649"/>
                  <a:pt x="298928" y="41275"/>
                  <a:pt x="290990" y="40481"/>
                </a:cubicBezTo>
                <a:cubicBezTo>
                  <a:pt x="285663" y="39149"/>
                  <a:pt x="270660" y="35658"/>
                  <a:pt x="267178" y="33337"/>
                </a:cubicBezTo>
                <a:cubicBezTo>
                  <a:pt x="257945" y="27183"/>
                  <a:pt x="262749" y="29480"/>
                  <a:pt x="252890" y="26194"/>
                </a:cubicBezTo>
                <a:cubicBezTo>
                  <a:pt x="250509" y="24606"/>
                  <a:pt x="248306" y="22711"/>
                  <a:pt x="245746" y="21431"/>
                </a:cubicBezTo>
                <a:cubicBezTo>
                  <a:pt x="243501" y="20309"/>
                  <a:pt x="240797" y="20269"/>
                  <a:pt x="238603" y="19050"/>
                </a:cubicBezTo>
                <a:cubicBezTo>
                  <a:pt x="233599" y="16270"/>
                  <a:pt x="224315" y="9525"/>
                  <a:pt x="224315" y="9525"/>
                </a:cubicBezTo>
                <a:cubicBezTo>
                  <a:pt x="222728" y="7144"/>
                  <a:pt x="221788" y="4169"/>
                  <a:pt x="219553" y="2381"/>
                </a:cubicBezTo>
                <a:cubicBezTo>
                  <a:pt x="217593" y="813"/>
                  <a:pt x="214919" y="0"/>
                  <a:pt x="212409" y="0"/>
                </a:cubicBezTo>
                <a:cubicBezTo>
                  <a:pt x="202851" y="0"/>
                  <a:pt x="193359" y="1587"/>
                  <a:pt x="183834" y="2381"/>
                </a:cubicBezTo>
                <a:cubicBezTo>
                  <a:pt x="179071" y="5556"/>
                  <a:pt x="174976" y="10096"/>
                  <a:pt x="169546" y="11906"/>
                </a:cubicBezTo>
                <a:cubicBezTo>
                  <a:pt x="167165" y="12700"/>
                  <a:pt x="164816" y="13597"/>
                  <a:pt x="162403" y="14287"/>
                </a:cubicBezTo>
                <a:cubicBezTo>
                  <a:pt x="158848" y="15303"/>
                  <a:pt x="149537" y="17149"/>
                  <a:pt x="145734" y="19050"/>
                </a:cubicBezTo>
                <a:cubicBezTo>
                  <a:pt x="139101" y="22366"/>
                  <a:pt x="139025" y="25396"/>
                  <a:pt x="131446" y="26194"/>
                </a:cubicBezTo>
                <a:cubicBezTo>
                  <a:pt x="118791" y="27526"/>
                  <a:pt x="106046" y="27781"/>
                  <a:pt x="93346" y="28575"/>
                </a:cubicBezTo>
                <a:cubicBezTo>
                  <a:pt x="91759" y="31750"/>
                  <a:pt x="89982" y="34837"/>
                  <a:pt x="88584" y="38100"/>
                </a:cubicBezTo>
                <a:cubicBezTo>
                  <a:pt x="86780" y="42310"/>
                  <a:pt x="85906" y="49596"/>
                  <a:pt x="81440" y="52387"/>
                </a:cubicBezTo>
                <a:cubicBezTo>
                  <a:pt x="70160" y="59437"/>
                  <a:pt x="45717" y="58799"/>
                  <a:pt x="36196" y="59531"/>
                </a:cubicBezTo>
                <a:cubicBezTo>
                  <a:pt x="30385" y="61468"/>
                  <a:pt x="26526" y="62058"/>
                  <a:pt x="21909" y="66675"/>
                </a:cubicBezTo>
                <a:cubicBezTo>
                  <a:pt x="19885" y="68699"/>
                  <a:pt x="19381" y="72031"/>
                  <a:pt x="17146" y="73819"/>
                </a:cubicBezTo>
                <a:cubicBezTo>
                  <a:pt x="15186" y="75387"/>
                  <a:pt x="12248" y="75078"/>
                  <a:pt x="10003" y="76200"/>
                </a:cubicBezTo>
                <a:cubicBezTo>
                  <a:pt x="-402" y="81402"/>
                  <a:pt x="-712" y="77787"/>
                  <a:pt x="478" y="80962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944916" y="2087829"/>
            <a:ext cx="274479" cy="211328"/>
          </a:xfrm>
          <a:custGeom>
            <a:avLst/>
            <a:gdLst>
              <a:gd name="connsiteX0" fmla="*/ 268641 w 274479"/>
              <a:gd name="connsiteY0" fmla="*/ 23843 h 211328"/>
              <a:gd name="connsiteX1" fmla="*/ 209435 w 274479"/>
              <a:gd name="connsiteY1" fmla="*/ 23843 h 211328"/>
              <a:gd name="connsiteX2" fmla="*/ 199567 w 274479"/>
              <a:gd name="connsiteY2" fmla="*/ 17265 h 211328"/>
              <a:gd name="connsiteX3" fmla="*/ 183121 w 274479"/>
              <a:gd name="connsiteY3" fmla="*/ 13975 h 211328"/>
              <a:gd name="connsiteX4" fmla="*/ 173254 w 274479"/>
              <a:gd name="connsiteY4" fmla="*/ 10686 h 211328"/>
              <a:gd name="connsiteX5" fmla="*/ 146940 w 274479"/>
              <a:gd name="connsiteY5" fmla="*/ 7397 h 211328"/>
              <a:gd name="connsiteX6" fmla="*/ 127205 w 274479"/>
              <a:gd name="connsiteY6" fmla="*/ 4108 h 211328"/>
              <a:gd name="connsiteX7" fmla="*/ 117337 w 274479"/>
              <a:gd name="connsiteY7" fmla="*/ 818 h 211328"/>
              <a:gd name="connsiteX8" fmla="*/ 91024 w 274479"/>
              <a:gd name="connsiteY8" fmla="*/ 4108 h 211328"/>
              <a:gd name="connsiteX9" fmla="*/ 87734 w 274479"/>
              <a:gd name="connsiteY9" fmla="*/ 33711 h 211328"/>
              <a:gd name="connsiteX10" fmla="*/ 77867 w 274479"/>
              <a:gd name="connsiteY10" fmla="*/ 50157 h 211328"/>
              <a:gd name="connsiteX11" fmla="*/ 74578 w 274479"/>
              <a:gd name="connsiteY11" fmla="*/ 86338 h 211328"/>
              <a:gd name="connsiteX12" fmla="*/ 77867 w 274479"/>
              <a:gd name="connsiteY12" fmla="*/ 96206 h 211328"/>
              <a:gd name="connsiteX13" fmla="*/ 67999 w 274479"/>
              <a:gd name="connsiteY13" fmla="*/ 99495 h 211328"/>
              <a:gd name="connsiteX14" fmla="*/ 58131 w 274479"/>
              <a:gd name="connsiteY14" fmla="*/ 106073 h 211328"/>
              <a:gd name="connsiteX15" fmla="*/ 41685 w 274479"/>
              <a:gd name="connsiteY15" fmla="*/ 102784 h 211328"/>
              <a:gd name="connsiteX16" fmla="*/ 38396 w 274479"/>
              <a:gd name="connsiteY16" fmla="*/ 92916 h 211328"/>
              <a:gd name="connsiteX17" fmla="*/ 8793 w 274479"/>
              <a:gd name="connsiteY17" fmla="*/ 96206 h 211328"/>
              <a:gd name="connsiteX18" fmla="*/ 21950 w 274479"/>
              <a:gd name="connsiteY18" fmla="*/ 142254 h 211328"/>
              <a:gd name="connsiteX19" fmla="*/ 38396 w 274479"/>
              <a:gd name="connsiteY19" fmla="*/ 155411 h 211328"/>
              <a:gd name="connsiteX20" fmla="*/ 44975 w 274479"/>
              <a:gd name="connsiteY20" fmla="*/ 181725 h 211328"/>
              <a:gd name="connsiteX21" fmla="*/ 61421 w 274479"/>
              <a:gd name="connsiteY21" fmla="*/ 211328 h 211328"/>
              <a:gd name="connsiteX22" fmla="*/ 97602 w 274479"/>
              <a:gd name="connsiteY22" fmla="*/ 208039 h 211328"/>
              <a:gd name="connsiteX23" fmla="*/ 104180 w 274479"/>
              <a:gd name="connsiteY23" fmla="*/ 201460 h 211328"/>
              <a:gd name="connsiteX24" fmla="*/ 137072 w 274479"/>
              <a:gd name="connsiteY24" fmla="*/ 191593 h 211328"/>
              <a:gd name="connsiteX25" fmla="*/ 156808 w 274479"/>
              <a:gd name="connsiteY25" fmla="*/ 185014 h 211328"/>
              <a:gd name="connsiteX26" fmla="*/ 166675 w 274479"/>
              <a:gd name="connsiteY26" fmla="*/ 181725 h 211328"/>
              <a:gd name="connsiteX27" fmla="*/ 173254 w 274479"/>
              <a:gd name="connsiteY27" fmla="*/ 175147 h 211328"/>
              <a:gd name="connsiteX28" fmla="*/ 176543 w 274479"/>
              <a:gd name="connsiteY28" fmla="*/ 165279 h 211328"/>
              <a:gd name="connsiteX29" fmla="*/ 179832 w 274479"/>
              <a:gd name="connsiteY29" fmla="*/ 119230 h 211328"/>
              <a:gd name="connsiteX30" fmla="*/ 189700 w 274479"/>
              <a:gd name="connsiteY30" fmla="*/ 102784 h 211328"/>
              <a:gd name="connsiteX31" fmla="*/ 196278 w 274479"/>
              <a:gd name="connsiteY31" fmla="*/ 92916 h 211328"/>
              <a:gd name="connsiteX32" fmla="*/ 219303 w 274479"/>
              <a:gd name="connsiteY32" fmla="*/ 73181 h 211328"/>
              <a:gd name="connsiteX33" fmla="*/ 229170 w 274479"/>
              <a:gd name="connsiteY33" fmla="*/ 69892 h 211328"/>
              <a:gd name="connsiteX34" fmla="*/ 245616 w 274479"/>
              <a:gd name="connsiteY34" fmla="*/ 66603 h 211328"/>
              <a:gd name="connsiteX35" fmla="*/ 265352 w 274479"/>
              <a:gd name="connsiteY35" fmla="*/ 60024 h 211328"/>
              <a:gd name="connsiteX36" fmla="*/ 268641 w 274479"/>
              <a:gd name="connsiteY36" fmla="*/ 23843 h 21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479" h="211328">
                <a:moveTo>
                  <a:pt x="268641" y="23843"/>
                </a:moveTo>
                <a:cubicBezTo>
                  <a:pt x="259322" y="17813"/>
                  <a:pt x="243977" y="30319"/>
                  <a:pt x="209435" y="23843"/>
                </a:cubicBezTo>
                <a:cubicBezTo>
                  <a:pt x="205550" y="23115"/>
                  <a:pt x="203268" y="18653"/>
                  <a:pt x="199567" y="17265"/>
                </a:cubicBezTo>
                <a:cubicBezTo>
                  <a:pt x="194332" y="15302"/>
                  <a:pt x="188545" y="15331"/>
                  <a:pt x="183121" y="13975"/>
                </a:cubicBezTo>
                <a:cubicBezTo>
                  <a:pt x="179758" y="13134"/>
                  <a:pt x="176665" y="11306"/>
                  <a:pt x="173254" y="10686"/>
                </a:cubicBezTo>
                <a:cubicBezTo>
                  <a:pt x="164557" y="9105"/>
                  <a:pt x="155691" y="8647"/>
                  <a:pt x="146940" y="7397"/>
                </a:cubicBezTo>
                <a:cubicBezTo>
                  <a:pt x="140338" y="6454"/>
                  <a:pt x="133783" y="5204"/>
                  <a:pt x="127205" y="4108"/>
                </a:cubicBezTo>
                <a:cubicBezTo>
                  <a:pt x="123916" y="3011"/>
                  <a:pt x="120804" y="818"/>
                  <a:pt x="117337" y="818"/>
                </a:cubicBezTo>
                <a:cubicBezTo>
                  <a:pt x="108498" y="818"/>
                  <a:pt x="96937" y="-2462"/>
                  <a:pt x="91024" y="4108"/>
                </a:cubicBezTo>
                <a:cubicBezTo>
                  <a:pt x="84382" y="11488"/>
                  <a:pt x="89366" y="23918"/>
                  <a:pt x="87734" y="33711"/>
                </a:cubicBezTo>
                <a:cubicBezTo>
                  <a:pt x="86026" y="43958"/>
                  <a:pt x="84605" y="43418"/>
                  <a:pt x="77867" y="50157"/>
                </a:cubicBezTo>
                <a:cubicBezTo>
                  <a:pt x="70343" y="72726"/>
                  <a:pt x="69264" y="65084"/>
                  <a:pt x="74578" y="86338"/>
                </a:cubicBezTo>
                <a:cubicBezTo>
                  <a:pt x="75419" y="89702"/>
                  <a:pt x="76771" y="92917"/>
                  <a:pt x="77867" y="96206"/>
                </a:cubicBezTo>
                <a:cubicBezTo>
                  <a:pt x="74578" y="97302"/>
                  <a:pt x="71100" y="97945"/>
                  <a:pt x="67999" y="99495"/>
                </a:cubicBezTo>
                <a:cubicBezTo>
                  <a:pt x="64463" y="101263"/>
                  <a:pt x="62054" y="105583"/>
                  <a:pt x="58131" y="106073"/>
                </a:cubicBezTo>
                <a:cubicBezTo>
                  <a:pt x="52584" y="106766"/>
                  <a:pt x="47167" y="103880"/>
                  <a:pt x="41685" y="102784"/>
                </a:cubicBezTo>
                <a:cubicBezTo>
                  <a:pt x="40589" y="99495"/>
                  <a:pt x="41796" y="93596"/>
                  <a:pt x="38396" y="92916"/>
                </a:cubicBezTo>
                <a:cubicBezTo>
                  <a:pt x="28660" y="90969"/>
                  <a:pt x="13996" y="87750"/>
                  <a:pt x="8793" y="96206"/>
                </a:cubicBezTo>
                <a:cubicBezTo>
                  <a:pt x="-11743" y="129578"/>
                  <a:pt x="8330" y="131358"/>
                  <a:pt x="21950" y="142254"/>
                </a:cubicBezTo>
                <a:cubicBezTo>
                  <a:pt x="45383" y="161001"/>
                  <a:pt x="8029" y="135167"/>
                  <a:pt x="38396" y="155411"/>
                </a:cubicBezTo>
                <a:cubicBezTo>
                  <a:pt x="39308" y="159974"/>
                  <a:pt x="41812" y="176032"/>
                  <a:pt x="44975" y="181725"/>
                </a:cubicBezTo>
                <a:cubicBezTo>
                  <a:pt x="63825" y="215656"/>
                  <a:pt x="53977" y="188999"/>
                  <a:pt x="61421" y="211328"/>
                </a:cubicBezTo>
                <a:cubicBezTo>
                  <a:pt x="73481" y="210232"/>
                  <a:pt x="85802" y="210762"/>
                  <a:pt x="97602" y="208039"/>
                </a:cubicBezTo>
                <a:cubicBezTo>
                  <a:pt x="100624" y="207342"/>
                  <a:pt x="101406" y="202847"/>
                  <a:pt x="104180" y="201460"/>
                </a:cubicBezTo>
                <a:cubicBezTo>
                  <a:pt x="115807" y="195647"/>
                  <a:pt x="125270" y="195134"/>
                  <a:pt x="137072" y="191593"/>
                </a:cubicBezTo>
                <a:cubicBezTo>
                  <a:pt x="143714" y="189600"/>
                  <a:pt x="150229" y="187207"/>
                  <a:pt x="156808" y="185014"/>
                </a:cubicBezTo>
                <a:lnTo>
                  <a:pt x="166675" y="181725"/>
                </a:lnTo>
                <a:cubicBezTo>
                  <a:pt x="168868" y="179532"/>
                  <a:pt x="171658" y="177806"/>
                  <a:pt x="173254" y="175147"/>
                </a:cubicBezTo>
                <a:cubicBezTo>
                  <a:pt x="175038" y="172174"/>
                  <a:pt x="176138" y="168722"/>
                  <a:pt x="176543" y="165279"/>
                </a:cubicBezTo>
                <a:cubicBezTo>
                  <a:pt x="178341" y="149996"/>
                  <a:pt x="178034" y="134513"/>
                  <a:pt x="179832" y="119230"/>
                </a:cubicBezTo>
                <a:cubicBezTo>
                  <a:pt x="181211" y="107508"/>
                  <a:pt x="183254" y="110841"/>
                  <a:pt x="189700" y="102784"/>
                </a:cubicBezTo>
                <a:cubicBezTo>
                  <a:pt x="192170" y="99697"/>
                  <a:pt x="193705" y="95918"/>
                  <a:pt x="196278" y="92916"/>
                </a:cubicBezTo>
                <a:cubicBezTo>
                  <a:pt x="202349" y="85833"/>
                  <a:pt x="210572" y="77546"/>
                  <a:pt x="219303" y="73181"/>
                </a:cubicBezTo>
                <a:cubicBezTo>
                  <a:pt x="222404" y="71631"/>
                  <a:pt x="225807" y="70733"/>
                  <a:pt x="229170" y="69892"/>
                </a:cubicBezTo>
                <a:cubicBezTo>
                  <a:pt x="234594" y="68536"/>
                  <a:pt x="240222" y="68074"/>
                  <a:pt x="245616" y="66603"/>
                </a:cubicBezTo>
                <a:cubicBezTo>
                  <a:pt x="252306" y="64778"/>
                  <a:pt x="265352" y="60024"/>
                  <a:pt x="265352" y="60024"/>
                </a:cubicBezTo>
                <a:cubicBezTo>
                  <a:pt x="275579" y="44683"/>
                  <a:pt x="277960" y="29873"/>
                  <a:pt x="268641" y="23843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Овал 341"/>
          <p:cNvSpPr/>
          <p:nvPr/>
        </p:nvSpPr>
        <p:spPr>
          <a:xfrm>
            <a:off x="5199336" y="2006080"/>
            <a:ext cx="101529" cy="9733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Овал 342"/>
          <p:cNvSpPr/>
          <p:nvPr/>
        </p:nvSpPr>
        <p:spPr>
          <a:xfrm>
            <a:off x="5106064" y="5197991"/>
            <a:ext cx="78580" cy="811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Овал 344"/>
          <p:cNvSpPr/>
          <p:nvPr/>
        </p:nvSpPr>
        <p:spPr>
          <a:xfrm>
            <a:off x="6200534" y="5047238"/>
            <a:ext cx="78580" cy="811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Овал 343"/>
          <p:cNvSpPr/>
          <p:nvPr/>
        </p:nvSpPr>
        <p:spPr>
          <a:xfrm>
            <a:off x="8267008" y="3612343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Овал 345"/>
          <p:cNvSpPr/>
          <p:nvPr/>
        </p:nvSpPr>
        <p:spPr>
          <a:xfrm>
            <a:off x="8299846" y="3330921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Овал 346"/>
          <p:cNvSpPr/>
          <p:nvPr/>
        </p:nvSpPr>
        <p:spPr>
          <a:xfrm>
            <a:off x="8549573" y="3778297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Овал 351"/>
          <p:cNvSpPr/>
          <p:nvPr/>
        </p:nvSpPr>
        <p:spPr>
          <a:xfrm>
            <a:off x="8544650" y="3648279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0" name="Овал 549"/>
          <p:cNvSpPr/>
          <p:nvPr/>
        </p:nvSpPr>
        <p:spPr>
          <a:xfrm>
            <a:off x="8405691" y="3894131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3" name="Овал 632"/>
          <p:cNvSpPr/>
          <p:nvPr/>
        </p:nvSpPr>
        <p:spPr>
          <a:xfrm>
            <a:off x="8375431" y="3746285"/>
            <a:ext cx="99399" cy="95023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540681" y="2948737"/>
            <a:ext cx="247530" cy="364378"/>
          </a:xfrm>
          <a:custGeom>
            <a:avLst/>
            <a:gdLst>
              <a:gd name="connsiteX0" fmla="*/ 2262 w 247530"/>
              <a:gd name="connsiteY0" fmla="*/ 247650 h 364378"/>
              <a:gd name="connsiteX1" fmla="*/ 26074 w 247530"/>
              <a:gd name="connsiteY1" fmla="*/ 171450 h 364378"/>
              <a:gd name="connsiteX2" fmla="*/ 21312 w 247530"/>
              <a:gd name="connsiteY2" fmla="*/ 157163 h 364378"/>
              <a:gd name="connsiteX3" fmla="*/ 18930 w 247530"/>
              <a:gd name="connsiteY3" fmla="*/ 150019 h 364378"/>
              <a:gd name="connsiteX4" fmla="*/ 21312 w 247530"/>
              <a:gd name="connsiteY4" fmla="*/ 138113 h 364378"/>
              <a:gd name="connsiteX5" fmla="*/ 28455 w 247530"/>
              <a:gd name="connsiteY5" fmla="*/ 135732 h 364378"/>
              <a:gd name="connsiteX6" fmla="*/ 83224 w 247530"/>
              <a:gd name="connsiteY6" fmla="*/ 133350 h 364378"/>
              <a:gd name="connsiteX7" fmla="*/ 90368 w 247530"/>
              <a:gd name="connsiteY7" fmla="*/ 128588 h 364378"/>
              <a:gd name="connsiteX8" fmla="*/ 95130 w 247530"/>
              <a:gd name="connsiteY8" fmla="*/ 114300 h 364378"/>
              <a:gd name="connsiteX9" fmla="*/ 92749 w 247530"/>
              <a:gd name="connsiteY9" fmla="*/ 92869 h 364378"/>
              <a:gd name="connsiteX10" fmla="*/ 87987 w 247530"/>
              <a:gd name="connsiteY10" fmla="*/ 78582 h 364378"/>
              <a:gd name="connsiteX11" fmla="*/ 97512 w 247530"/>
              <a:gd name="connsiteY11" fmla="*/ 54769 h 364378"/>
              <a:gd name="connsiteX12" fmla="*/ 104655 w 247530"/>
              <a:gd name="connsiteY12" fmla="*/ 52388 h 364378"/>
              <a:gd name="connsiteX13" fmla="*/ 111799 w 247530"/>
              <a:gd name="connsiteY13" fmla="*/ 47625 h 364378"/>
              <a:gd name="connsiteX14" fmla="*/ 121324 w 247530"/>
              <a:gd name="connsiteY14" fmla="*/ 26194 h 364378"/>
              <a:gd name="connsiteX15" fmla="*/ 128468 w 247530"/>
              <a:gd name="connsiteY15" fmla="*/ 2382 h 364378"/>
              <a:gd name="connsiteX16" fmla="*/ 135612 w 247530"/>
              <a:gd name="connsiteY16" fmla="*/ 0 h 364378"/>
              <a:gd name="connsiteX17" fmla="*/ 161805 w 247530"/>
              <a:gd name="connsiteY17" fmla="*/ 2382 h 364378"/>
              <a:gd name="connsiteX18" fmla="*/ 164187 w 247530"/>
              <a:gd name="connsiteY18" fmla="*/ 9525 h 364378"/>
              <a:gd name="connsiteX19" fmla="*/ 178474 w 247530"/>
              <a:gd name="connsiteY19" fmla="*/ 19050 h 364378"/>
              <a:gd name="connsiteX20" fmla="*/ 192762 w 247530"/>
              <a:gd name="connsiteY20" fmla="*/ 23813 h 364378"/>
              <a:gd name="connsiteX21" fmla="*/ 199905 w 247530"/>
              <a:gd name="connsiteY21" fmla="*/ 28575 h 364378"/>
              <a:gd name="connsiteX22" fmla="*/ 204668 w 247530"/>
              <a:gd name="connsiteY22" fmla="*/ 38100 h 364378"/>
              <a:gd name="connsiteX23" fmla="*/ 211812 w 247530"/>
              <a:gd name="connsiteY23" fmla="*/ 45244 h 364378"/>
              <a:gd name="connsiteX24" fmla="*/ 223718 w 247530"/>
              <a:gd name="connsiteY24" fmla="*/ 66675 h 364378"/>
              <a:gd name="connsiteX25" fmla="*/ 228480 w 247530"/>
              <a:gd name="connsiteY25" fmla="*/ 73819 h 364378"/>
              <a:gd name="connsiteX26" fmla="*/ 238005 w 247530"/>
              <a:gd name="connsiteY26" fmla="*/ 102394 h 364378"/>
              <a:gd name="connsiteX27" fmla="*/ 240387 w 247530"/>
              <a:gd name="connsiteY27" fmla="*/ 109538 h 364378"/>
              <a:gd name="connsiteX28" fmla="*/ 247530 w 247530"/>
              <a:gd name="connsiteY28" fmla="*/ 123825 h 364378"/>
              <a:gd name="connsiteX29" fmla="*/ 245149 w 247530"/>
              <a:gd name="connsiteY29" fmla="*/ 130969 h 364378"/>
              <a:gd name="connsiteX30" fmla="*/ 238005 w 247530"/>
              <a:gd name="connsiteY30" fmla="*/ 135732 h 364378"/>
              <a:gd name="connsiteX31" fmla="*/ 233243 w 247530"/>
              <a:gd name="connsiteY31" fmla="*/ 150019 h 364378"/>
              <a:gd name="connsiteX32" fmla="*/ 211812 w 247530"/>
              <a:gd name="connsiteY32" fmla="*/ 159544 h 364378"/>
              <a:gd name="connsiteX33" fmla="*/ 209430 w 247530"/>
              <a:gd name="connsiteY33" fmla="*/ 166688 h 364378"/>
              <a:gd name="connsiteX34" fmla="*/ 207049 w 247530"/>
              <a:gd name="connsiteY34" fmla="*/ 183357 h 364378"/>
              <a:gd name="connsiteX35" fmla="*/ 199905 w 247530"/>
              <a:gd name="connsiteY35" fmla="*/ 197644 h 364378"/>
              <a:gd name="connsiteX36" fmla="*/ 192762 w 247530"/>
              <a:gd name="connsiteY36" fmla="*/ 202407 h 364378"/>
              <a:gd name="connsiteX37" fmla="*/ 185618 w 247530"/>
              <a:gd name="connsiteY37" fmla="*/ 216694 h 364378"/>
              <a:gd name="connsiteX38" fmla="*/ 178474 w 247530"/>
              <a:gd name="connsiteY38" fmla="*/ 221457 h 364378"/>
              <a:gd name="connsiteX39" fmla="*/ 178474 w 247530"/>
              <a:gd name="connsiteY39" fmla="*/ 245269 h 364378"/>
              <a:gd name="connsiteX40" fmla="*/ 192762 w 247530"/>
              <a:gd name="connsiteY40" fmla="*/ 252413 h 364378"/>
              <a:gd name="connsiteX41" fmla="*/ 197524 w 247530"/>
              <a:gd name="connsiteY41" fmla="*/ 259557 h 364378"/>
              <a:gd name="connsiteX42" fmla="*/ 190380 w 247530"/>
              <a:gd name="connsiteY42" fmla="*/ 261938 h 364378"/>
              <a:gd name="connsiteX43" fmla="*/ 173712 w 247530"/>
              <a:gd name="connsiteY43" fmla="*/ 269082 h 364378"/>
              <a:gd name="connsiteX44" fmla="*/ 159424 w 247530"/>
              <a:gd name="connsiteY44" fmla="*/ 273844 h 364378"/>
              <a:gd name="connsiteX45" fmla="*/ 152280 w 247530"/>
              <a:gd name="connsiteY45" fmla="*/ 295275 h 364378"/>
              <a:gd name="connsiteX46" fmla="*/ 157043 w 247530"/>
              <a:gd name="connsiteY46" fmla="*/ 302419 h 364378"/>
              <a:gd name="connsiteX47" fmla="*/ 168949 w 247530"/>
              <a:gd name="connsiteY47" fmla="*/ 323850 h 364378"/>
              <a:gd name="connsiteX48" fmla="*/ 183237 w 247530"/>
              <a:gd name="connsiteY48" fmla="*/ 330994 h 364378"/>
              <a:gd name="connsiteX49" fmla="*/ 199905 w 247530"/>
              <a:gd name="connsiteY49" fmla="*/ 335757 h 364378"/>
              <a:gd name="connsiteX50" fmla="*/ 192762 w 247530"/>
              <a:gd name="connsiteY50" fmla="*/ 338138 h 364378"/>
              <a:gd name="connsiteX51" fmla="*/ 147518 w 247530"/>
              <a:gd name="connsiteY51" fmla="*/ 340519 h 364378"/>
              <a:gd name="connsiteX52" fmla="*/ 145137 w 247530"/>
              <a:gd name="connsiteY52" fmla="*/ 350044 h 364378"/>
              <a:gd name="connsiteX53" fmla="*/ 135612 w 247530"/>
              <a:gd name="connsiteY53" fmla="*/ 359569 h 364378"/>
              <a:gd name="connsiteX54" fmla="*/ 121324 w 247530"/>
              <a:gd name="connsiteY54" fmla="*/ 359569 h 364378"/>
              <a:gd name="connsiteX55" fmla="*/ 116562 w 247530"/>
              <a:gd name="connsiteY55" fmla="*/ 352425 h 364378"/>
              <a:gd name="connsiteX56" fmla="*/ 109418 w 247530"/>
              <a:gd name="connsiteY56" fmla="*/ 338138 h 364378"/>
              <a:gd name="connsiteX57" fmla="*/ 87987 w 247530"/>
              <a:gd name="connsiteY57" fmla="*/ 326232 h 364378"/>
              <a:gd name="connsiteX58" fmla="*/ 78462 w 247530"/>
              <a:gd name="connsiteY58" fmla="*/ 321469 h 364378"/>
              <a:gd name="connsiteX59" fmla="*/ 68937 w 247530"/>
              <a:gd name="connsiteY59" fmla="*/ 319088 h 364378"/>
              <a:gd name="connsiteX60" fmla="*/ 45124 w 247530"/>
              <a:gd name="connsiteY60" fmla="*/ 311944 h 364378"/>
              <a:gd name="connsiteX61" fmla="*/ 42743 w 247530"/>
              <a:gd name="connsiteY61" fmla="*/ 304800 h 364378"/>
              <a:gd name="connsiteX62" fmla="*/ 28455 w 247530"/>
              <a:gd name="connsiteY62" fmla="*/ 292894 h 364378"/>
              <a:gd name="connsiteX63" fmla="*/ 18930 w 247530"/>
              <a:gd name="connsiteY63" fmla="*/ 280988 h 364378"/>
              <a:gd name="connsiteX64" fmla="*/ 4643 w 247530"/>
              <a:gd name="connsiteY64" fmla="*/ 276225 h 364378"/>
              <a:gd name="connsiteX65" fmla="*/ 2262 w 247530"/>
              <a:gd name="connsiteY65" fmla="*/ 247650 h 36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7530" h="364378">
                <a:moveTo>
                  <a:pt x="2262" y="247650"/>
                </a:moveTo>
                <a:cubicBezTo>
                  <a:pt x="5834" y="230187"/>
                  <a:pt x="20592" y="197490"/>
                  <a:pt x="26074" y="171450"/>
                </a:cubicBezTo>
                <a:cubicBezTo>
                  <a:pt x="27108" y="166538"/>
                  <a:pt x="22899" y="161925"/>
                  <a:pt x="21312" y="157163"/>
                </a:cubicBezTo>
                <a:lnTo>
                  <a:pt x="18930" y="150019"/>
                </a:lnTo>
                <a:cubicBezTo>
                  <a:pt x="19724" y="146050"/>
                  <a:pt x="19067" y="141481"/>
                  <a:pt x="21312" y="138113"/>
                </a:cubicBezTo>
                <a:cubicBezTo>
                  <a:pt x="22704" y="136025"/>
                  <a:pt x="25953" y="135925"/>
                  <a:pt x="28455" y="135732"/>
                </a:cubicBezTo>
                <a:cubicBezTo>
                  <a:pt x="46675" y="134330"/>
                  <a:pt x="64968" y="134144"/>
                  <a:pt x="83224" y="133350"/>
                </a:cubicBezTo>
                <a:cubicBezTo>
                  <a:pt x="85605" y="131763"/>
                  <a:pt x="88851" y="131015"/>
                  <a:pt x="90368" y="128588"/>
                </a:cubicBezTo>
                <a:cubicBezTo>
                  <a:pt x="93029" y="124331"/>
                  <a:pt x="95130" y="114300"/>
                  <a:pt x="95130" y="114300"/>
                </a:cubicBezTo>
                <a:cubicBezTo>
                  <a:pt x="94336" y="107156"/>
                  <a:pt x="94158" y="99917"/>
                  <a:pt x="92749" y="92869"/>
                </a:cubicBezTo>
                <a:cubicBezTo>
                  <a:pt x="91765" y="87947"/>
                  <a:pt x="87987" y="78582"/>
                  <a:pt x="87987" y="78582"/>
                </a:cubicBezTo>
                <a:cubicBezTo>
                  <a:pt x="90103" y="61649"/>
                  <a:pt x="85321" y="60865"/>
                  <a:pt x="97512" y="54769"/>
                </a:cubicBezTo>
                <a:cubicBezTo>
                  <a:pt x="99757" y="53647"/>
                  <a:pt x="102274" y="53182"/>
                  <a:pt x="104655" y="52388"/>
                </a:cubicBezTo>
                <a:cubicBezTo>
                  <a:pt x="107036" y="50800"/>
                  <a:pt x="109775" y="49649"/>
                  <a:pt x="111799" y="47625"/>
                </a:cubicBezTo>
                <a:cubicBezTo>
                  <a:pt x="117013" y="42411"/>
                  <a:pt x="119751" y="32486"/>
                  <a:pt x="121324" y="26194"/>
                </a:cubicBezTo>
                <a:cubicBezTo>
                  <a:pt x="122174" y="22793"/>
                  <a:pt x="126886" y="2910"/>
                  <a:pt x="128468" y="2382"/>
                </a:cubicBezTo>
                <a:lnTo>
                  <a:pt x="135612" y="0"/>
                </a:lnTo>
                <a:cubicBezTo>
                  <a:pt x="144343" y="794"/>
                  <a:pt x="153488" y="-390"/>
                  <a:pt x="161805" y="2382"/>
                </a:cubicBezTo>
                <a:cubicBezTo>
                  <a:pt x="164186" y="3176"/>
                  <a:pt x="162412" y="7750"/>
                  <a:pt x="164187" y="9525"/>
                </a:cubicBezTo>
                <a:cubicBezTo>
                  <a:pt x="168234" y="13572"/>
                  <a:pt x="173044" y="17240"/>
                  <a:pt x="178474" y="19050"/>
                </a:cubicBezTo>
                <a:lnTo>
                  <a:pt x="192762" y="23813"/>
                </a:lnTo>
                <a:cubicBezTo>
                  <a:pt x="195143" y="25400"/>
                  <a:pt x="198073" y="26377"/>
                  <a:pt x="199905" y="28575"/>
                </a:cubicBezTo>
                <a:cubicBezTo>
                  <a:pt x="202178" y="31302"/>
                  <a:pt x="202605" y="35211"/>
                  <a:pt x="204668" y="38100"/>
                </a:cubicBezTo>
                <a:cubicBezTo>
                  <a:pt x="206626" y="40840"/>
                  <a:pt x="209431" y="42863"/>
                  <a:pt x="211812" y="45244"/>
                </a:cubicBezTo>
                <a:cubicBezTo>
                  <a:pt x="216003" y="57819"/>
                  <a:pt x="212800" y="50298"/>
                  <a:pt x="223718" y="66675"/>
                </a:cubicBezTo>
                <a:cubicBezTo>
                  <a:pt x="225305" y="69056"/>
                  <a:pt x="227575" y="71104"/>
                  <a:pt x="228480" y="73819"/>
                </a:cubicBezTo>
                <a:lnTo>
                  <a:pt x="238005" y="102394"/>
                </a:lnTo>
                <a:cubicBezTo>
                  <a:pt x="238799" y="104775"/>
                  <a:pt x="238995" y="107449"/>
                  <a:pt x="240387" y="109538"/>
                </a:cubicBezTo>
                <a:cubicBezTo>
                  <a:pt x="246541" y="118770"/>
                  <a:pt x="244244" y="113967"/>
                  <a:pt x="247530" y="123825"/>
                </a:cubicBezTo>
                <a:cubicBezTo>
                  <a:pt x="246736" y="126206"/>
                  <a:pt x="246717" y="129009"/>
                  <a:pt x="245149" y="130969"/>
                </a:cubicBezTo>
                <a:cubicBezTo>
                  <a:pt x="243361" y="133204"/>
                  <a:pt x="239522" y="133305"/>
                  <a:pt x="238005" y="135732"/>
                </a:cubicBezTo>
                <a:cubicBezTo>
                  <a:pt x="235344" y="139989"/>
                  <a:pt x="238005" y="148431"/>
                  <a:pt x="233243" y="150019"/>
                </a:cubicBezTo>
                <a:cubicBezTo>
                  <a:pt x="216240" y="155687"/>
                  <a:pt x="223132" y="151997"/>
                  <a:pt x="211812" y="159544"/>
                </a:cubicBezTo>
                <a:cubicBezTo>
                  <a:pt x="211018" y="161925"/>
                  <a:pt x="209922" y="164227"/>
                  <a:pt x="209430" y="166688"/>
                </a:cubicBezTo>
                <a:cubicBezTo>
                  <a:pt x="208329" y="172192"/>
                  <a:pt x="208150" y="177853"/>
                  <a:pt x="207049" y="183357"/>
                </a:cubicBezTo>
                <a:cubicBezTo>
                  <a:pt x="206081" y="188200"/>
                  <a:pt x="203417" y="194131"/>
                  <a:pt x="199905" y="197644"/>
                </a:cubicBezTo>
                <a:cubicBezTo>
                  <a:pt x="197881" y="199668"/>
                  <a:pt x="195143" y="200819"/>
                  <a:pt x="192762" y="202407"/>
                </a:cubicBezTo>
                <a:cubicBezTo>
                  <a:pt x="190825" y="208215"/>
                  <a:pt x="190232" y="212079"/>
                  <a:pt x="185618" y="216694"/>
                </a:cubicBezTo>
                <a:cubicBezTo>
                  <a:pt x="183594" y="218718"/>
                  <a:pt x="180855" y="219869"/>
                  <a:pt x="178474" y="221457"/>
                </a:cubicBezTo>
                <a:cubicBezTo>
                  <a:pt x="175425" y="230604"/>
                  <a:pt x="173262" y="233543"/>
                  <a:pt x="178474" y="245269"/>
                </a:cubicBezTo>
                <a:cubicBezTo>
                  <a:pt x="180080" y="248883"/>
                  <a:pt x="189591" y="251356"/>
                  <a:pt x="192762" y="252413"/>
                </a:cubicBezTo>
                <a:cubicBezTo>
                  <a:pt x="194349" y="254794"/>
                  <a:pt x="198218" y="256781"/>
                  <a:pt x="197524" y="259557"/>
                </a:cubicBezTo>
                <a:cubicBezTo>
                  <a:pt x="196915" y="261992"/>
                  <a:pt x="192625" y="260816"/>
                  <a:pt x="190380" y="261938"/>
                </a:cubicBezTo>
                <a:cubicBezTo>
                  <a:pt x="169603" y="272326"/>
                  <a:pt x="198491" y="261648"/>
                  <a:pt x="173712" y="269082"/>
                </a:cubicBezTo>
                <a:cubicBezTo>
                  <a:pt x="168904" y="270525"/>
                  <a:pt x="159424" y="273844"/>
                  <a:pt x="159424" y="273844"/>
                </a:cubicBezTo>
                <a:cubicBezTo>
                  <a:pt x="151238" y="286123"/>
                  <a:pt x="146891" y="284498"/>
                  <a:pt x="152280" y="295275"/>
                </a:cubicBezTo>
                <a:cubicBezTo>
                  <a:pt x="153560" y="297835"/>
                  <a:pt x="155455" y="300038"/>
                  <a:pt x="157043" y="302419"/>
                </a:cubicBezTo>
                <a:cubicBezTo>
                  <a:pt x="159140" y="308710"/>
                  <a:pt x="162807" y="321802"/>
                  <a:pt x="168949" y="323850"/>
                </a:cubicBezTo>
                <a:cubicBezTo>
                  <a:pt x="186910" y="329839"/>
                  <a:pt x="164768" y="321760"/>
                  <a:pt x="183237" y="330994"/>
                </a:cubicBezTo>
                <a:cubicBezTo>
                  <a:pt x="186651" y="332701"/>
                  <a:pt x="196856" y="334995"/>
                  <a:pt x="199905" y="335757"/>
                </a:cubicBezTo>
                <a:cubicBezTo>
                  <a:pt x="197524" y="336551"/>
                  <a:pt x="195261" y="337911"/>
                  <a:pt x="192762" y="338138"/>
                </a:cubicBezTo>
                <a:cubicBezTo>
                  <a:pt x="177722" y="339505"/>
                  <a:pt x="162169" y="336856"/>
                  <a:pt x="147518" y="340519"/>
                </a:cubicBezTo>
                <a:cubicBezTo>
                  <a:pt x="144343" y="341313"/>
                  <a:pt x="146036" y="346897"/>
                  <a:pt x="145137" y="350044"/>
                </a:cubicBezTo>
                <a:cubicBezTo>
                  <a:pt x="142463" y="359402"/>
                  <a:pt x="144634" y="356562"/>
                  <a:pt x="135612" y="359569"/>
                </a:cubicBezTo>
                <a:cubicBezTo>
                  <a:pt x="127992" y="364649"/>
                  <a:pt x="128944" y="367190"/>
                  <a:pt x="121324" y="359569"/>
                </a:cubicBezTo>
                <a:cubicBezTo>
                  <a:pt x="119300" y="357545"/>
                  <a:pt x="117842" y="354985"/>
                  <a:pt x="116562" y="352425"/>
                </a:cubicBezTo>
                <a:cubicBezTo>
                  <a:pt x="113355" y="346012"/>
                  <a:pt x="115480" y="343443"/>
                  <a:pt x="109418" y="338138"/>
                </a:cubicBezTo>
                <a:cubicBezTo>
                  <a:pt x="94566" y="325142"/>
                  <a:pt x="99892" y="331335"/>
                  <a:pt x="87987" y="326232"/>
                </a:cubicBezTo>
                <a:cubicBezTo>
                  <a:pt x="84724" y="324834"/>
                  <a:pt x="81786" y="322715"/>
                  <a:pt x="78462" y="321469"/>
                </a:cubicBezTo>
                <a:cubicBezTo>
                  <a:pt x="75398" y="320320"/>
                  <a:pt x="72072" y="320028"/>
                  <a:pt x="68937" y="319088"/>
                </a:cubicBezTo>
                <a:cubicBezTo>
                  <a:pt x="39950" y="310392"/>
                  <a:pt x="67078" y="317432"/>
                  <a:pt x="45124" y="311944"/>
                </a:cubicBezTo>
                <a:cubicBezTo>
                  <a:pt x="44330" y="309563"/>
                  <a:pt x="44135" y="306889"/>
                  <a:pt x="42743" y="304800"/>
                </a:cubicBezTo>
                <a:cubicBezTo>
                  <a:pt x="39077" y="299302"/>
                  <a:pt x="33724" y="296407"/>
                  <a:pt x="28455" y="292894"/>
                </a:cubicBezTo>
                <a:cubicBezTo>
                  <a:pt x="25873" y="285146"/>
                  <a:pt x="27360" y="284735"/>
                  <a:pt x="18930" y="280988"/>
                </a:cubicBezTo>
                <a:cubicBezTo>
                  <a:pt x="14343" y="278949"/>
                  <a:pt x="4643" y="276225"/>
                  <a:pt x="4643" y="276225"/>
                </a:cubicBezTo>
                <a:cubicBezTo>
                  <a:pt x="-750" y="260046"/>
                  <a:pt x="-1310" y="265113"/>
                  <a:pt x="2262" y="247650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543088" y="2631682"/>
            <a:ext cx="259556" cy="207207"/>
          </a:xfrm>
          <a:custGeom>
            <a:avLst/>
            <a:gdLst>
              <a:gd name="connsiteX0" fmla="*/ 0 w 259556"/>
              <a:gd name="connsiteY0" fmla="*/ 207207 h 207207"/>
              <a:gd name="connsiteX1" fmla="*/ 9525 w 259556"/>
              <a:gd name="connsiteY1" fmla="*/ 81001 h 207207"/>
              <a:gd name="connsiteX2" fmla="*/ 9525 w 259556"/>
              <a:gd name="connsiteY2" fmla="*/ 30995 h 207207"/>
              <a:gd name="connsiteX3" fmla="*/ 23812 w 259556"/>
              <a:gd name="connsiteY3" fmla="*/ 26232 h 207207"/>
              <a:gd name="connsiteX4" fmla="*/ 73819 w 259556"/>
              <a:gd name="connsiteY4" fmla="*/ 28614 h 207207"/>
              <a:gd name="connsiteX5" fmla="*/ 85725 w 259556"/>
              <a:gd name="connsiteY5" fmla="*/ 30995 h 207207"/>
              <a:gd name="connsiteX6" fmla="*/ 104775 w 259556"/>
              <a:gd name="connsiteY6" fmla="*/ 28614 h 207207"/>
              <a:gd name="connsiteX7" fmla="*/ 111919 w 259556"/>
              <a:gd name="connsiteY7" fmla="*/ 26232 h 207207"/>
              <a:gd name="connsiteX8" fmla="*/ 119062 w 259556"/>
              <a:gd name="connsiteY8" fmla="*/ 21470 h 207207"/>
              <a:gd name="connsiteX9" fmla="*/ 135731 w 259556"/>
              <a:gd name="connsiteY9" fmla="*/ 19089 h 207207"/>
              <a:gd name="connsiteX10" fmla="*/ 142875 w 259556"/>
              <a:gd name="connsiteY10" fmla="*/ 14326 h 207207"/>
              <a:gd name="connsiteX11" fmla="*/ 152400 w 259556"/>
              <a:gd name="connsiteY11" fmla="*/ 11945 h 207207"/>
              <a:gd name="connsiteX12" fmla="*/ 159544 w 259556"/>
              <a:gd name="connsiteY12" fmla="*/ 9564 h 207207"/>
              <a:gd name="connsiteX13" fmla="*/ 161925 w 259556"/>
              <a:gd name="connsiteY13" fmla="*/ 2420 h 207207"/>
              <a:gd name="connsiteX14" fmla="*/ 178594 w 259556"/>
              <a:gd name="connsiteY14" fmla="*/ 2420 h 207207"/>
              <a:gd name="connsiteX15" fmla="*/ 192881 w 259556"/>
              <a:gd name="connsiteY15" fmla="*/ 14326 h 207207"/>
              <a:gd name="connsiteX16" fmla="*/ 209550 w 259556"/>
              <a:gd name="connsiteY16" fmla="*/ 26232 h 207207"/>
              <a:gd name="connsiteX17" fmla="*/ 216694 w 259556"/>
              <a:gd name="connsiteY17" fmla="*/ 28614 h 207207"/>
              <a:gd name="connsiteX18" fmla="*/ 242887 w 259556"/>
              <a:gd name="connsiteY18" fmla="*/ 35757 h 207207"/>
              <a:gd name="connsiteX19" fmla="*/ 247650 w 259556"/>
              <a:gd name="connsiteY19" fmla="*/ 42901 h 207207"/>
              <a:gd name="connsiteX20" fmla="*/ 250031 w 259556"/>
              <a:gd name="connsiteY20" fmla="*/ 52426 h 207207"/>
              <a:gd name="connsiteX21" fmla="*/ 254794 w 259556"/>
              <a:gd name="connsiteY21" fmla="*/ 66714 h 207207"/>
              <a:gd name="connsiteX22" fmla="*/ 257175 w 259556"/>
              <a:gd name="connsiteY22" fmla="*/ 73857 h 207207"/>
              <a:gd name="connsiteX23" fmla="*/ 259556 w 259556"/>
              <a:gd name="connsiteY23" fmla="*/ 81001 h 207207"/>
              <a:gd name="connsiteX24" fmla="*/ 257175 w 259556"/>
              <a:gd name="connsiteY24" fmla="*/ 90526 h 207207"/>
              <a:gd name="connsiteX25" fmla="*/ 254794 w 259556"/>
              <a:gd name="connsiteY25" fmla="*/ 97670 h 207207"/>
              <a:gd name="connsiteX26" fmla="*/ 240506 w 259556"/>
              <a:gd name="connsiteY26" fmla="*/ 102432 h 207207"/>
              <a:gd name="connsiteX27" fmla="*/ 219075 w 259556"/>
              <a:gd name="connsiteY27" fmla="*/ 109576 h 207207"/>
              <a:gd name="connsiteX28" fmla="*/ 211931 w 259556"/>
              <a:gd name="connsiteY28" fmla="*/ 111957 h 207207"/>
              <a:gd name="connsiteX29" fmla="*/ 190500 w 259556"/>
              <a:gd name="connsiteY29" fmla="*/ 114339 h 207207"/>
              <a:gd name="connsiteX30" fmla="*/ 173831 w 259556"/>
              <a:gd name="connsiteY30" fmla="*/ 123864 h 207207"/>
              <a:gd name="connsiteX31" fmla="*/ 164306 w 259556"/>
              <a:gd name="connsiteY31" fmla="*/ 126245 h 207207"/>
              <a:gd name="connsiteX32" fmla="*/ 157162 w 259556"/>
              <a:gd name="connsiteY32" fmla="*/ 128626 h 207207"/>
              <a:gd name="connsiteX33" fmla="*/ 142875 w 259556"/>
              <a:gd name="connsiteY33" fmla="*/ 138151 h 207207"/>
              <a:gd name="connsiteX34" fmla="*/ 135731 w 259556"/>
              <a:gd name="connsiteY34" fmla="*/ 142914 h 207207"/>
              <a:gd name="connsiteX35" fmla="*/ 128587 w 259556"/>
              <a:gd name="connsiteY35" fmla="*/ 145295 h 207207"/>
              <a:gd name="connsiteX36" fmla="*/ 126206 w 259556"/>
              <a:gd name="connsiteY36" fmla="*/ 157201 h 207207"/>
              <a:gd name="connsiteX37" fmla="*/ 64294 w 259556"/>
              <a:gd name="connsiteY37" fmla="*/ 171489 h 207207"/>
              <a:gd name="connsiteX38" fmla="*/ 47625 w 259556"/>
              <a:gd name="connsiteY38" fmla="*/ 188157 h 207207"/>
              <a:gd name="connsiteX39" fmla="*/ 45244 w 259556"/>
              <a:gd name="connsiteY39" fmla="*/ 195301 h 207207"/>
              <a:gd name="connsiteX40" fmla="*/ 30956 w 259556"/>
              <a:gd name="connsiteY40" fmla="*/ 197682 h 207207"/>
              <a:gd name="connsiteX41" fmla="*/ 0 w 259556"/>
              <a:gd name="connsiteY41" fmla="*/ 207207 h 2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9556" h="207207">
                <a:moveTo>
                  <a:pt x="0" y="207207"/>
                </a:moveTo>
                <a:cubicBezTo>
                  <a:pt x="3175" y="165138"/>
                  <a:pt x="7486" y="123140"/>
                  <a:pt x="9525" y="81001"/>
                </a:cubicBezTo>
                <a:cubicBezTo>
                  <a:pt x="10350" y="63942"/>
                  <a:pt x="880" y="48286"/>
                  <a:pt x="9525" y="30995"/>
                </a:cubicBezTo>
                <a:cubicBezTo>
                  <a:pt x="11770" y="26505"/>
                  <a:pt x="23812" y="26232"/>
                  <a:pt x="23812" y="26232"/>
                </a:cubicBezTo>
                <a:cubicBezTo>
                  <a:pt x="40481" y="27026"/>
                  <a:pt x="57180" y="27334"/>
                  <a:pt x="73819" y="28614"/>
                </a:cubicBezTo>
                <a:cubicBezTo>
                  <a:pt x="77854" y="28924"/>
                  <a:pt x="81678" y="30995"/>
                  <a:pt x="85725" y="30995"/>
                </a:cubicBezTo>
                <a:cubicBezTo>
                  <a:pt x="92124" y="30995"/>
                  <a:pt x="98425" y="29408"/>
                  <a:pt x="104775" y="28614"/>
                </a:cubicBezTo>
                <a:cubicBezTo>
                  <a:pt x="107156" y="27820"/>
                  <a:pt x="109674" y="27355"/>
                  <a:pt x="111919" y="26232"/>
                </a:cubicBezTo>
                <a:cubicBezTo>
                  <a:pt x="114478" y="24952"/>
                  <a:pt x="116321" y="22292"/>
                  <a:pt x="119062" y="21470"/>
                </a:cubicBezTo>
                <a:cubicBezTo>
                  <a:pt x="124438" y="19857"/>
                  <a:pt x="130175" y="19883"/>
                  <a:pt x="135731" y="19089"/>
                </a:cubicBezTo>
                <a:cubicBezTo>
                  <a:pt x="138112" y="17501"/>
                  <a:pt x="140244" y="15453"/>
                  <a:pt x="142875" y="14326"/>
                </a:cubicBezTo>
                <a:cubicBezTo>
                  <a:pt x="145883" y="13037"/>
                  <a:pt x="149253" y="12844"/>
                  <a:pt x="152400" y="11945"/>
                </a:cubicBezTo>
                <a:cubicBezTo>
                  <a:pt x="154814" y="11255"/>
                  <a:pt x="157163" y="10358"/>
                  <a:pt x="159544" y="9564"/>
                </a:cubicBezTo>
                <a:cubicBezTo>
                  <a:pt x="160338" y="7183"/>
                  <a:pt x="160150" y="4195"/>
                  <a:pt x="161925" y="2420"/>
                </a:cubicBezTo>
                <a:cubicBezTo>
                  <a:pt x="166707" y="-2362"/>
                  <a:pt x="173761" y="1212"/>
                  <a:pt x="178594" y="2420"/>
                </a:cubicBezTo>
                <a:cubicBezTo>
                  <a:pt x="192633" y="21140"/>
                  <a:pt x="178563" y="6144"/>
                  <a:pt x="192881" y="14326"/>
                </a:cubicBezTo>
                <a:cubicBezTo>
                  <a:pt x="200453" y="18653"/>
                  <a:pt x="202163" y="22538"/>
                  <a:pt x="209550" y="26232"/>
                </a:cubicBezTo>
                <a:cubicBezTo>
                  <a:pt x="211795" y="27355"/>
                  <a:pt x="214290" y="27893"/>
                  <a:pt x="216694" y="28614"/>
                </a:cubicBezTo>
                <a:cubicBezTo>
                  <a:pt x="230839" y="32858"/>
                  <a:pt x="230968" y="32777"/>
                  <a:pt x="242887" y="35757"/>
                </a:cubicBezTo>
                <a:cubicBezTo>
                  <a:pt x="244475" y="38138"/>
                  <a:pt x="246523" y="40270"/>
                  <a:pt x="247650" y="42901"/>
                </a:cubicBezTo>
                <a:cubicBezTo>
                  <a:pt x="248939" y="45909"/>
                  <a:pt x="249091" y="49291"/>
                  <a:pt x="250031" y="52426"/>
                </a:cubicBezTo>
                <a:cubicBezTo>
                  <a:pt x="251474" y="57235"/>
                  <a:pt x="253206" y="61951"/>
                  <a:pt x="254794" y="66714"/>
                </a:cubicBezTo>
                <a:lnTo>
                  <a:pt x="257175" y="73857"/>
                </a:lnTo>
                <a:lnTo>
                  <a:pt x="259556" y="81001"/>
                </a:lnTo>
                <a:cubicBezTo>
                  <a:pt x="258762" y="84176"/>
                  <a:pt x="258074" y="87379"/>
                  <a:pt x="257175" y="90526"/>
                </a:cubicBezTo>
                <a:cubicBezTo>
                  <a:pt x="256485" y="92940"/>
                  <a:pt x="256837" y="96211"/>
                  <a:pt x="254794" y="97670"/>
                </a:cubicBezTo>
                <a:cubicBezTo>
                  <a:pt x="250709" y="100588"/>
                  <a:pt x="245269" y="100844"/>
                  <a:pt x="240506" y="102432"/>
                </a:cubicBezTo>
                <a:lnTo>
                  <a:pt x="219075" y="109576"/>
                </a:lnTo>
                <a:cubicBezTo>
                  <a:pt x="216694" y="110370"/>
                  <a:pt x="214426" y="111680"/>
                  <a:pt x="211931" y="111957"/>
                </a:cubicBezTo>
                <a:lnTo>
                  <a:pt x="190500" y="114339"/>
                </a:lnTo>
                <a:cubicBezTo>
                  <a:pt x="184581" y="118285"/>
                  <a:pt x="180733" y="121276"/>
                  <a:pt x="173831" y="123864"/>
                </a:cubicBezTo>
                <a:cubicBezTo>
                  <a:pt x="170767" y="125013"/>
                  <a:pt x="167453" y="125346"/>
                  <a:pt x="164306" y="126245"/>
                </a:cubicBezTo>
                <a:cubicBezTo>
                  <a:pt x="161892" y="126935"/>
                  <a:pt x="159543" y="127832"/>
                  <a:pt x="157162" y="128626"/>
                </a:cubicBezTo>
                <a:lnTo>
                  <a:pt x="142875" y="138151"/>
                </a:lnTo>
                <a:cubicBezTo>
                  <a:pt x="140494" y="139739"/>
                  <a:pt x="138446" y="142009"/>
                  <a:pt x="135731" y="142914"/>
                </a:cubicBezTo>
                <a:lnTo>
                  <a:pt x="128587" y="145295"/>
                </a:lnTo>
                <a:cubicBezTo>
                  <a:pt x="127793" y="149264"/>
                  <a:pt x="127627" y="153411"/>
                  <a:pt x="126206" y="157201"/>
                </a:cubicBezTo>
                <a:cubicBezTo>
                  <a:pt x="117713" y="179852"/>
                  <a:pt x="76272" y="170918"/>
                  <a:pt x="64294" y="171489"/>
                </a:cubicBezTo>
                <a:cubicBezTo>
                  <a:pt x="58738" y="177045"/>
                  <a:pt x="50109" y="180703"/>
                  <a:pt x="47625" y="188157"/>
                </a:cubicBezTo>
                <a:cubicBezTo>
                  <a:pt x="46831" y="190538"/>
                  <a:pt x="47423" y="194056"/>
                  <a:pt x="45244" y="195301"/>
                </a:cubicBezTo>
                <a:cubicBezTo>
                  <a:pt x="41052" y="197697"/>
                  <a:pt x="35719" y="196888"/>
                  <a:pt x="30956" y="197682"/>
                </a:cubicBezTo>
                <a:lnTo>
                  <a:pt x="0" y="207207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007394" y="2733737"/>
            <a:ext cx="176862" cy="292832"/>
          </a:xfrm>
          <a:custGeom>
            <a:avLst/>
            <a:gdLst>
              <a:gd name="connsiteX0" fmla="*/ 111919 w 176862"/>
              <a:gd name="connsiteY0" fmla="*/ 2319 h 292832"/>
              <a:gd name="connsiteX1" fmla="*/ 176212 w 176862"/>
              <a:gd name="connsiteY1" fmla="*/ 14226 h 292832"/>
              <a:gd name="connsiteX2" fmla="*/ 171450 w 176862"/>
              <a:gd name="connsiteY2" fmla="*/ 54707 h 292832"/>
              <a:gd name="connsiteX3" fmla="*/ 166687 w 176862"/>
              <a:gd name="connsiteY3" fmla="*/ 61851 h 292832"/>
              <a:gd name="connsiteX4" fmla="*/ 159544 w 176862"/>
              <a:gd name="connsiteY4" fmla="*/ 64232 h 292832"/>
              <a:gd name="connsiteX5" fmla="*/ 157162 w 176862"/>
              <a:gd name="connsiteY5" fmla="*/ 71376 h 292832"/>
              <a:gd name="connsiteX6" fmla="*/ 152400 w 176862"/>
              <a:gd name="connsiteY6" fmla="*/ 78519 h 292832"/>
              <a:gd name="connsiteX7" fmla="*/ 147637 w 176862"/>
              <a:gd name="connsiteY7" fmla="*/ 92807 h 292832"/>
              <a:gd name="connsiteX8" fmla="*/ 145256 w 176862"/>
              <a:gd name="connsiteY8" fmla="*/ 99951 h 292832"/>
              <a:gd name="connsiteX9" fmla="*/ 147637 w 176862"/>
              <a:gd name="connsiteY9" fmla="*/ 123763 h 292832"/>
              <a:gd name="connsiteX10" fmla="*/ 171450 w 176862"/>
              <a:gd name="connsiteY10" fmla="*/ 135669 h 292832"/>
              <a:gd name="connsiteX11" fmla="*/ 169069 w 176862"/>
              <a:gd name="connsiteY11" fmla="*/ 147576 h 292832"/>
              <a:gd name="connsiteX12" fmla="*/ 161925 w 176862"/>
              <a:gd name="connsiteY12" fmla="*/ 149957 h 292832"/>
              <a:gd name="connsiteX13" fmla="*/ 152400 w 176862"/>
              <a:gd name="connsiteY13" fmla="*/ 152338 h 292832"/>
              <a:gd name="connsiteX14" fmla="*/ 145256 w 176862"/>
              <a:gd name="connsiteY14" fmla="*/ 154719 h 292832"/>
              <a:gd name="connsiteX15" fmla="*/ 130969 w 176862"/>
              <a:gd name="connsiteY15" fmla="*/ 157101 h 292832"/>
              <a:gd name="connsiteX16" fmla="*/ 123825 w 176862"/>
              <a:gd name="connsiteY16" fmla="*/ 159482 h 292832"/>
              <a:gd name="connsiteX17" fmla="*/ 109537 w 176862"/>
              <a:gd name="connsiteY17" fmla="*/ 169007 h 292832"/>
              <a:gd name="connsiteX18" fmla="*/ 104775 w 176862"/>
              <a:gd name="connsiteY18" fmla="*/ 176151 h 292832"/>
              <a:gd name="connsiteX19" fmla="*/ 109537 w 176862"/>
              <a:gd name="connsiteY19" fmla="*/ 202344 h 292832"/>
              <a:gd name="connsiteX20" fmla="*/ 140494 w 176862"/>
              <a:gd name="connsiteY20" fmla="*/ 209488 h 292832"/>
              <a:gd name="connsiteX21" fmla="*/ 130969 w 176862"/>
              <a:gd name="connsiteY21" fmla="*/ 230919 h 292832"/>
              <a:gd name="connsiteX22" fmla="*/ 133350 w 176862"/>
              <a:gd name="connsiteY22" fmla="*/ 247588 h 292832"/>
              <a:gd name="connsiteX23" fmla="*/ 140494 w 176862"/>
              <a:gd name="connsiteY23" fmla="*/ 249969 h 292832"/>
              <a:gd name="connsiteX24" fmla="*/ 161925 w 176862"/>
              <a:gd name="connsiteY24" fmla="*/ 252351 h 292832"/>
              <a:gd name="connsiteX25" fmla="*/ 166687 w 176862"/>
              <a:gd name="connsiteY25" fmla="*/ 276163 h 292832"/>
              <a:gd name="connsiteX26" fmla="*/ 159544 w 176862"/>
              <a:gd name="connsiteY26" fmla="*/ 278544 h 292832"/>
              <a:gd name="connsiteX27" fmla="*/ 109537 w 176862"/>
              <a:gd name="connsiteY27" fmla="*/ 283307 h 292832"/>
              <a:gd name="connsiteX28" fmla="*/ 102394 w 176862"/>
              <a:gd name="connsiteY28" fmla="*/ 285688 h 292832"/>
              <a:gd name="connsiteX29" fmla="*/ 92869 w 176862"/>
              <a:gd name="connsiteY29" fmla="*/ 288069 h 292832"/>
              <a:gd name="connsiteX30" fmla="*/ 78581 w 176862"/>
              <a:gd name="connsiteY30" fmla="*/ 292832 h 292832"/>
              <a:gd name="connsiteX31" fmla="*/ 64294 w 176862"/>
              <a:gd name="connsiteY31" fmla="*/ 290451 h 292832"/>
              <a:gd name="connsiteX32" fmla="*/ 57150 w 176862"/>
              <a:gd name="connsiteY32" fmla="*/ 288069 h 292832"/>
              <a:gd name="connsiteX33" fmla="*/ 54769 w 176862"/>
              <a:gd name="connsiteY33" fmla="*/ 269019 h 292832"/>
              <a:gd name="connsiteX34" fmla="*/ 47625 w 176862"/>
              <a:gd name="connsiteY34" fmla="*/ 252351 h 292832"/>
              <a:gd name="connsiteX35" fmla="*/ 45244 w 176862"/>
              <a:gd name="connsiteY35" fmla="*/ 238063 h 292832"/>
              <a:gd name="connsiteX36" fmla="*/ 42862 w 176862"/>
              <a:gd name="connsiteY36" fmla="*/ 228538 h 292832"/>
              <a:gd name="connsiteX37" fmla="*/ 28575 w 176862"/>
              <a:gd name="connsiteY37" fmla="*/ 223776 h 292832"/>
              <a:gd name="connsiteX38" fmla="*/ 16669 w 176862"/>
              <a:gd name="connsiteY38" fmla="*/ 204726 h 292832"/>
              <a:gd name="connsiteX39" fmla="*/ 11906 w 176862"/>
              <a:gd name="connsiteY39" fmla="*/ 190438 h 292832"/>
              <a:gd name="connsiteX40" fmla="*/ 9525 w 176862"/>
              <a:gd name="connsiteY40" fmla="*/ 183294 h 292832"/>
              <a:gd name="connsiteX41" fmla="*/ 7144 w 176862"/>
              <a:gd name="connsiteY41" fmla="*/ 166626 h 292832"/>
              <a:gd name="connsiteX42" fmla="*/ 4762 w 176862"/>
              <a:gd name="connsiteY42" fmla="*/ 157101 h 292832"/>
              <a:gd name="connsiteX43" fmla="*/ 0 w 176862"/>
              <a:gd name="connsiteY43" fmla="*/ 133288 h 292832"/>
              <a:gd name="connsiteX44" fmla="*/ 2381 w 176862"/>
              <a:gd name="connsiteY44" fmla="*/ 111857 h 292832"/>
              <a:gd name="connsiteX45" fmla="*/ 11906 w 176862"/>
              <a:gd name="connsiteY45" fmla="*/ 104713 h 292832"/>
              <a:gd name="connsiteX46" fmla="*/ 30956 w 176862"/>
              <a:gd name="connsiteY46" fmla="*/ 99951 h 292832"/>
              <a:gd name="connsiteX47" fmla="*/ 57150 w 176862"/>
              <a:gd name="connsiteY47" fmla="*/ 95188 h 292832"/>
              <a:gd name="connsiteX48" fmla="*/ 69056 w 176862"/>
              <a:gd name="connsiteY48" fmla="*/ 73757 h 292832"/>
              <a:gd name="connsiteX49" fmla="*/ 76200 w 176862"/>
              <a:gd name="connsiteY49" fmla="*/ 68994 h 292832"/>
              <a:gd name="connsiteX50" fmla="*/ 88106 w 176862"/>
              <a:gd name="connsiteY50" fmla="*/ 54707 h 292832"/>
              <a:gd name="connsiteX51" fmla="*/ 92869 w 176862"/>
              <a:gd name="connsiteY51" fmla="*/ 47563 h 292832"/>
              <a:gd name="connsiteX52" fmla="*/ 111919 w 176862"/>
              <a:gd name="connsiteY52" fmla="*/ 2319 h 2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6862" h="292832">
                <a:moveTo>
                  <a:pt x="111919" y="2319"/>
                </a:moveTo>
                <a:cubicBezTo>
                  <a:pt x="125809" y="-3237"/>
                  <a:pt x="158615" y="1366"/>
                  <a:pt x="176212" y="14226"/>
                </a:cubicBezTo>
                <a:cubicBezTo>
                  <a:pt x="177863" y="15432"/>
                  <a:pt x="176405" y="44797"/>
                  <a:pt x="171450" y="54707"/>
                </a:cubicBezTo>
                <a:cubicBezTo>
                  <a:pt x="170170" y="57267"/>
                  <a:pt x="168922" y="60063"/>
                  <a:pt x="166687" y="61851"/>
                </a:cubicBezTo>
                <a:cubicBezTo>
                  <a:pt x="164727" y="63419"/>
                  <a:pt x="161925" y="63438"/>
                  <a:pt x="159544" y="64232"/>
                </a:cubicBezTo>
                <a:cubicBezTo>
                  <a:pt x="158750" y="66613"/>
                  <a:pt x="158285" y="69131"/>
                  <a:pt x="157162" y="71376"/>
                </a:cubicBezTo>
                <a:cubicBezTo>
                  <a:pt x="155882" y="73935"/>
                  <a:pt x="153562" y="75904"/>
                  <a:pt x="152400" y="78519"/>
                </a:cubicBezTo>
                <a:cubicBezTo>
                  <a:pt x="150361" y="83107"/>
                  <a:pt x="149225" y="88044"/>
                  <a:pt x="147637" y="92807"/>
                </a:cubicBezTo>
                <a:lnTo>
                  <a:pt x="145256" y="99951"/>
                </a:lnTo>
                <a:cubicBezTo>
                  <a:pt x="146050" y="107888"/>
                  <a:pt x="142271" y="117861"/>
                  <a:pt x="147637" y="123763"/>
                </a:cubicBezTo>
                <a:cubicBezTo>
                  <a:pt x="180737" y="160172"/>
                  <a:pt x="163494" y="103842"/>
                  <a:pt x="171450" y="135669"/>
                </a:cubicBezTo>
                <a:cubicBezTo>
                  <a:pt x="170656" y="139638"/>
                  <a:pt x="171314" y="144208"/>
                  <a:pt x="169069" y="147576"/>
                </a:cubicBezTo>
                <a:cubicBezTo>
                  <a:pt x="167677" y="149665"/>
                  <a:pt x="164339" y="149267"/>
                  <a:pt x="161925" y="149957"/>
                </a:cubicBezTo>
                <a:cubicBezTo>
                  <a:pt x="158778" y="150856"/>
                  <a:pt x="155547" y="151439"/>
                  <a:pt x="152400" y="152338"/>
                </a:cubicBezTo>
                <a:cubicBezTo>
                  <a:pt x="149986" y="153028"/>
                  <a:pt x="147706" y="154174"/>
                  <a:pt x="145256" y="154719"/>
                </a:cubicBezTo>
                <a:cubicBezTo>
                  <a:pt x="140543" y="155766"/>
                  <a:pt x="135682" y="156054"/>
                  <a:pt x="130969" y="157101"/>
                </a:cubicBezTo>
                <a:cubicBezTo>
                  <a:pt x="128519" y="157646"/>
                  <a:pt x="126019" y="158263"/>
                  <a:pt x="123825" y="159482"/>
                </a:cubicBezTo>
                <a:cubicBezTo>
                  <a:pt x="118821" y="162262"/>
                  <a:pt x="109537" y="169007"/>
                  <a:pt x="109537" y="169007"/>
                </a:cubicBezTo>
                <a:cubicBezTo>
                  <a:pt x="107950" y="171388"/>
                  <a:pt x="104775" y="173289"/>
                  <a:pt x="104775" y="176151"/>
                </a:cubicBezTo>
                <a:cubicBezTo>
                  <a:pt x="104775" y="185025"/>
                  <a:pt x="104886" y="194786"/>
                  <a:pt x="109537" y="202344"/>
                </a:cubicBezTo>
                <a:cubicBezTo>
                  <a:pt x="112058" y="206441"/>
                  <a:pt x="137964" y="209127"/>
                  <a:pt x="140494" y="209488"/>
                </a:cubicBezTo>
                <a:cubicBezTo>
                  <a:pt x="134826" y="226491"/>
                  <a:pt x="138516" y="219599"/>
                  <a:pt x="130969" y="230919"/>
                </a:cubicBezTo>
                <a:cubicBezTo>
                  <a:pt x="131763" y="236475"/>
                  <a:pt x="130840" y="242568"/>
                  <a:pt x="133350" y="247588"/>
                </a:cubicBezTo>
                <a:cubicBezTo>
                  <a:pt x="134473" y="249833"/>
                  <a:pt x="138018" y="249556"/>
                  <a:pt x="140494" y="249969"/>
                </a:cubicBezTo>
                <a:cubicBezTo>
                  <a:pt x="147584" y="251151"/>
                  <a:pt x="154781" y="251557"/>
                  <a:pt x="161925" y="252351"/>
                </a:cubicBezTo>
                <a:cubicBezTo>
                  <a:pt x="173758" y="256295"/>
                  <a:pt x="175445" y="254270"/>
                  <a:pt x="166687" y="276163"/>
                </a:cubicBezTo>
                <a:cubicBezTo>
                  <a:pt x="165755" y="278493"/>
                  <a:pt x="162020" y="278131"/>
                  <a:pt x="159544" y="278544"/>
                </a:cubicBezTo>
                <a:cubicBezTo>
                  <a:pt x="149222" y="280265"/>
                  <a:pt x="117870" y="282613"/>
                  <a:pt x="109537" y="283307"/>
                </a:cubicBezTo>
                <a:cubicBezTo>
                  <a:pt x="107156" y="284101"/>
                  <a:pt x="104807" y="284999"/>
                  <a:pt x="102394" y="285688"/>
                </a:cubicBezTo>
                <a:cubicBezTo>
                  <a:pt x="99247" y="286587"/>
                  <a:pt x="96004" y="287129"/>
                  <a:pt x="92869" y="288069"/>
                </a:cubicBezTo>
                <a:cubicBezTo>
                  <a:pt x="88060" y="289512"/>
                  <a:pt x="78581" y="292832"/>
                  <a:pt x="78581" y="292832"/>
                </a:cubicBezTo>
                <a:cubicBezTo>
                  <a:pt x="73819" y="292038"/>
                  <a:pt x="69007" y="291498"/>
                  <a:pt x="64294" y="290451"/>
                </a:cubicBezTo>
                <a:cubicBezTo>
                  <a:pt x="61844" y="289906"/>
                  <a:pt x="58169" y="290363"/>
                  <a:pt x="57150" y="288069"/>
                </a:cubicBezTo>
                <a:cubicBezTo>
                  <a:pt x="54551" y="282221"/>
                  <a:pt x="55821" y="275331"/>
                  <a:pt x="54769" y="269019"/>
                </a:cubicBezTo>
                <a:cubicBezTo>
                  <a:pt x="53061" y="258770"/>
                  <a:pt x="53006" y="260423"/>
                  <a:pt x="47625" y="252351"/>
                </a:cubicBezTo>
                <a:cubicBezTo>
                  <a:pt x="46831" y="247588"/>
                  <a:pt x="46191" y="242798"/>
                  <a:pt x="45244" y="238063"/>
                </a:cubicBezTo>
                <a:cubicBezTo>
                  <a:pt x="44602" y="234854"/>
                  <a:pt x="45347" y="230668"/>
                  <a:pt x="42862" y="228538"/>
                </a:cubicBezTo>
                <a:cubicBezTo>
                  <a:pt x="39051" y="225271"/>
                  <a:pt x="28575" y="223776"/>
                  <a:pt x="28575" y="223776"/>
                </a:cubicBezTo>
                <a:cubicBezTo>
                  <a:pt x="22907" y="206773"/>
                  <a:pt x="27989" y="212273"/>
                  <a:pt x="16669" y="204726"/>
                </a:cubicBezTo>
                <a:lnTo>
                  <a:pt x="11906" y="190438"/>
                </a:lnTo>
                <a:lnTo>
                  <a:pt x="9525" y="183294"/>
                </a:lnTo>
                <a:cubicBezTo>
                  <a:pt x="8731" y="177738"/>
                  <a:pt x="8148" y="172148"/>
                  <a:pt x="7144" y="166626"/>
                </a:cubicBezTo>
                <a:cubicBezTo>
                  <a:pt x="6558" y="163406"/>
                  <a:pt x="5348" y="160321"/>
                  <a:pt x="4762" y="157101"/>
                </a:cubicBezTo>
                <a:cubicBezTo>
                  <a:pt x="382" y="133015"/>
                  <a:pt x="4891" y="147962"/>
                  <a:pt x="0" y="133288"/>
                </a:cubicBezTo>
                <a:cubicBezTo>
                  <a:pt x="794" y="126144"/>
                  <a:pt x="-383" y="118492"/>
                  <a:pt x="2381" y="111857"/>
                </a:cubicBezTo>
                <a:cubicBezTo>
                  <a:pt x="3907" y="108193"/>
                  <a:pt x="8460" y="106682"/>
                  <a:pt x="11906" y="104713"/>
                </a:cubicBezTo>
                <a:cubicBezTo>
                  <a:pt x="16139" y="102294"/>
                  <a:pt x="27473" y="100822"/>
                  <a:pt x="30956" y="99951"/>
                </a:cubicBezTo>
                <a:cubicBezTo>
                  <a:pt x="52985" y="94443"/>
                  <a:pt x="13139" y="100689"/>
                  <a:pt x="57150" y="95188"/>
                </a:cubicBezTo>
                <a:cubicBezTo>
                  <a:pt x="61751" y="81384"/>
                  <a:pt x="59185" y="81983"/>
                  <a:pt x="69056" y="73757"/>
                </a:cubicBezTo>
                <a:cubicBezTo>
                  <a:pt x="71255" y="71925"/>
                  <a:pt x="73819" y="70582"/>
                  <a:pt x="76200" y="68994"/>
                </a:cubicBezTo>
                <a:cubicBezTo>
                  <a:pt x="88022" y="51261"/>
                  <a:pt x="72829" y="73039"/>
                  <a:pt x="88106" y="54707"/>
                </a:cubicBezTo>
                <a:cubicBezTo>
                  <a:pt x="89938" y="52508"/>
                  <a:pt x="91281" y="49944"/>
                  <a:pt x="92869" y="47563"/>
                </a:cubicBezTo>
                <a:cubicBezTo>
                  <a:pt x="99890" y="26499"/>
                  <a:pt x="98029" y="7875"/>
                  <a:pt x="111919" y="2319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5" name="Овал 634"/>
          <p:cNvSpPr/>
          <p:nvPr/>
        </p:nvSpPr>
        <p:spPr>
          <a:xfrm>
            <a:off x="2001964" y="2938667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68160" y="2443744"/>
            <a:ext cx="245269" cy="178594"/>
          </a:xfrm>
          <a:custGeom>
            <a:avLst/>
            <a:gdLst>
              <a:gd name="connsiteX0" fmla="*/ 0 w 245269"/>
              <a:gd name="connsiteY0" fmla="*/ 107156 h 178594"/>
              <a:gd name="connsiteX1" fmla="*/ 78581 w 245269"/>
              <a:gd name="connsiteY1" fmla="*/ 26194 h 178594"/>
              <a:gd name="connsiteX2" fmla="*/ 85725 w 245269"/>
              <a:gd name="connsiteY2" fmla="*/ 21431 h 178594"/>
              <a:gd name="connsiteX3" fmla="*/ 102394 w 245269"/>
              <a:gd name="connsiteY3" fmla="*/ 2381 h 178594"/>
              <a:gd name="connsiteX4" fmla="*/ 109538 w 245269"/>
              <a:gd name="connsiteY4" fmla="*/ 0 h 178594"/>
              <a:gd name="connsiteX5" fmla="*/ 116681 w 245269"/>
              <a:gd name="connsiteY5" fmla="*/ 23813 h 178594"/>
              <a:gd name="connsiteX6" fmla="*/ 119063 w 245269"/>
              <a:gd name="connsiteY6" fmla="*/ 30956 h 178594"/>
              <a:gd name="connsiteX7" fmla="*/ 133350 w 245269"/>
              <a:gd name="connsiteY7" fmla="*/ 38100 h 178594"/>
              <a:gd name="connsiteX8" fmla="*/ 147638 w 245269"/>
              <a:gd name="connsiteY8" fmla="*/ 45244 h 178594"/>
              <a:gd name="connsiteX9" fmla="*/ 154781 w 245269"/>
              <a:gd name="connsiteY9" fmla="*/ 50006 h 178594"/>
              <a:gd name="connsiteX10" fmla="*/ 169069 w 245269"/>
              <a:gd name="connsiteY10" fmla="*/ 54769 h 178594"/>
              <a:gd name="connsiteX11" fmla="*/ 183356 w 245269"/>
              <a:gd name="connsiteY11" fmla="*/ 61913 h 178594"/>
              <a:gd name="connsiteX12" fmla="*/ 197644 w 245269"/>
              <a:gd name="connsiteY12" fmla="*/ 69056 h 178594"/>
              <a:gd name="connsiteX13" fmla="*/ 214313 w 245269"/>
              <a:gd name="connsiteY13" fmla="*/ 76200 h 178594"/>
              <a:gd name="connsiteX14" fmla="*/ 228600 w 245269"/>
              <a:gd name="connsiteY14" fmla="*/ 80963 h 178594"/>
              <a:gd name="connsiteX15" fmla="*/ 240506 w 245269"/>
              <a:gd name="connsiteY15" fmla="*/ 95250 h 178594"/>
              <a:gd name="connsiteX16" fmla="*/ 242888 w 245269"/>
              <a:gd name="connsiteY16" fmla="*/ 104775 h 178594"/>
              <a:gd name="connsiteX17" fmla="*/ 245269 w 245269"/>
              <a:gd name="connsiteY17" fmla="*/ 111919 h 178594"/>
              <a:gd name="connsiteX18" fmla="*/ 238125 w 245269"/>
              <a:gd name="connsiteY18" fmla="*/ 119063 h 178594"/>
              <a:gd name="connsiteX19" fmla="*/ 228600 w 245269"/>
              <a:gd name="connsiteY19" fmla="*/ 133350 h 178594"/>
              <a:gd name="connsiteX20" fmla="*/ 226219 w 245269"/>
              <a:gd name="connsiteY20" fmla="*/ 152400 h 178594"/>
              <a:gd name="connsiteX21" fmla="*/ 202406 w 245269"/>
              <a:gd name="connsiteY21" fmla="*/ 164306 h 178594"/>
              <a:gd name="connsiteX22" fmla="*/ 159544 w 245269"/>
              <a:gd name="connsiteY22" fmla="*/ 171450 h 178594"/>
              <a:gd name="connsiteX23" fmla="*/ 150019 w 245269"/>
              <a:gd name="connsiteY23" fmla="*/ 173831 h 178594"/>
              <a:gd name="connsiteX24" fmla="*/ 142875 w 245269"/>
              <a:gd name="connsiteY24" fmla="*/ 176213 h 178594"/>
              <a:gd name="connsiteX25" fmla="*/ 126206 w 245269"/>
              <a:gd name="connsiteY25" fmla="*/ 178594 h 178594"/>
              <a:gd name="connsiteX26" fmla="*/ 57150 w 245269"/>
              <a:gd name="connsiteY26" fmla="*/ 176213 h 178594"/>
              <a:gd name="connsiteX27" fmla="*/ 47625 w 245269"/>
              <a:gd name="connsiteY27" fmla="*/ 164306 h 178594"/>
              <a:gd name="connsiteX28" fmla="*/ 38100 w 245269"/>
              <a:gd name="connsiteY28" fmla="*/ 150019 h 178594"/>
              <a:gd name="connsiteX29" fmla="*/ 28575 w 245269"/>
              <a:gd name="connsiteY29" fmla="*/ 135731 h 178594"/>
              <a:gd name="connsiteX30" fmla="*/ 21431 w 245269"/>
              <a:gd name="connsiteY30" fmla="*/ 130969 h 178594"/>
              <a:gd name="connsiteX31" fmla="*/ 0 w 245269"/>
              <a:gd name="connsiteY31" fmla="*/ 107156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5269" h="178594">
                <a:moveTo>
                  <a:pt x="0" y="107156"/>
                </a:moveTo>
                <a:cubicBezTo>
                  <a:pt x="26194" y="80169"/>
                  <a:pt x="51988" y="52787"/>
                  <a:pt x="78581" y="26194"/>
                </a:cubicBezTo>
                <a:cubicBezTo>
                  <a:pt x="80605" y="24170"/>
                  <a:pt x="83840" y="23585"/>
                  <a:pt x="85725" y="21431"/>
                </a:cubicBezTo>
                <a:cubicBezTo>
                  <a:pt x="96836" y="8733"/>
                  <a:pt x="90489" y="8334"/>
                  <a:pt x="102394" y="2381"/>
                </a:cubicBezTo>
                <a:cubicBezTo>
                  <a:pt x="104639" y="1258"/>
                  <a:pt x="107157" y="794"/>
                  <a:pt x="109538" y="0"/>
                </a:cubicBezTo>
                <a:cubicBezTo>
                  <a:pt x="120876" y="34018"/>
                  <a:pt x="109470" y="-1420"/>
                  <a:pt x="116681" y="23813"/>
                </a:cubicBezTo>
                <a:cubicBezTo>
                  <a:pt x="117371" y="26226"/>
                  <a:pt x="117495" y="28996"/>
                  <a:pt x="119063" y="30956"/>
                </a:cubicBezTo>
                <a:cubicBezTo>
                  <a:pt x="122422" y="35154"/>
                  <a:pt x="128642" y="36531"/>
                  <a:pt x="133350" y="38100"/>
                </a:cubicBezTo>
                <a:cubicBezTo>
                  <a:pt x="153819" y="51747"/>
                  <a:pt x="127924" y="35388"/>
                  <a:pt x="147638" y="45244"/>
                </a:cubicBezTo>
                <a:cubicBezTo>
                  <a:pt x="150198" y="46524"/>
                  <a:pt x="152166" y="48844"/>
                  <a:pt x="154781" y="50006"/>
                </a:cubicBezTo>
                <a:cubicBezTo>
                  <a:pt x="159369" y="52045"/>
                  <a:pt x="164892" y="51984"/>
                  <a:pt x="169069" y="54769"/>
                </a:cubicBezTo>
                <a:cubicBezTo>
                  <a:pt x="189543" y="68417"/>
                  <a:pt x="163639" y="52054"/>
                  <a:pt x="183356" y="61913"/>
                </a:cubicBezTo>
                <a:cubicBezTo>
                  <a:pt x="201810" y="71140"/>
                  <a:pt x="179697" y="63075"/>
                  <a:pt x="197644" y="69056"/>
                </a:cubicBezTo>
                <a:cubicBezTo>
                  <a:pt x="208979" y="76613"/>
                  <a:pt x="200333" y="72006"/>
                  <a:pt x="214313" y="76200"/>
                </a:cubicBezTo>
                <a:cubicBezTo>
                  <a:pt x="219121" y="77643"/>
                  <a:pt x="228600" y="80963"/>
                  <a:pt x="228600" y="80963"/>
                </a:cubicBezTo>
                <a:cubicBezTo>
                  <a:pt x="232894" y="85256"/>
                  <a:pt x="238018" y="89445"/>
                  <a:pt x="240506" y="95250"/>
                </a:cubicBezTo>
                <a:cubicBezTo>
                  <a:pt x="241795" y="98258"/>
                  <a:pt x="241989" y="101628"/>
                  <a:pt x="242888" y="104775"/>
                </a:cubicBezTo>
                <a:cubicBezTo>
                  <a:pt x="243578" y="107189"/>
                  <a:pt x="244475" y="109538"/>
                  <a:pt x="245269" y="111919"/>
                </a:cubicBezTo>
                <a:cubicBezTo>
                  <a:pt x="242888" y="114300"/>
                  <a:pt x="240193" y="116405"/>
                  <a:pt x="238125" y="119063"/>
                </a:cubicBezTo>
                <a:cubicBezTo>
                  <a:pt x="234611" y="123581"/>
                  <a:pt x="228600" y="133350"/>
                  <a:pt x="228600" y="133350"/>
                </a:cubicBezTo>
                <a:cubicBezTo>
                  <a:pt x="227806" y="139700"/>
                  <a:pt x="229444" y="146872"/>
                  <a:pt x="226219" y="152400"/>
                </a:cubicBezTo>
                <a:cubicBezTo>
                  <a:pt x="220876" y="161559"/>
                  <a:pt x="210813" y="161784"/>
                  <a:pt x="202406" y="164306"/>
                </a:cubicBezTo>
                <a:cubicBezTo>
                  <a:pt x="175456" y="172392"/>
                  <a:pt x="199968" y="168082"/>
                  <a:pt x="159544" y="171450"/>
                </a:cubicBezTo>
                <a:cubicBezTo>
                  <a:pt x="156369" y="172244"/>
                  <a:pt x="153166" y="172932"/>
                  <a:pt x="150019" y="173831"/>
                </a:cubicBezTo>
                <a:cubicBezTo>
                  <a:pt x="147605" y="174521"/>
                  <a:pt x="145336" y="175721"/>
                  <a:pt x="142875" y="176213"/>
                </a:cubicBezTo>
                <a:cubicBezTo>
                  <a:pt x="137371" y="177314"/>
                  <a:pt x="131762" y="177800"/>
                  <a:pt x="126206" y="178594"/>
                </a:cubicBezTo>
                <a:cubicBezTo>
                  <a:pt x="103187" y="177800"/>
                  <a:pt x="80082" y="178363"/>
                  <a:pt x="57150" y="176213"/>
                </a:cubicBezTo>
                <a:cubicBezTo>
                  <a:pt x="48382" y="175391"/>
                  <a:pt x="50504" y="169488"/>
                  <a:pt x="47625" y="164306"/>
                </a:cubicBezTo>
                <a:cubicBezTo>
                  <a:pt x="44845" y="159303"/>
                  <a:pt x="41275" y="154781"/>
                  <a:pt x="38100" y="150019"/>
                </a:cubicBezTo>
                <a:lnTo>
                  <a:pt x="28575" y="135731"/>
                </a:lnTo>
                <a:lnTo>
                  <a:pt x="21431" y="130969"/>
                </a:lnTo>
                <a:lnTo>
                  <a:pt x="0" y="107156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806617" y="2161344"/>
            <a:ext cx="312769" cy="298487"/>
          </a:xfrm>
          <a:custGeom>
            <a:avLst/>
            <a:gdLst>
              <a:gd name="connsiteX0" fmla="*/ 3133 w 312769"/>
              <a:gd name="connsiteY0" fmla="*/ 50837 h 298487"/>
              <a:gd name="connsiteX1" fmla="*/ 79333 w 312769"/>
              <a:gd name="connsiteY1" fmla="*/ 831 h 298487"/>
              <a:gd name="connsiteX2" fmla="*/ 96002 w 312769"/>
              <a:gd name="connsiteY2" fmla="*/ 10356 h 298487"/>
              <a:gd name="connsiteX3" fmla="*/ 105527 w 312769"/>
              <a:gd name="connsiteY3" fmla="*/ 12737 h 298487"/>
              <a:gd name="connsiteX4" fmla="*/ 126958 w 312769"/>
              <a:gd name="connsiteY4" fmla="*/ 19881 h 298487"/>
              <a:gd name="connsiteX5" fmla="*/ 134102 w 312769"/>
              <a:gd name="connsiteY5" fmla="*/ 22262 h 298487"/>
              <a:gd name="connsiteX6" fmla="*/ 143627 w 312769"/>
              <a:gd name="connsiteY6" fmla="*/ 27025 h 298487"/>
              <a:gd name="connsiteX7" fmla="*/ 150771 w 312769"/>
              <a:gd name="connsiteY7" fmla="*/ 31787 h 298487"/>
              <a:gd name="connsiteX8" fmla="*/ 165058 w 312769"/>
              <a:gd name="connsiteY8" fmla="*/ 36550 h 298487"/>
              <a:gd name="connsiteX9" fmla="*/ 172202 w 312769"/>
              <a:gd name="connsiteY9" fmla="*/ 41312 h 298487"/>
              <a:gd name="connsiteX10" fmla="*/ 179346 w 312769"/>
              <a:gd name="connsiteY10" fmla="*/ 48456 h 298487"/>
              <a:gd name="connsiteX11" fmla="*/ 186489 w 312769"/>
              <a:gd name="connsiteY11" fmla="*/ 50837 h 298487"/>
              <a:gd name="connsiteX12" fmla="*/ 191252 w 312769"/>
              <a:gd name="connsiteY12" fmla="*/ 57981 h 298487"/>
              <a:gd name="connsiteX13" fmla="*/ 205539 w 312769"/>
              <a:gd name="connsiteY13" fmla="*/ 67506 h 298487"/>
              <a:gd name="connsiteX14" fmla="*/ 224589 w 312769"/>
              <a:gd name="connsiteY14" fmla="*/ 79412 h 298487"/>
              <a:gd name="connsiteX15" fmla="*/ 241258 w 312769"/>
              <a:gd name="connsiteY15" fmla="*/ 84175 h 298487"/>
              <a:gd name="connsiteX16" fmla="*/ 248402 w 312769"/>
              <a:gd name="connsiteY16" fmla="*/ 88937 h 298487"/>
              <a:gd name="connsiteX17" fmla="*/ 255546 w 312769"/>
              <a:gd name="connsiteY17" fmla="*/ 91319 h 298487"/>
              <a:gd name="connsiteX18" fmla="*/ 262689 w 312769"/>
              <a:gd name="connsiteY18" fmla="*/ 96081 h 298487"/>
              <a:gd name="connsiteX19" fmla="*/ 269833 w 312769"/>
              <a:gd name="connsiteY19" fmla="*/ 98462 h 298487"/>
              <a:gd name="connsiteX20" fmla="*/ 298408 w 312769"/>
              <a:gd name="connsiteY20" fmla="*/ 103225 h 298487"/>
              <a:gd name="connsiteX21" fmla="*/ 312696 w 312769"/>
              <a:gd name="connsiteY21" fmla="*/ 110369 h 298487"/>
              <a:gd name="connsiteX22" fmla="*/ 307933 w 312769"/>
              <a:gd name="connsiteY22" fmla="*/ 117512 h 298487"/>
              <a:gd name="connsiteX23" fmla="*/ 288883 w 312769"/>
              <a:gd name="connsiteY23" fmla="*/ 122275 h 298487"/>
              <a:gd name="connsiteX24" fmla="*/ 284121 w 312769"/>
              <a:gd name="connsiteY24" fmla="*/ 141325 h 298487"/>
              <a:gd name="connsiteX25" fmla="*/ 288883 w 312769"/>
              <a:gd name="connsiteY25" fmla="*/ 179425 h 298487"/>
              <a:gd name="connsiteX26" fmla="*/ 300789 w 312769"/>
              <a:gd name="connsiteY26" fmla="*/ 198475 h 298487"/>
              <a:gd name="connsiteX27" fmla="*/ 305552 w 312769"/>
              <a:gd name="connsiteY27" fmla="*/ 205619 h 298487"/>
              <a:gd name="connsiteX28" fmla="*/ 305552 w 312769"/>
              <a:gd name="connsiteY28" fmla="*/ 269912 h 298487"/>
              <a:gd name="connsiteX29" fmla="*/ 286502 w 312769"/>
              <a:gd name="connsiteY29" fmla="*/ 281819 h 298487"/>
              <a:gd name="connsiteX30" fmla="*/ 279358 w 312769"/>
              <a:gd name="connsiteY30" fmla="*/ 284200 h 298487"/>
              <a:gd name="connsiteX31" fmla="*/ 272214 w 312769"/>
              <a:gd name="connsiteY31" fmla="*/ 286581 h 298487"/>
              <a:gd name="connsiteX32" fmla="*/ 265071 w 312769"/>
              <a:gd name="connsiteY32" fmla="*/ 291344 h 298487"/>
              <a:gd name="connsiteX33" fmla="*/ 248402 w 312769"/>
              <a:gd name="connsiteY33" fmla="*/ 296106 h 298487"/>
              <a:gd name="connsiteX34" fmla="*/ 241258 w 312769"/>
              <a:gd name="connsiteY34" fmla="*/ 298487 h 298487"/>
              <a:gd name="connsiteX35" fmla="*/ 207921 w 312769"/>
              <a:gd name="connsiteY35" fmla="*/ 296106 h 298487"/>
              <a:gd name="connsiteX36" fmla="*/ 200777 w 312769"/>
              <a:gd name="connsiteY36" fmla="*/ 288962 h 298487"/>
              <a:gd name="connsiteX37" fmla="*/ 193633 w 312769"/>
              <a:gd name="connsiteY37" fmla="*/ 267531 h 298487"/>
              <a:gd name="connsiteX38" fmla="*/ 191252 w 312769"/>
              <a:gd name="connsiteY38" fmla="*/ 260387 h 298487"/>
              <a:gd name="connsiteX39" fmla="*/ 179346 w 312769"/>
              <a:gd name="connsiteY39" fmla="*/ 250862 h 298487"/>
              <a:gd name="connsiteX40" fmla="*/ 157914 w 312769"/>
              <a:gd name="connsiteY40" fmla="*/ 238956 h 298487"/>
              <a:gd name="connsiteX41" fmla="*/ 153152 w 312769"/>
              <a:gd name="connsiteY41" fmla="*/ 231812 h 298487"/>
              <a:gd name="connsiteX42" fmla="*/ 146008 w 312769"/>
              <a:gd name="connsiteY42" fmla="*/ 224669 h 298487"/>
              <a:gd name="connsiteX43" fmla="*/ 143627 w 312769"/>
              <a:gd name="connsiteY43" fmla="*/ 217525 h 298487"/>
              <a:gd name="connsiteX44" fmla="*/ 134102 w 312769"/>
              <a:gd name="connsiteY44" fmla="*/ 200856 h 298487"/>
              <a:gd name="connsiteX45" fmla="*/ 131721 w 312769"/>
              <a:gd name="connsiteY45" fmla="*/ 193712 h 298487"/>
              <a:gd name="connsiteX46" fmla="*/ 126958 w 312769"/>
              <a:gd name="connsiteY46" fmla="*/ 184187 h 298487"/>
              <a:gd name="connsiteX47" fmla="*/ 119814 w 312769"/>
              <a:gd name="connsiteY47" fmla="*/ 169900 h 298487"/>
              <a:gd name="connsiteX48" fmla="*/ 105527 w 312769"/>
              <a:gd name="connsiteY48" fmla="*/ 153231 h 298487"/>
              <a:gd name="connsiteX49" fmla="*/ 98383 w 312769"/>
              <a:gd name="connsiteY49" fmla="*/ 148469 h 298487"/>
              <a:gd name="connsiteX50" fmla="*/ 84096 w 312769"/>
              <a:gd name="connsiteY50" fmla="*/ 143706 h 298487"/>
              <a:gd name="connsiteX51" fmla="*/ 76952 w 312769"/>
              <a:gd name="connsiteY51" fmla="*/ 136562 h 298487"/>
              <a:gd name="connsiteX52" fmla="*/ 55521 w 312769"/>
              <a:gd name="connsiteY52" fmla="*/ 112750 h 298487"/>
              <a:gd name="connsiteX53" fmla="*/ 48377 w 312769"/>
              <a:gd name="connsiteY53" fmla="*/ 107987 h 298487"/>
              <a:gd name="connsiteX54" fmla="*/ 34089 w 312769"/>
              <a:gd name="connsiteY54" fmla="*/ 103225 h 298487"/>
              <a:gd name="connsiteX55" fmla="*/ 24564 w 312769"/>
              <a:gd name="connsiteY55" fmla="*/ 86556 h 298487"/>
              <a:gd name="connsiteX56" fmla="*/ 15039 w 312769"/>
              <a:gd name="connsiteY56" fmla="*/ 72269 h 298487"/>
              <a:gd name="connsiteX57" fmla="*/ 3133 w 312769"/>
              <a:gd name="connsiteY57" fmla="*/ 50837 h 2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12769" h="298487">
                <a:moveTo>
                  <a:pt x="3133" y="50837"/>
                </a:moveTo>
                <a:cubicBezTo>
                  <a:pt x="13849" y="38931"/>
                  <a:pt x="52775" y="15585"/>
                  <a:pt x="79333" y="831"/>
                </a:cubicBezTo>
                <a:cubicBezTo>
                  <a:pt x="86477" y="-3138"/>
                  <a:pt x="92356" y="8273"/>
                  <a:pt x="96002" y="10356"/>
                </a:cubicBezTo>
                <a:cubicBezTo>
                  <a:pt x="98844" y="11980"/>
                  <a:pt x="102392" y="11797"/>
                  <a:pt x="105527" y="12737"/>
                </a:cubicBezTo>
                <a:cubicBezTo>
                  <a:pt x="112740" y="14901"/>
                  <a:pt x="119814" y="17500"/>
                  <a:pt x="126958" y="19881"/>
                </a:cubicBezTo>
                <a:cubicBezTo>
                  <a:pt x="129339" y="20675"/>
                  <a:pt x="131857" y="21139"/>
                  <a:pt x="134102" y="22262"/>
                </a:cubicBezTo>
                <a:cubicBezTo>
                  <a:pt x="137277" y="23850"/>
                  <a:pt x="140545" y="25264"/>
                  <a:pt x="143627" y="27025"/>
                </a:cubicBezTo>
                <a:cubicBezTo>
                  <a:pt x="146112" y="28445"/>
                  <a:pt x="148156" y="30625"/>
                  <a:pt x="150771" y="31787"/>
                </a:cubicBezTo>
                <a:cubicBezTo>
                  <a:pt x="155358" y="33826"/>
                  <a:pt x="160881" y="33766"/>
                  <a:pt x="165058" y="36550"/>
                </a:cubicBezTo>
                <a:cubicBezTo>
                  <a:pt x="167439" y="38137"/>
                  <a:pt x="170003" y="39480"/>
                  <a:pt x="172202" y="41312"/>
                </a:cubicBezTo>
                <a:cubicBezTo>
                  <a:pt x="174789" y="43468"/>
                  <a:pt x="176544" y="46588"/>
                  <a:pt x="179346" y="48456"/>
                </a:cubicBezTo>
                <a:cubicBezTo>
                  <a:pt x="181434" y="49848"/>
                  <a:pt x="184108" y="50043"/>
                  <a:pt x="186489" y="50837"/>
                </a:cubicBezTo>
                <a:cubicBezTo>
                  <a:pt x="188077" y="53218"/>
                  <a:pt x="189098" y="56096"/>
                  <a:pt x="191252" y="57981"/>
                </a:cubicBezTo>
                <a:cubicBezTo>
                  <a:pt x="195559" y="61750"/>
                  <a:pt x="200960" y="64072"/>
                  <a:pt x="205539" y="67506"/>
                </a:cubicBezTo>
                <a:cubicBezTo>
                  <a:pt x="213034" y="73127"/>
                  <a:pt x="215870" y="76142"/>
                  <a:pt x="224589" y="79412"/>
                </a:cubicBezTo>
                <a:cubicBezTo>
                  <a:pt x="230684" y="81698"/>
                  <a:pt x="235507" y="81300"/>
                  <a:pt x="241258" y="84175"/>
                </a:cubicBezTo>
                <a:cubicBezTo>
                  <a:pt x="243818" y="85455"/>
                  <a:pt x="245842" y="87657"/>
                  <a:pt x="248402" y="88937"/>
                </a:cubicBezTo>
                <a:cubicBezTo>
                  <a:pt x="250647" y="90060"/>
                  <a:pt x="253301" y="90196"/>
                  <a:pt x="255546" y="91319"/>
                </a:cubicBezTo>
                <a:cubicBezTo>
                  <a:pt x="258105" y="92599"/>
                  <a:pt x="260129" y="94801"/>
                  <a:pt x="262689" y="96081"/>
                </a:cubicBezTo>
                <a:cubicBezTo>
                  <a:pt x="264934" y="97203"/>
                  <a:pt x="267419" y="97772"/>
                  <a:pt x="269833" y="98462"/>
                </a:cubicBezTo>
                <a:cubicBezTo>
                  <a:pt x="282076" y="101960"/>
                  <a:pt x="282935" y="101291"/>
                  <a:pt x="298408" y="103225"/>
                </a:cubicBezTo>
                <a:cubicBezTo>
                  <a:pt x="300749" y="104005"/>
                  <a:pt x="312036" y="107071"/>
                  <a:pt x="312696" y="110369"/>
                </a:cubicBezTo>
                <a:cubicBezTo>
                  <a:pt x="313257" y="113175"/>
                  <a:pt x="310493" y="116232"/>
                  <a:pt x="307933" y="117512"/>
                </a:cubicBezTo>
                <a:cubicBezTo>
                  <a:pt x="302079" y="120439"/>
                  <a:pt x="288883" y="122275"/>
                  <a:pt x="288883" y="122275"/>
                </a:cubicBezTo>
                <a:cubicBezTo>
                  <a:pt x="287296" y="128625"/>
                  <a:pt x="283577" y="134802"/>
                  <a:pt x="284121" y="141325"/>
                </a:cubicBezTo>
                <a:cubicBezTo>
                  <a:pt x="285717" y="160483"/>
                  <a:pt x="284546" y="164968"/>
                  <a:pt x="288883" y="179425"/>
                </a:cubicBezTo>
                <a:cubicBezTo>
                  <a:pt x="293842" y="195954"/>
                  <a:pt x="289874" y="191197"/>
                  <a:pt x="300789" y="198475"/>
                </a:cubicBezTo>
                <a:cubicBezTo>
                  <a:pt x="302377" y="200856"/>
                  <a:pt x="305081" y="202796"/>
                  <a:pt x="305552" y="205619"/>
                </a:cubicBezTo>
                <a:cubicBezTo>
                  <a:pt x="308358" y="222455"/>
                  <a:pt x="309093" y="252210"/>
                  <a:pt x="305552" y="269912"/>
                </a:cubicBezTo>
                <a:cubicBezTo>
                  <a:pt x="303665" y="279345"/>
                  <a:pt x="293575" y="279461"/>
                  <a:pt x="286502" y="281819"/>
                </a:cubicBezTo>
                <a:lnTo>
                  <a:pt x="279358" y="284200"/>
                </a:lnTo>
                <a:lnTo>
                  <a:pt x="272214" y="286581"/>
                </a:lnTo>
                <a:cubicBezTo>
                  <a:pt x="269833" y="288169"/>
                  <a:pt x="267631" y="290064"/>
                  <a:pt x="265071" y="291344"/>
                </a:cubicBezTo>
                <a:cubicBezTo>
                  <a:pt x="261267" y="293246"/>
                  <a:pt x="251960" y="295090"/>
                  <a:pt x="248402" y="296106"/>
                </a:cubicBezTo>
                <a:cubicBezTo>
                  <a:pt x="245988" y="296796"/>
                  <a:pt x="243639" y="297693"/>
                  <a:pt x="241258" y="298487"/>
                </a:cubicBezTo>
                <a:cubicBezTo>
                  <a:pt x="230146" y="297693"/>
                  <a:pt x="218765" y="298658"/>
                  <a:pt x="207921" y="296106"/>
                </a:cubicBezTo>
                <a:cubicBezTo>
                  <a:pt x="204643" y="295335"/>
                  <a:pt x="202413" y="291906"/>
                  <a:pt x="200777" y="288962"/>
                </a:cubicBezTo>
                <a:cubicBezTo>
                  <a:pt x="200773" y="288955"/>
                  <a:pt x="194825" y="271106"/>
                  <a:pt x="193633" y="267531"/>
                </a:cubicBezTo>
                <a:cubicBezTo>
                  <a:pt x="192839" y="265150"/>
                  <a:pt x="192645" y="262475"/>
                  <a:pt x="191252" y="260387"/>
                </a:cubicBezTo>
                <a:cubicBezTo>
                  <a:pt x="182452" y="247190"/>
                  <a:pt x="191523" y="257628"/>
                  <a:pt x="179346" y="250862"/>
                </a:cubicBezTo>
                <a:cubicBezTo>
                  <a:pt x="154789" y="237218"/>
                  <a:pt x="174076" y="244342"/>
                  <a:pt x="157914" y="238956"/>
                </a:cubicBezTo>
                <a:cubicBezTo>
                  <a:pt x="156327" y="236575"/>
                  <a:pt x="154984" y="234011"/>
                  <a:pt x="153152" y="231812"/>
                </a:cubicBezTo>
                <a:cubicBezTo>
                  <a:pt x="150996" y="229225"/>
                  <a:pt x="147876" y="227471"/>
                  <a:pt x="146008" y="224669"/>
                </a:cubicBezTo>
                <a:cubicBezTo>
                  <a:pt x="144616" y="222580"/>
                  <a:pt x="144750" y="219770"/>
                  <a:pt x="143627" y="217525"/>
                </a:cubicBezTo>
                <a:cubicBezTo>
                  <a:pt x="131671" y="193614"/>
                  <a:pt x="146622" y="230073"/>
                  <a:pt x="134102" y="200856"/>
                </a:cubicBezTo>
                <a:cubicBezTo>
                  <a:pt x="133113" y="198549"/>
                  <a:pt x="132710" y="196019"/>
                  <a:pt x="131721" y="193712"/>
                </a:cubicBezTo>
                <a:cubicBezTo>
                  <a:pt x="130323" y="190449"/>
                  <a:pt x="128356" y="187450"/>
                  <a:pt x="126958" y="184187"/>
                </a:cubicBezTo>
                <a:cubicBezTo>
                  <a:pt x="121901" y="172388"/>
                  <a:pt x="127989" y="181345"/>
                  <a:pt x="119814" y="169900"/>
                </a:cubicBezTo>
                <a:cubicBezTo>
                  <a:pt x="115176" y="163407"/>
                  <a:pt x="111637" y="158322"/>
                  <a:pt x="105527" y="153231"/>
                </a:cubicBezTo>
                <a:cubicBezTo>
                  <a:pt x="103328" y="151399"/>
                  <a:pt x="100998" y="149631"/>
                  <a:pt x="98383" y="148469"/>
                </a:cubicBezTo>
                <a:cubicBezTo>
                  <a:pt x="93796" y="146430"/>
                  <a:pt x="84096" y="143706"/>
                  <a:pt x="84096" y="143706"/>
                </a:cubicBezTo>
                <a:cubicBezTo>
                  <a:pt x="81715" y="141325"/>
                  <a:pt x="79144" y="139119"/>
                  <a:pt x="76952" y="136562"/>
                </a:cubicBezTo>
                <a:cubicBezTo>
                  <a:pt x="68754" y="126998"/>
                  <a:pt x="67546" y="120767"/>
                  <a:pt x="55521" y="112750"/>
                </a:cubicBezTo>
                <a:cubicBezTo>
                  <a:pt x="53140" y="111162"/>
                  <a:pt x="50992" y="109149"/>
                  <a:pt x="48377" y="107987"/>
                </a:cubicBezTo>
                <a:cubicBezTo>
                  <a:pt x="43789" y="105948"/>
                  <a:pt x="34089" y="103225"/>
                  <a:pt x="34089" y="103225"/>
                </a:cubicBezTo>
                <a:cubicBezTo>
                  <a:pt x="29924" y="86564"/>
                  <a:pt x="35017" y="99996"/>
                  <a:pt x="24564" y="86556"/>
                </a:cubicBezTo>
                <a:cubicBezTo>
                  <a:pt x="21050" y="82038"/>
                  <a:pt x="15039" y="72269"/>
                  <a:pt x="15039" y="72269"/>
                </a:cubicBezTo>
                <a:cubicBezTo>
                  <a:pt x="12407" y="64372"/>
                  <a:pt x="-7583" y="62743"/>
                  <a:pt x="3133" y="50837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900464" y="1950244"/>
            <a:ext cx="427270" cy="323850"/>
          </a:xfrm>
          <a:custGeom>
            <a:avLst/>
            <a:gdLst>
              <a:gd name="connsiteX0" fmla="*/ 6917 w 427270"/>
              <a:gd name="connsiteY0" fmla="*/ 202406 h 323850"/>
              <a:gd name="connsiteX1" fmla="*/ 4536 w 427270"/>
              <a:gd name="connsiteY1" fmla="*/ 169069 h 323850"/>
              <a:gd name="connsiteX2" fmla="*/ 145030 w 427270"/>
              <a:gd name="connsiteY2" fmla="*/ 147637 h 323850"/>
              <a:gd name="connsiteX3" fmla="*/ 161699 w 427270"/>
              <a:gd name="connsiteY3" fmla="*/ 128587 h 323850"/>
              <a:gd name="connsiteX4" fmla="*/ 166461 w 427270"/>
              <a:gd name="connsiteY4" fmla="*/ 121444 h 323850"/>
              <a:gd name="connsiteX5" fmla="*/ 199799 w 427270"/>
              <a:gd name="connsiteY5" fmla="*/ 114300 h 323850"/>
              <a:gd name="connsiteX6" fmla="*/ 204561 w 427270"/>
              <a:gd name="connsiteY6" fmla="*/ 59531 h 323850"/>
              <a:gd name="connsiteX7" fmla="*/ 206942 w 427270"/>
              <a:gd name="connsiteY7" fmla="*/ 52387 h 323850"/>
              <a:gd name="connsiteX8" fmla="*/ 211705 w 427270"/>
              <a:gd name="connsiteY8" fmla="*/ 30956 h 323850"/>
              <a:gd name="connsiteX9" fmla="*/ 221230 w 427270"/>
              <a:gd name="connsiteY9" fmla="*/ 16669 h 323850"/>
              <a:gd name="connsiteX10" fmla="*/ 223611 w 427270"/>
              <a:gd name="connsiteY10" fmla="*/ 9525 h 323850"/>
              <a:gd name="connsiteX11" fmla="*/ 237899 w 427270"/>
              <a:gd name="connsiteY11" fmla="*/ 0 h 323850"/>
              <a:gd name="connsiteX12" fmla="*/ 249805 w 427270"/>
              <a:gd name="connsiteY12" fmla="*/ 23812 h 323850"/>
              <a:gd name="connsiteX13" fmla="*/ 256949 w 427270"/>
              <a:gd name="connsiteY13" fmla="*/ 38100 h 323850"/>
              <a:gd name="connsiteX14" fmla="*/ 271236 w 427270"/>
              <a:gd name="connsiteY14" fmla="*/ 42862 h 323850"/>
              <a:gd name="connsiteX15" fmla="*/ 285524 w 427270"/>
              <a:gd name="connsiteY15" fmla="*/ 52387 h 323850"/>
              <a:gd name="connsiteX16" fmla="*/ 292667 w 427270"/>
              <a:gd name="connsiteY16" fmla="*/ 57150 h 323850"/>
              <a:gd name="connsiteX17" fmla="*/ 302192 w 427270"/>
              <a:gd name="connsiteY17" fmla="*/ 61912 h 323850"/>
              <a:gd name="connsiteX18" fmla="*/ 326005 w 427270"/>
              <a:gd name="connsiteY18" fmla="*/ 59531 h 323850"/>
              <a:gd name="connsiteX19" fmla="*/ 330767 w 427270"/>
              <a:gd name="connsiteY19" fmla="*/ 52387 h 323850"/>
              <a:gd name="connsiteX20" fmla="*/ 352199 w 427270"/>
              <a:gd name="connsiteY20" fmla="*/ 54769 h 323850"/>
              <a:gd name="connsiteX21" fmla="*/ 356961 w 427270"/>
              <a:gd name="connsiteY21" fmla="*/ 61912 h 323850"/>
              <a:gd name="connsiteX22" fmla="*/ 368867 w 427270"/>
              <a:gd name="connsiteY22" fmla="*/ 78581 h 323850"/>
              <a:gd name="connsiteX23" fmla="*/ 387917 w 427270"/>
              <a:gd name="connsiteY23" fmla="*/ 83344 h 323850"/>
              <a:gd name="connsiteX24" fmla="*/ 390299 w 427270"/>
              <a:gd name="connsiteY24" fmla="*/ 97631 h 323850"/>
              <a:gd name="connsiteX25" fmla="*/ 392680 w 427270"/>
              <a:gd name="connsiteY25" fmla="*/ 107156 h 323850"/>
              <a:gd name="connsiteX26" fmla="*/ 406967 w 427270"/>
              <a:gd name="connsiteY26" fmla="*/ 111919 h 323850"/>
              <a:gd name="connsiteX27" fmla="*/ 416492 w 427270"/>
              <a:gd name="connsiteY27" fmla="*/ 119062 h 323850"/>
              <a:gd name="connsiteX28" fmla="*/ 421255 w 427270"/>
              <a:gd name="connsiteY28" fmla="*/ 161925 h 323850"/>
              <a:gd name="connsiteX29" fmla="*/ 411730 w 427270"/>
              <a:gd name="connsiteY29" fmla="*/ 164306 h 323850"/>
              <a:gd name="connsiteX30" fmla="*/ 397442 w 427270"/>
              <a:gd name="connsiteY30" fmla="*/ 169069 h 323850"/>
              <a:gd name="connsiteX31" fmla="*/ 373630 w 427270"/>
              <a:gd name="connsiteY31" fmla="*/ 178594 h 323850"/>
              <a:gd name="connsiteX32" fmla="*/ 366486 w 427270"/>
              <a:gd name="connsiteY32" fmla="*/ 180975 h 323850"/>
              <a:gd name="connsiteX33" fmla="*/ 345055 w 427270"/>
              <a:gd name="connsiteY33" fmla="*/ 190500 h 323850"/>
              <a:gd name="connsiteX34" fmla="*/ 337911 w 427270"/>
              <a:gd name="connsiteY34" fmla="*/ 192881 h 323850"/>
              <a:gd name="connsiteX35" fmla="*/ 254567 w 427270"/>
              <a:gd name="connsiteY35" fmla="*/ 195262 h 323850"/>
              <a:gd name="connsiteX36" fmla="*/ 235517 w 427270"/>
              <a:gd name="connsiteY36" fmla="*/ 207169 h 323850"/>
              <a:gd name="connsiteX37" fmla="*/ 237899 w 427270"/>
              <a:gd name="connsiteY37" fmla="*/ 230981 h 323850"/>
              <a:gd name="connsiteX38" fmla="*/ 245042 w 427270"/>
              <a:gd name="connsiteY38" fmla="*/ 235744 h 323850"/>
              <a:gd name="connsiteX39" fmla="*/ 287905 w 427270"/>
              <a:gd name="connsiteY39" fmla="*/ 240506 h 323850"/>
              <a:gd name="connsiteX40" fmla="*/ 285524 w 427270"/>
              <a:gd name="connsiteY40" fmla="*/ 261937 h 323850"/>
              <a:gd name="connsiteX41" fmla="*/ 280761 w 427270"/>
              <a:gd name="connsiteY41" fmla="*/ 269081 h 323850"/>
              <a:gd name="connsiteX42" fmla="*/ 273617 w 427270"/>
              <a:gd name="connsiteY42" fmla="*/ 283369 h 323850"/>
              <a:gd name="connsiteX43" fmla="*/ 266474 w 427270"/>
              <a:gd name="connsiteY43" fmla="*/ 300037 h 323850"/>
              <a:gd name="connsiteX44" fmla="*/ 261711 w 427270"/>
              <a:gd name="connsiteY44" fmla="*/ 314325 h 323850"/>
              <a:gd name="connsiteX45" fmla="*/ 259330 w 427270"/>
              <a:gd name="connsiteY45" fmla="*/ 321469 h 323850"/>
              <a:gd name="connsiteX46" fmla="*/ 252186 w 427270"/>
              <a:gd name="connsiteY46" fmla="*/ 323850 h 323850"/>
              <a:gd name="connsiteX47" fmla="*/ 228374 w 427270"/>
              <a:gd name="connsiteY47" fmla="*/ 321469 h 323850"/>
              <a:gd name="connsiteX48" fmla="*/ 221230 w 427270"/>
              <a:gd name="connsiteY48" fmla="*/ 316706 h 323850"/>
              <a:gd name="connsiteX49" fmla="*/ 211705 w 427270"/>
              <a:gd name="connsiteY49" fmla="*/ 309562 h 323850"/>
              <a:gd name="connsiteX50" fmla="*/ 202180 w 427270"/>
              <a:gd name="connsiteY50" fmla="*/ 307181 h 323850"/>
              <a:gd name="connsiteX51" fmla="*/ 195036 w 427270"/>
              <a:gd name="connsiteY51" fmla="*/ 304800 h 323850"/>
              <a:gd name="connsiteX52" fmla="*/ 187892 w 427270"/>
              <a:gd name="connsiteY52" fmla="*/ 300037 h 323850"/>
              <a:gd name="connsiteX53" fmla="*/ 178367 w 427270"/>
              <a:gd name="connsiteY53" fmla="*/ 297656 h 323850"/>
              <a:gd name="connsiteX54" fmla="*/ 164080 w 427270"/>
              <a:gd name="connsiteY54" fmla="*/ 292894 h 323850"/>
              <a:gd name="connsiteX55" fmla="*/ 156936 w 427270"/>
              <a:gd name="connsiteY55" fmla="*/ 290512 h 323850"/>
              <a:gd name="connsiteX56" fmla="*/ 149792 w 427270"/>
              <a:gd name="connsiteY56" fmla="*/ 288131 h 323850"/>
              <a:gd name="connsiteX57" fmla="*/ 142649 w 427270"/>
              <a:gd name="connsiteY57" fmla="*/ 283369 h 323850"/>
              <a:gd name="connsiteX58" fmla="*/ 128361 w 427270"/>
              <a:gd name="connsiteY58" fmla="*/ 278606 h 323850"/>
              <a:gd name="connsiteX59" fmla="*/ 114074 w 427270"/>
              <a:gd name="connsiteY59" fmla="*/ 266700 h 323850"/>
              <a:gd name="connsiteX60" fmla="*/ 99786 w 427270"/>
              <a:gd name="connsiteY60" fmla="*/ 261937 h 323850"/>
              <a:gd name="connsiteX61" fmla="*/ 78355 w 427270"/>
              <a:gd name="connsiteY61" fmla="*/ 250031 h 323850"/>
              <a:gd name="connsiteX62" fmla="*/ 71211 w 427270"/>
              <a:gd name="connsiteY62" fmla="*/ 247650 h 323850"/>
              <a:gd name="connsiteX63" fmla="*/ 64067 w 427270"/>
              <a:gd name="connsiteY63" fmla="*/ 245269 h 323850"/>
              <a:gd name="connsiteX64" fmla="*/ 49780 w 427270"/>
              <a:gd name="connsiteY64" fmla="*/ 238125 h 323850"/>
              <a:gd name="connsiteX65" fmla="*/ 35492 w 427270"/>
              <a:gd name="connsiteY65" fmla="*/ 230981 h 323850"/>
              <a:gd name="connsiteX66" fmla="*/ 23586 w 427270"/>
              <a:gd name="connsiteY66" fmla="*/ 221456 h 323850"/>
              <a:gd name="connsiteX67" fmla="*/ 6917 w 427270"/>
              <a:gd name="connsiteY67" fmla="*/ 20240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27270" h="323850">
                <a:moveTo>
                  <a:pt x="6917" y="202406"/>
                </a:moveTo>
                <a:cubicBezTo>
                  <a:pt x="3742" y="193675"/>
                  <a:pt x="-5473" y="173962"/>
                  <a:pt x="4536" y="169069"/>
                </a:cubicBezTo>
                <a:cubicBezTo>
                  <a:pt x="32720" y="155290"/>
                  <a:pt x="102688" y="150895"/>
                  <a:pt x="145030" y="147637"/>
                </a:cubicBezTo>
                <a:cubicBezTo>
                  <a:pt x="156937" y="139700"/>
                  <a:pt x="150586" y="145256"/>
                  <a:pt x="161699" y="128587"/>
                </a:cubicBezTo>
                <a:cubicBezTo>
                  <a:pt x="163286" y="126206"/>
                  <a:pt x="163746" y="122349"/>
                  <a:pt x="166461" y="121444"/>
                </a:cubicBezTo>
                <a:cubicBezTo>
                  <a:pt x="186820" y="114657"/>
                  <a:pt x="175767" y="117304"/>
                  <a:pt x="199799" y="114300"/>
                </a:cubicBezTo>
                <a:cubicBezTo>
                  <a:pt x="207602" y="90889"/>
                  <a:pt x="199548" y="117183"/>
                  <a:pt x="204561" y="59531"/>
                </a:cubicBezTo>
                <a:cubicBezTo>
                  <a:pt x="204778" y="57030"/>
                  <a:pt x="206333" y="54822"/>
                  <a:pt x="206942" y="52387"/>
                </a:cubicBezTo>
                <a:cubicBezTo>
                  <a:pt x="207316" y="50890"/>
                  <a:pt x="210485" y="33396"/>
                  <a:pt x="211705" y="30956"/>
                </a:cubicBezTo>
                <a:cubicBezTo>
                  <a:pt x="214265" y="25837"/>
                  <a:pt x="221230" y="16669"/>
                  <a:pt x="221230" y="16669"/>
                </a:cubicBezTo>
                <a:cubicBezTo>
                  <a:pt x="222024" y="14288"/>
                  <a:pt x="221836" y="11300"/>
                  <a:pt x="223611" y="9525"/>
                </a:cubicBezTo>
                <a:cubicBezTo>
                  <a:pt x="227658" y="5478"/>
                  <a:pt x="237899" y="0"/>
                  <a:pt x="237899" y="0"/>
                </a:cubicBezTo>
                <a:cubicBezTo>
                  <a:pt x="248053" y="13540"/>
                  <a:pt x="243788" y="5761"/>
                  <a:pt x="249805" y="23812"/>
                </a:cubicBezTo>
                <a:cubicBezTo>
                  <a:pt x="251103" y="27706"/>
                  <a:pt x="253060" y="35670"/>
                  <a:pt x="256949" y="38100"/>
                </a:cubicBezTo>
                <a:cubicBezTo>
                  <a:pt x="261206" y="40761"/>
                  <a:pt x="271236" y="42862"/>
                  <a:pt x="271236" y="42862"/>
                </a:cubicBezTo>
                <a:lnTo>
                  <a:pt x="285524" y="52387"/>
                </a:lnTo>
                <a:cubicBezTo>
                  <a:pt x="287905" y="53974"/>
                  <a:pt x="290107" y="55870"/>
                  <a:pt x="292667" y="57150"/>
                </a:cubicBezTo>
                <a:lnTo>
                  <a:pt x="302192" y="61912"/>
                </a:lnTo>
                <a:cubicBezTo>
                  <a:pt x="310130" y="61118"/>
                  <a:pt x="318437" y="62054"/>
                  <a:pt x="326005" y="59531"/>
                </a:cubicBezTo>
                <a:cubicBezTo>
                  <a:pt x="328720" y="58626"/>
                  <a:pt x="327951" y="52899"/>
                  <a:pt x="330767" y="52387"/>
                </a:cubicBezTo>
                <a:cubicBezTo>
                  <a:pt x="337839" y="51101"/>
                  <a:pt x="345055" y="53975"/>
                  <a:pt x="352199" y="54769"/>
                </a:cubicBezTo>
                <a:cubicBezTo>
                  <a:pt x="353786" y="57150"/>
                  <a:pt x="355541" y="59427"/>
                  <a:pt x="356961" y="61912"/>
                </a:cubicBezTo>
                <a:cubicBezTo>
                  <a:pt x="360154" y="67499"/>
                  <a:pt x="362132" y="75520"/>
                  <a:pt x="368867" y="78581"/>
                </a:cubicBezTo>
                <a:cubicBezTo>
                  <a:pt x="374826" y="81290"/>
                  <a:pt x="387917" y="83344"/>
                  <a:pt x="387917" y="83344"/>
                </a:cubicBezTo>
                <a:cubicBezTo>
                  <a:pt x="388711" y="88106"/>
                  <a:pt x="389352" y="92897"/>
                  <a:pt x="390299" y="97631"/>
                </a:cubicBezTo>
                <a:cubicBezTo>
                  <a:pt x="390941" y="100840"/>
                  <a:pt x="390195" y="105026"/>
                  <a:pt x="392680" y="107156"/>
                </a:cubicBezTo>
                <a:cubicBezTo>
                  <a:pt x="396491" y="110423"/>
                  <a:pt x="406967" y="111919"/>
                  <a:pt x="406967" y="111919"/>
                </a:cubicBezTo>
                <a:cubicBezTo>
                  <a:pt x="410142" y="114300"/>
                  <a:pt x="413479" y="116479"/>
                  <a:pt x="416492" y="119062"/>
                </a:cubicBezTo>
                <a:cubicBezTo>
                  <a:pt x="430484" y="131055"/>
                  <a:pt x="429493" y="135563"/>
                  <a:pt x="421255" y="161925"/>
                </a:cubicBezTo>
                <a:cubicBezTo>
                  <a:pt x="420279" y="165049"/>
                  <a:pt x="414865" y="163366"/>
                  <a:pt x="411730" y="164306"/>
                </a:cubicBezTo>
                <a:cubicBezTo>
                  <a:pt x="406921" y="165749"/>
                  <a:pt x="401932" y="166824"/>
                  <a:pt x="397442" y="169069"/>
                </a:cubicBezTo>
                <a:cubicBezTo>
                  <a:pt x="383429" y="176075"/>
                  <a:pt x="391281" y="172710"/>
                  <a:pt x="373630" y="178594"/>
                </a:cubicBezTo>
                <a:cubicBezTo>
                  <a:pt x="371249" y="179388"/>
                  <a:pt x="368575" y="179583"/>
                  <a:pt x="366486" y="180975"/>
                </a:cubicBezTo>
                <a:cubicBezTo>
                  <a:pt x="355166" y="188521"/>
                  <a:pt x="362055" y="184833"/>
                  <a:pt x="345055" y="190500"/>
                </a:cubicBezTo>
                <a:cubicBezTo>
                  <a:pt x="342674" y="191294"/>
                  <a:pt x="340420" y="192809"/>
                  <a:pt x="337911" y="192881"/>
                </a:cubicBezTo>
                <a:lnTo>
                  <a:pt x="254567" y="195262"/>
                </a:lnTo>
                <a:cubicBezTo>
                  <a:pt x="237565" y="200930"/>
                  <a:pt x="243065" y="195848"/>
                  <a:pt x="235517" y="207169"/>
                </a:cubicBezTo>
                <a:cubicBezTo>
                  <a:pt x="236311" y="215106"/>
                  <a:pt x="235376" y="223413"/>
                  <a:pt x="237899" y="230981"/>
                </a:cubicBezTo>
                <a:cubicBezTo>
                  <a:pt x="238804" y="233696"/>
                  <a:pt x="242281" y="234991"/>
                  <a:pt x="245042" y="235744"/>
                </a:cubicBezTo>
                <a:cubicBezTo>
                  <a:pt x="248944" y="236808"/>
                  <a:pt x="286474" y="240363"/>
                  <a:pt x="287905" y="240506"/>
                </a:cubicBezTo>
                <a:cubicBezTo>
                  <a:pt x="287111" y="247650"/>
                  <a:pt x="287267" y="254964"/>
                  <a:pt x="285524" y="261937"/>
                </a:cubicBezTo>
                <a:cubicBezTo>
                  <a:pt x="284830" y="264714"/>
                  <a:pt x="282041" y="266521"/>
                  <a:pt x="280761" y="269081"/>
                </a:cubicBezTo>
                <a:cubicBezTo>
                  <a:pt x="270902" y="288799"/>
                  <a:pt x="287267" y="262895"/>
                  <a:pt x="273617" y="283369"/>
                </a:cubicBezTo>
                <a:cubicBezTo>
                  <a:pt x="265954" y="306358"/>
                  <a:pt x="278241" y="270618"/>
                  <a:pt x="266474" y="300037"/>
                </a:cubicBezTo>
                <a:cubicBezTo>
                  <a:pt x="264610" y="304698"/>
                  <a:pt x="263299" y="309562"/>
                  <a:pt x="261711" y="314325"/>
                </a:cubicBezTo>
                <a:cubicBezTo>
                  <a:pt x="260917" y="316706"/>
                  <a:pt x="261711" y="320675"/>
                  <a:pt x="259330" y="321469"/>
                </a:cubicBezTo>
                <a:lnTo>
                  <a:pt x="252186" y="323850"/>
                </a:lnTo>
                <a:cubicBezTo>
                  <a:pt x="244249" y="323056"/>
                  <a:pt x="236147" y="323263"/>
                  <a:pt x="228374" y="321469"/>
                </a:cubicBezTo>
                <a:cubicBezTo>
                  <a:pt x="225585" y="320825"/>
                  <a:pt x="223559" y="318370"/>
                  <a:pt x="221230" y="316706"/>
                </a:cubicBezTo>
                <a:cubicBezTo>
                  <a:pt x="218001" y="314399"/>
                  <a:pt x="215255" y="311337"/>
                  <a:pt x="211705" y="309562"/>
                </a:cubicBezTo>
                <a:cubicBezTo>
                  <a:pt x="208778" y="308098"/>
                  <a:pt x="205327" y="308080"/>
                  <a:pt x="202180" y="307181"/>
                </a:cubicBezTo>
                <a:cubicBezTo>
                  <a:pt x="199766" y="306491"/>
                  <a:pt x="197417" y="305594"/>
                  <a:pt x="195036" y="304800"/>
                </a:cubicBezTo>
                <a:cubicBezTo>
                  <a:pt x="192655" y="303212"/>
                  <a:pt x="190523" y="301164"/>
                  <a:pt x="187892" y="300037"/>
                </a:cubicBezTo>
                <a:cubicBezTo>
                  <a:pt x="184884" y="298748"/>
                  <a:pt x="181502" y="298596"/>
                  <a:pt x="178367" y="297656"/>
                </a:cubicBezTo>
                <a:cubicBezTo>
                  <a:pt x="173559" y="296214"/>
                  <a:pt x="168842" y="294481"/>
                  <a:pt x="164080" y="292894"/>
                </a:cubicBezTo>
                <a:lnTo>
                  <a:pt x="156936" y="290512"/>
                </a:lnTo>
                <a:lnTo>
                  <a:pt x="149792" y="288131"/>
                </a:lnTo>
                <a:cubicBezTo>
                  <a:pt x="147411" y="286544"/>
                  <a:pt x="145264" y="284531"/>
                  <a:pt x="142649" y="283369"/>
                </a:cubicBezTo>
                <a:cubicBezTo>
                  <a:pt x="138061" y="281330"/>
                  <a:pt x="128361" y="278606"/>
                  <a:pt x="128361" y="278606"/>
                </a:cubicBezTo>
                <a:cubicBezTo>
                  <a:pt x="123875" y="274120"/>
                  <a:pt x="120041" y="269352"/>
                  <a:pt x="114074" y="266700"/>
                </a:cubicBezTo>
                <a:cubicBezTo>
                  <a:pt x="109486" y="264661"/>
                  <a:pt x="99786" y="261937"/>
                  <a:pt x="99786" y="261937"/>
                </a:cubicBezTo>
                <a:cubicBezTo>
                  <a:pt x="89093" y="251245"/>
                  <a:pt x="95836" y="255858"/>
                  <a:pt x="78355" y="250031"/>
                </a:cubicBezTo>
                <a:lnTo>
                  <a:pt x="71211" y="247650"/>
                </a:lnTo>
                <a:lnTo>
                  <a:pt x="64067" y="245269"/>
                </a:lnTo>
                <a:cubicBezTo>
                  <a:pt x="43602" y="231623"/>
                  <a:pt x="69492" y="247981"/>
                  <a:pt x="49780" y="238125"/>
                </a:cubicBezTo>
                <a:cubicBezTo>
                  <a:pt x="31315" y="228893"/>
                  <a:pt x="53448" y="236966"/>
                  <a:pt x="35492" y="230981"/>
                </a:cubicBezTo>
                <a:cubicBezTo>
                  <a:pt x="21845" y="210508"/>
                  <a:pt x="40017" y="234601"/>
                  <a:pt x="23586" y="221456"/>
                </a:cubicBezTo>
                <a:cubicBezTo>
                  <a:pt x="21195" y="219543"/>
                  <a:pt x="10092" y="211137"/>
                  <a:pt x="6917" y="202406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148261" y="2119313"/>
            <a:ext cx="373483" cy="190500"/>
          </a:xfrm>
          <a:custGeom>
            <a:avLst/>
            <a:gdLst>
              <a:gd name="connsiteX0" fmla="*/ 2008 w 373483"/>
              <a:gd name="connsiteY0" fmla="*/ 54768 h 190500"/>
              <a:gd name="connsiteX1" fmla="*/ 116308 w 373483"/>
              <a:gd name="connsiteY1" fmla="*/ 21431 h 190500"/>
              <a:gd name="connsiteX2" fmla="*/ 130595 w 373483"/>
              <a:gd name="connsiteY2" fmla="*/ 16668 h 190500"/>
              <a:gd name="connsiteX3" fmla="*/ 152027 w 373483"/>
              <a:gd name="connsiteY3" fmla="*/ 14287 h 190500"/>
              <a:gd name="connsiteX4" fmla="*/ 166314 w 373483"/>
              <a:gd name="connsiteY4" fmla="*/ 7143 h 190500"/>
              <a:gd name="connsiteX5" fmla="*/ 180602 w 373483"/>
              <a:gd name="connsiteY5" fmla="*/ 0 h 190500"/>
              <a:gd name="connsiteX6" fmla="*/ 190127 w 373483"/>
              <a:gd name="connsiteY6" fmla="*/ 9525 h 190500"/>
              <a:gd name="connsiteX7" fmla="*/ 197270 w 373483"/>
              <a:gd name="connsiteY7" fmla="*/ 16668 h 190500"/>
              <a:gd name="connsiteX8" fmla="*/ 209177 w 373483"/>
              <a:gd name="connsiteY8" fmla="*/ 28575 h 190500"/>
              <a:gd name="connsiteX9" fmla="*/ 213939 w 373483"/>
              <a:gd name="connsiteY9" fmla="*/ 45243 h 190500"/>
              <a:gd name="connsiteX10" fmla="*/ 218702 w 373483"/>
              <a:gd name="connsiteY10" fmla="*/ 54768 h 190500"/>
              <a:gd name="connsiteX11" fmla="*/ 228227 w 373483"/>
              <a:gd name="connsiteY11" fmla="*/ 59531 h 190500"/>
              <a:gd name="connsiteX12" fmla="*/ 235370 w 373483"/>
              <a:gd name="connsiteY12" fmla="*/ 66675 h 190500"/>
              <a:gd name="connsiteX13" fmla="*/ 242514 w 373483"/>
              <a:gd name="connsiteY13" fmla="*/ 69056 h 190500"/>
              <a:gd name="connsiteX14" fmla="*/ 290139 w 373483"/>
              <a:gd name="connsiteY14" fmla="*/ 66675 h 190500"/>
              <a:gd name="connsiteX15" fmla="*/ 313952 w 373483"/>
              <a:gd name="connsiteY15" fmla="*/ 59531 h 190500"/>
              <a:gd name="connsiteX16" fmla="*/ 321095 w 373483"/>
              <a:gd name="connsiteY16" fmla="*/ 54768 h 190500"/>
              <a:gd name="connsiteX17" fmla="*/ 352052 w 373483"/>
              <a:gd name="connsiteY17" fmla="*/ 59531 h 190500"/>
              <a:gd name="connsiteX18" fmla="*/ 354433 w 373483"/>
              <a:gd name="connsiteY18" fmla="*/ 66675 h 190500"/>
              <a:gd name="connsiteX19" fmla="*/ 363958 w 373483"/>
              <a:gd name="connsiteY19" fmla="*/ 80962 h 190500"/>
              <a:gd name="connsiteX20" fmla="*/ 366339 w 373483"/>
              <a:gd name="connsiteY20" fmla="*/ 88106 h 190500"/>
              <a:gd name="connsiteX21" fmla="*/ 373483 w 373483"/>
              <a:gd name="connsiteY21" fmla="*/ 102393 h 190500"/>
              <a:gd name="connsiteX22" fmla="*/ 371102 w 373483"/>
              <a:gd name="connsiteY22" fmla="*/ 145256 h 190500"/>
              <a:gd name="connsiteX23" fmla="*/ 354433 w 373483"/>
              <a:gd name="connsiteY23" fmla="*/ 161925 h 190500"/>
              <a:gd name="connsiteX24" fmla="*/ 347289 w 373483"/>
              <a:gd name="connsiteY24" fmla="*/ 166687 h 190500"/>
              <a:gd name="connsiteX25" fmla="*/ 340145 w 373483"/>
              <a:gd name="connsiteY25" fmla="*/ 169068 h 190500"/>
              <a:gd name="connsiteX26" fmla="*/ 330620 w 373483"/>
              <a:gd name="connsiteY26" fmla="*/ 173831 h 190500"/>
              <a:gd name="connsiteX27" fmla="*/ 318714 w 373483"/>
              <a:gd name="connsiteY27" fmla="*/ 176212 h 190500"/>
              <a:gd name="connsiteX28" fmla="*/ 304427 w 373483"/>
              <a:gd name="connsiteY28" fmla="*/ 180975 h 190500"/>
              <a:gd name="connsiteX29" fmla="*/ 297283 w 373483"/>
              <a:gd name="connsiteY29" fmla="*/ 183356 h 190500"/>
              <a:gd name="connsiteX30" fmla="*/ 282995 w 373483"/>
              <a:gd name="connsiteY30" fmla="*/ 190500 h 190500"/>
              <a:gd name="connsiteX31" fmla="*/ 235370 w 373483"/>
              <a:gd name="connsiteY31" fmla="*/ 188118 h 190500"/>
              <a:gd name="connsiteX32" fmla="*/ 221083 w 373483"/>
              <a:gd name="connsiteY32" fmla="*/ 183356 h 190500"/>
              <a:gd name="connsiteX33" fmla="*/ 204414 w 373483"/>
              <a:gd name="connsiteY33" fmla="*/ 178593 h 190500"/>
              <a:gd name="connsiteX34" fmla="*/ 197270 w 373483"/>
              <a:gd name="connsiteY34" fmla="*/ 176212 h 190500"/>
              <a:gd name="connsiteX35" fmla="*/ 173458 w 373483"/>
              <a:gd name="connsiteY35" fmla="*/ 171450 h 190500"/>
              <a:gd name="connsiteX36" fmla="*/ 159170 w 373483"/>
              <a:gd name="connsiteY36" fmla="*/ 166687 h 190500"/>
              <a:gd name="connsiteX37" fmla="*/ 152027 w 373483"/>
              <a:gd name="connsiteY37" fmla="*/ 164306 h 190500"/>
              <a:gd name="connsiteX38" fmla="*/ 144883 w 373483"/>
              <a:gd name="connsiteY38" fmla="*/ 159543 h 190500"/>
              <a:gd name="connsiteX39" fmla="*/ 137739 w 373483"/>
              <a:gd name="connsiteY39" fmla="*/ 157162 h 190500"/>
              <a:gd name="connsiteX40" fmla="*/ 121070 w 373483"/>
              <a:gd name="connsiteY40" fmla="*/ 140493 h 190500"/>
              <a:gd name="connsiteX41" fmla="*/ 113927 w 373483"/>
              <a:gd name="connsiteY41" fmla="*/ 130968 h 190500"/>
              <a:gd name="connsiteX42" fmla="*/ 97258 w 373483"/>
              <a:gd name="connsiteY42" fmla="*/ 121443 h 190500"/>
              <a:gd name="connsiteX43" fmla="*/ 82970 w 373483"/>
              <a:gd name="connsiteY43" fmla="*/ 111918 h 190500"/>
              <a:gd name="connsiteX44" fmla="*/ 75827 w 373483"/>
              <a:gd name="connsiteY44" fmla="*/ 97631 h 190500"/>
              <a:gd name="connsiteX45" fmla="*/ 73445 w 373483"/>
              <a:gd name="connsiteY45" fmla="*/ 90487 h 190500"/>
              <a:gd name="connsiteX46" fmla="*/ 59158 w 373483"/>
              <a:gd name="connsiteY46" fmla="*/ 80962 h 190500"/>
              <a:gd name="connsiteX47" fmla="*/ 42489 w 373483"/>
              <a:gd name="connsiteY47" fmla="*/ 64293 h 190500"/>
              <a:gd name="connsiteX48" fmla="*/ 2008 w 373483"/>
              <a:gd name="connsiteY48" fmla="*/ 5476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3483" h="190500">
                <a:moveTo>
                  <a:pt x="2008" y="54768"/>
                </a:moveTo>
                <a:cubicBezTo>
                  <a:pt x="14311" y="47624"/>
                  <a:pt x="-2310" y="39336"/>
                  <a:pt x="116308" y="21431"/>
                </a:cubicBezTo>
                <a:cubicBezTo>
                  <a:pt x="121272" y="20682"/>
                  <a:pt x="125833" y="18256"/>
                  <a:pt x="130595" y="16668"/>
                </a:cubicBezTo>
                <a:cubicBezTo>
                  <a:pt x="137414" y="14395"/>
                  <a:pt x="144883" y="15081"/>
                  <a:pt x="152027" y="14287"/>
                </a:cubicBezTo>
                <a:cubicBezTo>
                  <a:pt x="169983" y="8302"/>
                  <a:pt x="147847" y="16377"/>
                  <a:pt x="166314" y="7143"/>
                </a:cubicBezTo>
                <a:cubicBezTo>
                  <a:pt x="186040" y="-2720"/>
                  <a:pt x="160119" y="13653"/>
                  <a:pt x="180602" y="0"/>
                </a:cubicBezTo>
                <a:cubicBezTo>
                  <a:pt x="194207" y="4535"/>
                  <a:pt x="182870" y="-1360"/>
                  <a:pt x="190127" y="9525"/>
                </a:cubicBezTo>
                <a:cubicBezTo>
                  <a:pt x="191995" y="12327"/>
                  <a:pt x="195114" y="14081"/>
                  <a:pt x="197270" y="16668"/>
                </a:cubicBezTo>
                <a:cubicBezTo>
                  <a:pt x="207192" y="28575"/>
                  <a:pt x="196080" y="19843"/>
                  <a:pt x="209177" y="28575"/>
                </a:cubicBezTo>
                <a:cubicBezTo>
                  <a:pt x="210385" y="33408"/>
                  <a:pt x="211889" y="40461"/>
                  <a:pt x="213939" y="45243"/>
                </a:cubicBezTo>
                <a:cubicBezTo>
                  <a:pt x="215337" y="48506"/>
                  <a:pt x="216192" y="52258"/>
                  <a:pt x="218702" y="54768"/>
                </a:cubicBezTo>
                <a:cubicBezTo>
                  <a:pt x="221212" y="57278"/>
                  <a:pt x="225052" y="57943"/>
                  <a:pt x="228227" y="59531"/>
                </a:cubicBezTo>
                <a:cubicBezTo>
                  <a:pt x="230608" y="61912"/>
                  <a:pt x="232568" y="64807"/>
                  <a:pt x="235370" y="66675"/>
                </a:cubicBezTo>
                <a:cubicBezTo>
                  <a:pt x="237459" y="68067"/>
                  <a:pt x="240004" y="69056"/>
                  <a:pt x="242514" y="69056"/>
                </a:cubicBezTo>
                <a:cubicBezTo>
                  <a:pt x="258409" y="69056"/>
                  <a:pt x="274264" y="67469"/>
                  <a:pt x="290139" y="66675"/>
                </a:cubicBezTo>
                <a:cubicBezTo>
                  <a:pt x="307532" y="60877"/>
                  <a:pt x="299557" y="63129"/>
                  <a:pt x="313952" y="59531"/>
                </a:cubicBezTo>
                <a:cubicBezTo>
                  <a:pt x="316333" y="57943"/>
                  <a:pt x="318242" y="54987"/>
                  <a:pt x="321095" y="54768"/>
                </a:cubicBezTo>
                <a:cubicBezTo>
                  <a:pt x="336056" y="53617"/>
                  <a:pt x="340911" y="55818"/>
                  <a:pt x="352052" y="59531"/>
                </a:cubicBezTo>
                <a:cubicBezTo>
                  <a:pt x="352846" y="61912"/>
                  <a:pt x="353214" y="64481"/>
                  <a:pt x="354433" y="66675"/>
                </a:cubicBezTo>
                <a:cubicBezTo>
                  <a:pt x="357213" y="71678"/>
                  <a:pt x="363958" y="80962"/>
                  <a:pt x="363958" y="80962"/>
                </a:cubicBezTo>
                <a:cubicBezTo>
                  <a:pt x="364752" y="83343"/>
                  <a:pt x="365216" y="85861"/>
                  <a:pt x="366339" y="88106"/>
                </a:cubicBezTo>
                <a:cubicBezTo>
                  <a:pt x="375573" y="106573"/>
                  <a:pt x="367498" y="84437"/>
                  <a:pt x="373483" y="102393"/>
                </a:cubicBezTo>
                <a:cubicBezTo>
                  <a:pt x="372689" y="116681"/>
                  <a:pt x="374020" y="131247"/>
                  <a:pt x="371102" y="145256"/>
                </a:cubicBezTo>
                <a:cubicBezTo>
                  <a:pt x="367453" y="162773"/>
                  <a:pt x="363819" y="157232"/>
                  <a:pt x="354433" y="161925"/>
                </a:cubicBezTo>
                <a:cubicBezTo>
                  <a:pt x="351873" y="163205"/>
                  <a:pt x="349849" y="165407"/>
                  <a:pt x="347289" y="166687"/>
                </a:cubicBezTo>
                <a:cubicBezTo>
                  <a:pt x="345044" y="167809"/>
                  <a:pt x="342452" y="168079"/>
                  <a:pt x="340145" y="169068"/>
                </a:cubicBezTo>
                <a:cubicBezTo>
                  <a:pt x="336882" y="170466"/>
                  <a:pt x="333988" y="172708"/>
                  <a:pt x="330620" y="173831"/>
                </a:cubicBezTo>
                <a:cubicBezTo>
                  <a:pt x="326780" y="175111"/>
                  <a:pt x="322619" y="175147"/>
                  <a:pt x="318714" y="176212"/>
                </a:cubicBezTo>
                <a:cubicBezTo>
                  <a:pt x="313871" y="177533"/>
                  <a:pt x="309189" y="179387"/>
                  <a:pt x="304427" y="180975"/>
                </a:cubicBezTo>
                <a:cubicBezTo>
                  <a:pt x="302046" y="181769"/>
                  <a:pt x="299372" y="181964"/>
                  <a:pt x="297283" y="183356"/>
                </a:cubicBezTo>
                <a:cubicBezTo>
                  <a:pt x="288050" y="189510"/>
                  <a:pt x="292854" y="187213"/>
                  <a:pt x="282995" y="190500"/>
                </a:cubicBezTo>
                <a:cubicBezTo>
                  <a:pt x="267120" y="189706"/>
                  <a:pt x="251160" y="189940"/>
                  <a:pt x="235370" y="188118"/>
                </a:cubicBezTo>
                <a:cubicBezTo>
                  <a:pt x="230383" y="187543"/>
                  <a:pt x="225845" y="184943"/>
                  <a:pt x="221083" y="183356"/>
                </a:cubicBezTo>
                <a:cubicBezTo>
                  <a:pt x="203960" y="177649"/>
                  <a:pt x="225337" y="184572"/>
                  <a:pt x="204414" y="178593"/>
                </a:cubicBezTo>
                <a:cubicBezTo>
                  <a:pt x="202000" y="177903"/>
                  <a:pt x="199720" y="176756"/>
                  <a:pt x="197270" y="176212"/>
                </a:cubicBezTo>
                <a:cubicBezTo>
                  <a:pt x="180729" y="172537"/>
                  <a:pt x="187006" y="175515"/>
                  <a:pt x="173458" y="171450"/>
                </a:cubicBezTo>
                <a:cubicBezTo>
                  <a:pt x="168649" y="170007"/>
                  <a:pt x="163933" y="168275"/>
                  <a:pt x="159170" y="166687"/>
                </a:cubicBezTo>
                <a:lnTo>
                  <a:pt x="152027" y="164306"/>
                </a:lnTo>
                <a:cubicBezTo>
                  <a:pt x="149646" y="162718"/>
                  <a:pt x="147443" y="160823"/>
                  <a:pt x="144883" y="159543"/>
                </a:cubicBezTo>
                <a:cubicBezTo>
                  <a:pt x="142638" y="158420"/>
                  <a:pt x="139514" y="158937"/>
                  <a:pt x="137739" y="157162"/>
                </a:cubicBezTo>
                <a:cubicBezTo>
                  <a:pt x="118631" y="138056"/>
                  <a:pt x="137236" y="145883"/>
                  <a:pt x="121070" y="140493"/>
                </a:cubicBezTo>
                <a:cubicBezTo>
                  <a:pt x="118689" y="137318"/>
                  <a:pt x="116733" y="133774"/>
                  <a:pt x="113927" y="130968"/>
                </a:cubicBezTo>
                <a:cubicBezTo>
                  <a:pt x="109812" y="126853"/>
                  <a:pt x="101922" y="124241"/>
                  <a:pt x="97258" y="121443"/>
                </a:cubicBezTo>
                <a:cubicBezTo>
                  <a:pt x="92350" y="118498"/>
                  <a:pt x="82970" y="111918"/>
                  <a:pt x="82970" y="111918"/>
                </a:cubicBezTo>
                <a:cubicBezTo>
                  <a:pt x="76987" y="93968"/>
                  <a:pt x="85057" y="116091"/>
                  <a:pt x="75827" y="97631"/>
                </a:cubicBezTo>
                <a:cubicBezTo>
                  <a:pt x="74704" y="95386"/>
                  <a:pt x="74837" y="92576"/>
                  <a:pt x="73445" y="90487"/>
                </a:cubicBezTo>
                <a:cubicBezTo>
                  <a:pt x="68348" y="82841"/>
                  <a:pt x="66649" y="83459"/>
                  <a:pt x="59158" y="80962"/>
                </a:cubicBezTo>
                <a:cubicBezTo>
                  <a:pt x="53898" y="65184"/>
                  <a:pt x="58686" y="65766"/>
                  <a:pt x="42489" y="64293"/>
                </a:cubicBezTo>
                <a:cubicBezTo>
                  <a:pt x="37746" y="63862"/>
                  <a:pt x="-10295" y="61912"/>
                  <a:pt x="2008" y="54768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6" name="Овал 635"/>
          <p:cNvSpPr/>
          <p:nvPr/>
        </p:nvSpPr>
        <p:spPr>
          <a:xfrm>
            <a:off x="2048852" y="2723203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" name="Овал 636"/>
          <p:cNvSpPr/>
          <p:nvPr/>
        </p:nvSpPr>
        <p:spPr>
          <a:xfrm>
            <a:off x="1923825" y="2306275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8" name="Овал 637"/>
          <p:cNvSpPr/>
          <p:nvPr/>
        </p:nvSpPr>
        <p:spPr>
          <a:xfrm>
            <a:off x="1623274" y="2508893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9" name="Овал 638"/>
          <p:cNvSpPr/>
          <p:nvPr/>
        </p:nvSpPr>
        <p:spPr>
          <a:xfrm>
            <a:off x="2290489" y="2190595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0" name="Овал 639"/>
          <p:cNvSpPr/>
          <p:nvPr/>
        </p:nvSpPr>
        <p:spPr>
          <a:xfrm>
            <a:off x="1892522" y="2417589"/>
            <a:ext cx="87251" cy="8507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2" name="Овал 641"/>
          <p:cNvSpPr/>
          <p:nvPr/>
        </p:nvSpPr>
        <p:spPr>
          <a:xfrm>
            <a:off x="6383041" y="3142319"/>
            <a:ext cx="88502" cy="8733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3" name="Овал 642"/>
          <p:cNvSpPr/>
          <p:nvPr/>
        </p:nvSpPr>
        <p:spPr>
          <a:xfrm>
            <a:off x="6357509" y="2620203"/>
            <a:ext cx="88502" cy="87334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550025" y="2149475"/>
            <a:ext cx="311283" cy="276267"/>
          </a:xfrm>
          <a:custGeom>
            <a:avLst/>
            <a:gdLst>
              <a:gd name="connsiteX0" fmla="*/ 0 w 311283"/>
              <a:gd name="connsiteY0" fmla="*/ 174625 h 276267"/>
              <a:gd name="connsiteX1" fmla="*/ 28575 w 311283"/>
              <a:gd name="connsiteY1" fmla="*/ 53975 h 276267"/>
              <a:gd name="connsiteX2" fmla="*/ 47625 w 311283"/>
              <a:gd name="connsiteY2" fmla="*/ 47625 h 276267"/>
              <a:gd name="connsiteX3" fmla="*/ 69850 w 311283"/>
              <a:gd name="connsiteY3" fmla="*/ 41275 h 276267"/>
              <a:gd name="connsiteX4" fmla="*/ 79375 w 311283"/>
              <a:gd name="connsiteY4" fmla="*/ 34925 h 276267"/>
              <a:gd name="connsiteX5" fmla="*/ 104775 w 311283"/>
              <a:gd name="connsiteY5" fmla="*/ 19050 h 276267"/>
              <a:gd name="connsiteX6" fmla="*/ 114300 w 311283"/>
              <a:gd name="connsiteY6" fmla="*/ 15875 h 276267"/>
              <a:gd name="connsiteX7" fmla="*/ 161925 w 311283"/>
              <a:gd name="connsiteY7" fmla="*/ 22225 h 276267"/>
              <a:gd name="connsiteX8" fmla="*/ 174625 w 311283"/>
              <a:gd name="connsiteY8" fmla="*/ 28575 h 276267"/>
              <a:gd name="connsiteX9" fmla="*/ 184150 w 311283"/>
              <a:gd name="connsiteY9" fmla="*/ 31750 h 276267"/>
              <a:gd name="connsiteX10" fmla="*/ 212725 w 311283"/>
              <a:gd name="connsiteY10" fmla="*/ 28575 h 276267"/>
              <a:gd name="connsiteX11" fmla="*/ 222250 w 311283"/>
              <a:gd name="connsiteY11" fmla="*/ 25400 h 276267"/>
              <a:gd name="connsiteX12" fmla="*/ 234950 w 311283"/>
              <a:gd name="connsiteY12" fmla="*/ 6350 h 276267"/>
              <a:gd name="connsiteX13" fmla="*/ 254000 w 311283"/>
              <a:gd name="connsiteY13" fmla="*/ 0 h 276267"/>
              <a:gd name="connsiteX14" fmla="*/ 263525 w 311283"/>
              <a:gd name="connsiteY14" fmla="*/ 3175 h 276267"/>
              <a:gd name="connsiteX15" fmla="*/ 266700 w 311283"/>
              <a:gd name="connsiteY15" fmla="*/ 12700 h 276267"/>
              <a:gd name="connsiteX16" fmla="*/ 269875 w 311283"/>
              <a:gd name="connsiteY16" fmla="*/ 41275 h 276267"/>
              <a:gd name="connsiteX17" fmla="*/ 276225 w 311283"/>
              <a:gd name="connsiteY17" fmla="*/ 50800 h 276267"/>
              <a:gd name="connsiteX18" fmla="*/ 279400 w 311283"/>
              <a:gd name="connsiteY18" fmla="*/ 60325 h 276267"/>
              <a:gd name="connsiteX19" fmla="*/ 298450 w 311283"/>
              <a:gd name="connsiteY19" fmla="*/ 73025 h 276267"/>
              <a:gd name="connsiteX20" fmla="*/ 301625 w 311283"/>
              <a:gd name="connsiteY20" fmla="*/ 82550 h 276267"/>
              <a:gd name="connsiteX21" fmla="*/ 304800 w 311283"/>
              <a:gd name="connsiteY21" fmla="*/ 120650 h 276267"/>
              <a:gd name="connsiteX22" fmla="*/ 295275 w 311283"/>
              <a:gd name="connsiteY22" fmla="*/ 123825 h 276267"/>
              <a:gd name="connsiteX23" fmla="*/ 282575 w 311283"/>
              <a:gd name="connsiteY23" fmla="*/ 139700 h 276267"/>
              <a:gd name="connsiteX24" fmla="*/ 276225 w 311283"/>
              <a:gd name="connsiteY24" fmla="*/ 168275 h 276267"/>
              <a:gd name="connsiteX25" fmla="*/ 257175 w 311283"/>
              <a:gd name="connsiteY25" fmla="*/ 206375 h 276267"/>
              <a:gd name="connsiteX26" fmla="*/ 241300 w 311283"/>
              <a:gd name="connsiteY26" fmla="*/ 225425 h 276267"/>
              <a:gd name="connsiteX27" fmla="*/ 231775 w 311283"/>
              <a:gd name="connsiteY27" fmla="*/ 231775 h 276267"/>
              <a:gd name="connsiteX28" fmla="*/ 222250 w 311283"/>
              <a:gd name="connsiteY28" fmla="*/ 250825 h 276267"/>
              <a:gd name="connsiteX29" fmla="*/ 219075 w 311283"/>
              <a:gd name="connsiteY29" fmla="*/ 260350 h 276267"/>
              <a:gd name="connsiteX30" fmla="*/ 206375 w 311283"/>
              <a:gd name="connsiteY30" fmla="*/ 263525 h 276267"/>
              <a:gd name="connsiteX31" fmla="*/ 158750 w 311283"/>
              <a:gd name="connsiteY31" fmla="*/ 269875 h 276267"/>
              <a:gd name="connsiteX32" fmla="*/ 149225 w 311283"/>
              <a:gd name="connsiteY32" fmla="*/ 276225 h 276267"/>
              <a:gd name="connsiteX33" fmla="*/ 136525 w 311283"/>
              <a:gd name="connsiteY33" fmla="*/ 266700 h 276267"/>
              <a:gd name="connsiteX34" fmla="*/ 123825 w 311283"/>
              <a:gd name="connsiteY34" fmla="*/ 260350 h 276267"/>
              <a:gd name="connsiteX35" fmla="*/ 114300 w 311283"/>
              <a:gd name="connsiteY35" fmla="*/ 250825 h 276267"/>
              <a:gd name="connsiteX36" fmla="*/ 104775 w 311283"/>
              <a:gd name="connsiteY36" fmla="*/ 247650 h 276267"/>
              <a:gd name="connsiteX37" fmla="*/ 95250 w 311283"/>
              <a:gd name="connsiteY37" fmla="*/ 241300 h 276267"/>
              <a:gd name="connsiteX38" fmla="*/ 76200 w 311283"/>
              <a:gd name="connsiteY38" fmla="*/ 234950 h 276267"/>
              <a:gd name="connsiteX39" fmla="*/ 66675 w 311283"/>
              <a:gd name="connsiteY39" fmla="*/ 228600 h 276267"/>
              <a:gd name="connsiteX40" fmla="*/ 57150 w 311283"/>
              <a:gd name="connsiteY40" fmla="*/ 225425 h 276267"/>
              <a:gd name="connsiteX41" fmla="*/ 38100 w 311283"/>
              <a:gd name="connsiteY41" fmla="*/ 212725 h 276267"/>
              <a:gd name="connsiteX42" fmla="*/ 31750 w 311283"/>
              <a:gd name="connsiteY42" fmla="*/ 203200 h 276267"/>
              <a:gd name="connsiteX43" fmla="*/ 25400 w 311283"/>
              <a:gd name="connsiteY43" fmla="*/ 184150 h 276267"/>
              <a:gd name="connsiteX44" fmla="*/ 0 w 311283"/>
              <a:gd name="connsiteY44" fmla="*/ 174625 h 27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1283" h="276267">
                <a:moveTo>
                  <a:pt x="0" y="174625"/>
                </a:moveTo>
                <a:cubicBezTo>
                  <a:pt x="9525" y="134408"/>
                  <a:pt x="14063" y="92673"/>
                  <a:pt x="28575" y="53975"/>
                </a:cubicBezTo>
                <a:cubicBezTo>
                  <a:pt x="30925" y="47708"/>
                  <a:pt x="41131" y="49248"/>
                  <a:pt x="47625" y="47625"/>
                </a:cubicBezTo>
                <a:cubicBezTo>
                  <a:pt x="51694" y="46608"/>
                  <a:pt x="65295" y="43552"/>
                  <a:pt x="69850" y="41275"/>
                </a:cubicBezTo>
                <a:cubicBezTo>
                  <a:pt x="73263" y="39568"/>
                  <a:pt x="76200" y="37042"/>
                  <a:pt x="79375" y="34925"/>
                </a:cubicBezTo>
                <a:cubicBezTo>
                  <a:pt x="89438" y="19831"/>
                  <a:pt x="82105" y="26607"/>
                  <a:pt x="104775" y="19050"/>
                </a:cubicBezTo>
                <a:lnTo>
                  <a:pt x="114300" y="15875"/>
                </a:lnTo>
                <a:cubicBezTo>
                  <a:pt x="121794" y="16624"/>
                  <a:pt x="150652" y="18467"/>
                  <a:pt x="161925" y="22225"/>
                </a:cubicBezTo>
                <a:cubicBezTo>
                  <a:pt x="166415" y="23722"/>
                  <a:pt x="170275" y="26711"/>
                  <a:pt x="174625" y="28575"/>
                </a:cubicBezTo>
                <a:cubicBezTo>
                  <a:pt x="177701" y="29893"/>
                  <a:pt x="180975" y="30692"/>
                  <a:pt x="184150" y="31750"/>
                </a:cubicBezTo>
                <a:cubicBezTo>
                  <a:pt x="193675" y="30692"/>
                  <a:pt x="203272" y="30151"/>
                  <a:pt x="212725" y="28575"/>
                </a:cubicBezTo>
                <a:cubicBezTo>
                  <a:pt x="216026" y="28025"/>
                  <a:pt x="219883" y="27767"/>
                  <a:pt x="222250" y="25400"/>
                </a:cubicBezTo>
                <a:cubicBezTo>
                  <a:pt x="227646" y="20004"/>
                  <a:pt x="227710" y="8763"/>
                  <a:pt x="234950" y="6350"/>
                </a:cubicBezTo>
                <a:lnTo>
                  <a:pt x="254000" y="0"/>
                </a:lnTo>
                <a:cubicBezTo>
                  <a:pt x="257175" y="1058"/>
                  <a:pt x="261158" y="808"/>
                  <a:pt x="263525" y="3175"/>
                </a:cubicBezTo>
                <a:cubicBezTo>
                  <a:pt x="265892" y="5542"/>
                  <a:pt x="266150" y="9399"/>
                  <a:pt x="266700" y="12700"/>
                </a:cubicBezTo>
                <a:cubicBezTo>
                  <a:pt x="268276" y="22153"/>
                  <a:pt x="267551" y="31978"/>
                  <a:pt x="269875" y="41275"/>
                </a:cubicBezTo>
                <a:cubicBezTo>
                  <a:pt x="270800" y="44977"/>
                  <a:pt x="274518" y="47387"/>
                  <a:pt x="276225" y="50800"/>
                </a:cubicBezTo>
                <a:cubicBezTo>
                  <a:pt x="277722" y="53793"/>
                  <a:pt x="277033" y="57958"/>
                  <a:pt x="279400" y="60325"/>
                </a:cubicBezTo>
                <a:cubicBezTo>
                  <a:pt x="284796" y="65721"/>
                  <a:pt x="298450" y="73025"/>
                  <a:pt x="298450" y="73025"/>
                </a:cubicBezTo>
                <a:cubicBezTo>
                  <a:pt x="299508" y="76200"/>
                  <a:pt x="300128" y="79557"/>
                  <a:pt x="301625" y="82550"/>
                </a:cubicBezTo>
                <a:cubicBezTo>
                  <a:pt x="309926" y="99153"/>
                  <a:pt x="316847" y="90533"/>
                  <a:pt x="304800" y="120650"/>
                </a:cubicBezTo>
                <a:cubicBezTo>
                  <a:pt x="303557" y="123757"/>
                  <a:pt x="298450" y="122767"/>
                  <a:pt x="295275" y="123825"/>
                </a:cubicBezTo>
                <a:cubicBezTo>
                  <a:pt x="284895" y="154964"/>
                  <a:pt x="301723" y="110977"/>
                  <a:pt x="282575" y="139700"/>
                </a:cubicBezTo>
                <a:cubicBezTo>
                  <a:pt x="281259" y="141674"/>
                  <a:pt x="276338" y="167861"/>
                  <a:pt x="276225" y="168275"/>
                </a:cubicBezTo>
                <a:cubicBezTo>
                  <a:pt x="270158" y="190520"/>
                  <a:pt x="270513" y="186367"/>
                  <a:pt x="257175" y="206375"/>
                </a:cubicBezTo>
                <a:cubicBezTo>
                  <a:pt x="250931" y="215741"/>
                  <a:pt x="250467" y="217785"/>
                  <a:pt x="241300" y="225425"/>
                </a:cubicBezTo>
                <a:cubicBezTo>
                  <a:pt x="238369" y="227868"/>
                  <a:pt x="234950" y="229658"/>
                  <a:pt x="231775" y="231775"/>
                </a:cubicBezTo>
                <a:cubicBezTo>
                  <a:pt x="223795" y="255716"/>
                  <a:pt x="234560" y="226206"/>
                  <a:pt x="222250" y="250825"/>
                </a:cubicBezTo>
                <a:cubicBezTo>
                  <a:pt x="220753" y="253818"/>
                  <a:pt x="221688" y="258259"/>
                  <a:pt x="219075" y="260350"/>
                </a:cubicBezTo>
                <a:cubicBezTo>
                  <a:pt x="215668" y="263076"/>
                  <a:pt x="210654" y="262669"/>
                  <a:pt x="206375" y="263525"/>
                </a:cubicBezTo>
                <a:cubicBezTo>
                  <a:pt x="188560" y="267088"/>
                  <a:pt x="177811" y="267757"/>
                  <a:pt x="158750" y="269875"/>
                </a:cubicBezTo>
                <a:cubicBezTo>
                  <a:pt x="155575" y="271992"/>
                  <a:pt x="153003" y="276765"/>
                  <a:pt x="149225" y="276225"/>
                </a:cubicBezTo>
                <a:cubicBezTo>
                  <a:pt x="143987" y="275477"/>
                  <a:pt x="141012" y="269505"/>
                  <a:pt x="136525" y="266700"/>
                </a:cubicBezTo>
                <a:cubicBezTo>
                  <a:pt x="132511" y="264192"/>
                  <a:pt x="127676" y="263101"/>
                  <a:pt x="123825" y="260350"/>
                </a:cubicBezTo>
                <a:cubicBezTo>
                  <a:pt x="120171" y="257740"/>
                  <a:pt x="118036" y="253316"/>
                  <a:pt x="114300" y="250825"/>
                </a:cubicBezTo>
                <a:cubicBezTo>
                  <a:pt x="111515" y="248969"/>
                  <a:pt x="107768" y="249147"/>
                  <a:pt x="104775" y="247650"/>
                </a:cubicBezTo>
                <a:cubicBezTo>
                  <a:pt x="101362" y="245943"/>
                  <a:pt x="98737" y="242850"/>
                  <a:pt x="95250" y="241300"/>
                </a:cubicBezTo>
                <a:cubicBezTo>
                  <a:pt x="89133" y="238582"/>
                  <a:pt x="81769" y="238663"/>
                  <a:pt x="76200" y="234950"/>
                </a:cubicBezTo>
                <a:cubicBezTo>
                  <a:pt x="73025" y="232833"/>
                  <a:pt x="70088" y="230307"/>
                  <a:pt x="66675" y="228600"/>
                </a:cubicBezTo>
                <a:cubicBezTo>
                  <a:pt x="63682" y="227103"/>
                  <a:pt x="60076" y="227050"/>
                  <a:pt x="57150" y="225425"/>
                </a:cubicBezTo>
                <a:cubicBezTo>
                  <a:pt x="50479" y="221719"/>
                  <a:pt x="38100" y="212725"/>
                  <a:pt x="38100" y="212725"/>
                </a:cubicBezTo>
                <a:cubicBezTo>
                  <a:pt x="35983" y="209550"/>
                  <a:pt x="33300" y="206687"/>
                  <a:pt x="31750" y="203200"/>
                </a:cubicBezTo>
                <a:cubicBezTo>
                  <a:pt x="29032" y="197083"/>
                  <a:pt x="29113" y="189719"/>
                  <a:pt x="25400" y="184150"/>
                </a:cubicBezTo>
                <a:lnTo>
                  <a:pt x="0" y="174625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770675" y="2288590"/>
            <a:ext cx="274497" cy="298938"/>
          </a:xfrm>
          <a:custGeom>
            <a:avLst/>
            <a:gdLst>
              <a:gd name="connsiteX0" fmla="*/ 0 w 274497"/>
              <a:gd name="connsiteY0" fmla="*/ 187325 h 298938"/>
              <a:gd name="connsiteX1" fmla="*/ 66675 w 274497"/>
              <a:gd name="connsiteY1" fmla="*/ 22225 h 298938"/>
              <a:gd name="connsiteX2" fmla="*/ 88900 w 274497"/>
              <a:gd name="connsiteY2" fmla="*/ 6350 h 298938"/>
              <a:gd name="connsiteX3" fmla="*/ 98425 w 274497"/>
              <a:gd name="connsiteY3" fmla="*/ 3175 h 298938"/>
              <a:gd name="connsiteX4" fmla="*/ 107950 w 274497"/>
              <a:gd name="connsiteY4" fmla="*/ 0 h 298938"/>
              <a:gd name="connsiteX5" fmla="*/ 127000 w 274497"/>
              <a:gd name="connsiteY5" fmla="*/ 3175 h 298938"/>
              <a:gd name="connsiteX6" fmla="*/ 146050 w 274497"/>
              <a:gd name="connsiteY6" fmla="*/ 15875 h 298938"/>
              <a:gd name="connsiteX7" fmla="*/ 155575 w 274497"/>
              <a:gd name="connsiteY7" fmla="*/ 19050 h 298938"/>
              <a:gd name="connsiteX8" fmla="*/ 158750 w 274497"/>
              <a:gd name="connsiteY8" fmla="*/ 28575 h 298938"/>
              <a:gd name="connsiteX9" fmla="*/ 168275 w 274497"/>
              <a:gd name="connsiteY9" fmla="*/ 47625 h 298938"/>
              <a:gd name="connsiteX10" fmla="*/ 177800 w 274497"/>
              <a:gd name="connsiteY10" fmla="*/ 79375 h 298938"/>
              <a:gd name="connsiteX11" fmla="*/ 180975 w 274497"/>
              <a:gd name="connsiteY11" fmla="*/ 88900 h 298938"/>
              <a:gd name="connsiteX12" fmla="*/ 193675 w 274497"/>
              <a:gd name="connsiteY12" fmla="*/ 107950 h 298938"/>
              <a:gd name="connsiteX13" fmla="*/ 206375 w 274497"/>
              <a:gd name="connsiteY13" fmla="*/ 120650 h 298938"/>
              <a:gd name="connsiteX14" fmla="*/ 228600 w 274497"/>
              <a:gd name="connsiteY14" fmla="*/ 146050 h 298938"/>
              <a:gd name="connsiteX15" fmla="*/ 238125 w 274497"/>
              <a:gd name="connsiteY15" fmla="*/ 165100 h 298938"/>
              <a:gd name="connsiteX16" fmla="*/ 244475 w 274497"/>
              <a:gd name="connsiteY16" fmla="*/ 174625 h 298938"/>
              <a:gd name="connsiteX17" fmla="*/ 247650 w 274497"/>
              <a:gd name="connsiteY17" fmla="*/ 184150 h 298938"/>
              <a:gd name="connsiteX18" fmla="*/ 260350 w 274497"/>
              <a:gd name="connsiteY18" fmla="*/ 203200 h 298938"/>
              <a:gd name="connsiteX19" fmla="*/ 263525 w 274497"/>
              <a:gd name="connsiteY19" fmla="*/ 215900 h 298938"/>
              <a:gd name="connsiteX20" fmla="*/ 269875 w 274497"/>
              <a:gd name="connsiteY20" fmla="*/ 234950 h 298938"/>
              <a:gd name="connsiteX21" fmla="*/ 266700 w 274497"/>
              <a:gd name="connsiteY21" fmla="*/ 298450 h 298938"/>
              <a:gd name="connsiteX22" fmla="*/ 187325 w 274497"/>
              <a:gd name="connsiteY22" fmla="*/ 288925 h 298938"/>
              <a:gd name="connsiteX23" fmla="*/ 177800 w 274497"/>
              <a:gd name="connsiteY23" fmla="*/ 285750 h 298938"/>
              <a:gd name="connsiteX24" fmla="*/ 127000 w 274497"/>
              <a:gd name="connsiteY24" fmla="*/ 273050 h 298938"/>
              <a:gd name="connsiteX25" fmla="*/ 101600 w 274497"/>
              <a:gd name="connsiteY25" fmla="*/ 266700 h 298938"/>
              <a:gd name="connsiteX26" fmla="*/ 88900 w 274497"/>
              <a:gd name="connsiteY26" fmla="*/ 263525 h 298938"/>
              <a:gd name="connsiteX27" fmla="*/ 79375 w 274497"/>
              <a:gd name="connsiteY27" fmla="*/ 241300 h 298938"/>
              <a:gd name="connsiteX28" fmla="*/ 69850 w 274497"/>
              <a:gd name="connsiteY28" fmla="*/ 228600 h 298938"/>
              <a:gd name="connsiteX29" fmla="*/ 57150 w 274497"/>
              <a:gd name="connsiteY29" fmla="*/ 209550 h 298938"/>
              <a:gd name="connsiteX30" fmla="*/ 9525 w 274497"/>
              <a:gd name="connsiteY30" fmla="*/ 193675 h 298938"/>
              <a:gd name="connsiteX31" fmla="*/ 0 w 274497"/>
              <a:gd name="connsiteY31" fmla="*/ 190500 h 298938"/>
              <a:gd name="connsiteX32" fmla="*/ 0 w 274497"/>
              <a:gd name="connsiteY32" fmla="*/ 187325 h 2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4497" h="298938">
                <a:moveTo>
                  <a:pt x="0" y="187325"/>
                </a:moveTo>
                <a:cubicBezTo>
                  <a:pt x="22225" y="132292"/>
                  <a:pt x="44632" y="77332"/>
                  <a:pt x="66675" y="22225"/>
                </a:cubicBezTo>
                <a:cubicBezTo>
                  <a:pt x="73188" y="5943"/>
                  <a:pt x="64233" y="14572"/>
                  <a:pt x="88900" y="6350"/>
                </a:cubicBezTo>
                <a:lnTo>
                  <a:pt x="98425" y="3175"/>
                </a:lnTo>
                <a:lnTo>
                  <a:pt x="107950" y="0"/>
                </a:lnTo>
                <a:cubicBezTo>
                  <a:pt x="114300" y="1058"/>
                  <a:pt x="121058" y="699"/>
                  <a:pt x="127000" y="3175"/>
                </a:cubicBezTo>
                <a:cubicBezTo>
                  <a:pt x="134045" y="6110"/>
                  <a:pt x="138810" y="13462"/>
                  <a:pt x="146050" y="15875"/>
                </a:cubicBezTo>
                <a:lnTo>
                  <a:pt x="155575" y="19050"/>
                </a:lnTo>
                <a:cubicBezTo>
                  <a:pt x="156633" y="22225"/>
                  <a:pt x="157253" y="25582"/>
                  <a:pt x="158750" y="28575"/>
                </a:cubicBezTo>
                <a:cubicBezTo>
                  <a:pt x="168027" y="47128"/>
                  <a:pt x="162955" y="29004"/>
                  <a:pt x="168275" y="47625"/>
                </a:cubicBezTo>
                <a:cubicBezTo>
                  <a:pt x="177872" y="81214"/>
                  <a:pt x="162710" y="34104"/>
                  <a:pt x="177800" y="79375"/>
                </a:cubicBezTo>
                <a:cubicBezTo>
                  <a:pt x="178858" y="82550"/>
                  <a:pt x="179119" y="86115"/>
                  <a:pt x="180975" y="88900"/>
                </a:cubicBezTo>
                <a:cubicBezTo>
                  <a:pt x="185208" y="95250"/>
                  <a:pt x="191262" y="100710"/>
                  <a:pt x="193675" y="107950"/>
                </a:cubicBezTo>
                <a:cubicBezTo>
                  <a:pt x="197908" y="120650"/>
                  <a:pt x="193675" y="116417"/>
                  <a:pt x="206375" y="120650"/>
                </a:cubicBezTo>
                <a:cubicBezTo>
                  <a:pt x="221192" y="142875"/>
                  <a:pt x="212725" y="135467"/>
                  <a:pt x="228600" y="146050"/>
                </a:cubicBezTo>
                <a:cubicBezTo>
                  <a:pt x="246798" y="173347"/>
                  <a:pt x="224980" y="138810"/>
                  <a:pt x="238125" y="165100"/>
                </a:cubicBezTo>
                <a:cubicBezTo>
                  <a:pt x="239832" y="168513"/>
                  <a:pt x="242768" y="171212"/>
                  <a:pt x="244475" y="174625"/>
                </a:cubicBezTo>
                <a:cubicBezTo>
                  <a:pt x="245972" y="177618"/>
                  <a:pt x="246025" y="181224"/>
                  <a:pt x="247650" y="184150"/>
                </a:cubicBezTo>
                <a:cubicBezTo>
                  <a:pt x="251356" y="190821"/>
                  <a:pt x="260350" y="203200"/>
                  <a:pt x="260350" y="203200"/>
                </a:cubicBezTo>
                <a:cubicBezTo>
                  <a:pt x="261408" y="207433"/>
                  <a:pt x="262271" y="211720"/>
                  <a:pt x="263525" y="215900"/>
                </a:cubicBezTo>
                <a:cubicBezTo>
                  <a:pt x="265448" y="222311"/>
                  <a:pt x="269875" y="234950"/>
                  <a:pt x="269875" y="234950"/>
                </a:cubicBezTo>
                <a:cubicBezTo>
                  <a:pt x="268817" y="256117"/>
                  <a:pt x="282791" y="284658"/>
                  <a:pt x="266700" y="298450"/>
                </a:cubicBezTo>
                <a:cubicBezTo>
                  <a:pt x="263909" y="300843"/>
                  <a:pt x="207296" y="293918"/>
                  <a:pt x="187325" y="288925"/>
                </a:cubicBezTo>
                <a:cubicBezTo>
                  <a:pt x="184078" y="288113"/>
                  <a:pt x="180975" y="286808"/>
                  <a:pt x="177800" y="285750"/>
                </a:cubicBezTo>
                <a:cubicBezTo>
                  <a:pt x="157945" y="265895"/>
                  <a:pt x="174512" y="278329"/>
                  <a:pt x="127000" y="273050"/>
                </a:cubicBezTo>
                <a:cubicBezTo>
                  <a:pt x="111156" y="271290"/>
                  <a:pt x="114190" y="270297"/>
                  <a:pt x="101600" y="266700"/>
                </a:cubicBezTo>
                <a:cubicBezTo>
                  <a:pt x="97404" y="265501"/>
                  <a:pt x="93133" y="264583"/>
                  <a:pt x="88900" y="263525"/>
                </a:cubicBezTo>
                <a:cubicBezTo>
                  <a:pt x="65786" y="228855"/>
                  <a:pt x="99877" y="282305"/>
                  <a:pt x="79375" y="241300"/>
                </a:cubicBezTo>
                <a:cubicBezTo>
                  <a:pt x="77008" y="236567"/>
                  <a:pt x="72885" y="232935"/>
                  <a:pt x="69850" y="228600"/>
                </a:cubicBezTo>
                <a:cubicBezTo>
                  <a:pt x="65473" y="222348"/>
                  <a:pt x="64390" y="211963"/>
                  <a:pt x="57150" y="209550"/>
                </a:cubicBezTo>
                <a:lnTo>
                  <a:pt x="9525" y="193675"/>
                </a:lnTo>
                <a:cubicBezTo>
                  <a:pt x="6350" y="192617"/>
                  <a:pt x="0" y="193847"/>
                  <a:pt x="0" y="190500"/>
                </a:cubicBezTo>
                <a:lnTo>
                  <a:pt x="0" y="187325"/>
                </a:ln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685560" y="2482850"/>
            <a:ext cx="180048" cy="246650"/>
          </a:xfrm>
          <a:custGeom>
            <a:avLst/>
            <a:gdLst>
              <a:gd name="connsiteX0" fmla="*/ 7340 w 180048"/>
              <a:gd name="connsiteY0" fmla="*/ 225425 h 246650"/>
              <a:gd name="connsiteX1" fmla="*/ 48615 w 180048"/>
              <a:gd name="connsiteY1" fmla="*/ 66675 h 246650"/>
              <a:gd name="connsiteX2" fmla="*/ 58140 w 180048"/>
              <a:gd name="connsiteY2" fmla="*/ 12700 h 246650"/>
              <a:gd name="connsiteX3" fmla="*/ 64490 w 180048"/>
              <a:gd name="connsiteY3" fmla="*/ 3175 h 246650"/>
              <a:gd name="connsiteX4" fmla="*/ 74015 w 180048"/>
              <a:gd name="connsiteY4" fmla="*/ 0 h 246650"/>
              <a:gd name="connsiteX5" fmla="*/ 121640 w 180048"/>
              <a:gd name="connsiteY5" fmla="*/ 6350 h 246650"/>
              <a:gd name="connsiteX6" fmla="*/ 131165 w 180048"/>
              <a:gd name="connsiteY6" fmla="*/ 12700 h 246650"/>
              <a:gd name="connsiteX7" fmla="*/ 143865 w 180048"/>
              <a:gd name="connsiteY7" fmla="*/ 31750 h 246650"/>
              <a:gd name="connsiteX8" fmla="*/ 150215 w 180048"/>
              <a:gd name="connsiteY8" fmla="*/ 41275 h 246650"/>
              <a:gd name="connsiteX9" fmla="*/ 159740 w 180048"/>
              <a:gd name="connsiteY9" fmla="*/ 50800 h 246650"/>
              <a:gd name="connsiteX10" fmla="*/ 175615 w 180048"/>
              <a:gd name="connsiteY10" fmla="*/ 66675 h 246650"/>
              <a:gd name="connsiteX11" fmla="*/ 175615 w 180048"/>
              <a:gd name="connsiteY11" fmla="*/ 114300 h 246650"/>
              <a:gd name="connsiteX12" fmla="*/ 172440 w 180048"/>
              <a:gd name="connsiteY12" fmla="*/ 123825 h 246650"/>
              <a:gd name="connsiteX13" fmla="*/ 153390 w 180048"/>
              <a:gd name="connsiteY13" fmla="*/ 133350 h 246650"/>
              <a:gd name="connsiteX14" fmla="*/ 140690 w 180048"/>
              <a:gd name="connsiteY14" fmla="*/ 161925 h 246650"/>
              <a:gd name="connsiteX15" fmla="*/ 134340 w 180048"/>
              <a:gd name="connsiteY15" fmla="*/ 196850 h 246650"/>
              <a:gd name="connsiteX16" fmla="*/ 131165 w 180048"/>
              <a:gd name="connsiteY16" fmla="*/ 206375 h 246650"/>
              <a:gd name="connsiteX17" fmla="*/ 112115 w 180048"/>
              <a:gd name="connsiteY17" fmla="*/ 219075 h 246650"/>
              <a:gd name="connsiteX18" fmla="*/ 83540 w 180048"/>
              <a:gd name="connsiteY18" fmla="*/ 241300 h 246650"/>
              <a:gd name="connsiteX19" fmla="*/ 990 w 180048"/>
              <a:gd name="connsiteY19" fmla="*/ 228600 h 246650"/>
              <a:gd name="connsiteX20" fmla="*/ 7340 w 180048"/>
              <a:gd name="connsiteY20" fmla="*/ 225425 h 2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0048" h="246650">
                <a:moveTo>
                  <a:pt x="7340" y="225425"/>
                </a:moveTo>
                <a:cubicBezTo>
                  <a:pt x="15277" y="198438"/>
                  <a:pt x="36384" y="119966"/>
                  <a:pt x="48615" y="66675"/>
                </a:cubicBezTo>
                <a:cubicBezTo>
                  <a:pt x="51975" y="52033"/>
                  <a:pt x="48334" y="27409"/>
                  <a:pt x="58140" y="12700"/>
                </a:cubicBezTo>
                <a:cubicBezTo>
                  <a:pt x="60257" y="9525"/>
                  <a:pt x="61510" y="5559"/>
                  <a:pt x="64490" y="3175"/>
                </a:cubicBezTo>
                <a:cubicBezTo>
                  <a:pt x="67103" y="1084"/>
                  <a:pt x="70840" y="1058"/>
                  <a:pt x="74015" y="0"/>
                </a:cubicBezTo>
                <a:cubicBezTo>
                  <a:pt x="79227" y="474"/>
                  <a:pt x="110313" y="1496"/>
                  <a:pt x="121640" y="6350"/>
                </a:cubicBezTo>
                <a:cubicBezTo>
                  <a:pt x="125147" y="7853"/>
                  <a:pt x="127990" y="10583"/>
                  <a:pt x="131165" y="12700"/>
                </a:cubicBezTo>
                <a:lnTo>
                  <a:pt x="143865" y="31750"/>
                </a:lnTo>
                <a:cubicBezTo>
                  <a:pt x="145982" y="34925"/>
                  <a:pt x="147517" y="38577"/>
                  <a:pt x="150215" y="41275"/>
                </a:cubicBezTo>
                <a:cubicBezTo>
                  <a:pt x="153390" y="44450"/>
                  <a:pt x="156865" y="47351"/>
                  <a:pt x="159740" y="50800"/>
                </a:cubicBezTo>
                <a:cubicBezTo>
                  <a:pt x="172969" y="66675"/>
                  <a:pt x="158153" y="55033"/>
                  <a:pt x="175615" y="66675"/>
                </a:cubicBezTo>
                <a:cubicBezTo>
                  <a:pt x="182431" y="87124"/>
                  <a:pt x="180548" y="77304"/>
                  <a:pt x="175615" y="114300"/>
                </a:cubicBezTo>
                <a:cubicBezTo>
                  <a:pt x="175173" y="117617"/>
                  <a:pt x="174531" y="121212"/>
                  <a:pt x="172440" y="123825"/>
                </a:cubicBezTo>
                <a:cubicBezTo>
                  <a:pt x="167964" y="129420"/>
                  <a:pt x="159665" y="131258"/>
                  <a:pt x="153390" y="133350"/>
                </a:cubicBezTo>
                <a:cubicBezTo>
                  <a:pt x="145833" y="156020"/>
                  <a:pt x="150753" y="146831"/>
                  <a:pt x="140690" y="161925"/>
                </a:cubicBezTo>
                <a:cubicBezTo>
                  <a:pt x="138120" y="179912"/>
                  <a:pt x="138617" y="181880"/>
                  <a:pt x="134340" y="196850"/>
                </a:cubicBezTo>
                <a:cubicBezTo>
                  <a:pt x="133421" y="200068"/>
                  <a:pt x="133532" y="204008"/>
                  <a:pt x="131165" y="206375"/>
                </a:cubicBezTo>
                <a:cubicBezTo>
                  <a:pt x="125769" y="211771"/>
                  <a:pt x="112115" y="219075"/>
                  <a:pt x="112115" y="219075"/>
                </a:cubicBezTo>
                <a:cubicBezTo>
                  <a:pt x="96422" y="242615"/>
                  <a:pt x="106899" y="236628"/>
                  <a:pt x="83540" y="241300"/>
                </a:cubicBezTo>
                <a:cubicBezTo>
                  <a:pt x="-45798" y="236126"/>
                  <a:pt x="18431" y="263481"/>
                  <a:pt x="990" y="228600"/>
                </a:cubicBezTo>
                <a:cubicBezTo>
                  <a:pt x="321" y="227261"/>
                  <a:pt x="-597" y="252412"/>
                  <a:pt x="7340" y="225425"/>
                </a:cubicBezTo>
                <a:close/>
              </a:path>
            </a:pathLst>
          </a:custGeom>
          <a:pattFill prst="solidDmnd">
            <a:fgClr>
              <a:srgbClr val="00B050"/>
            </a:fgClr>
            <a:bgClr>
              <a:srgbClr val="B5E61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8" name="Рисунок 5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4" y="656475"/>
            <a:ext cx="9295208" cy="622110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1012498" y="1415823"/>
            <a:ext cx="8680635" cy="5202006"/>
            <a:chOff x="1012498" y="1415823"/>
            <a:chExt cx="8680635" cy="5202006"/>
          </a:xfrm>
        </p:grpSpPr>
        <p:sp>
          <p:nvSpPr>
            <p:cNvPr id="645" name="Овал 644"/>
            <p:cNvSpPr/>
            <p:nvPr/>
          </p:nvSpPr>
          <p:spPr>
            <a:xfrm>
              <a:off x="7584880" y="2407432"/>
              <a:ext cx="249614" cy="23192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6" name="Овал 645"/>
            <p:cNvSpPr/>
            <p:nvPr/>
          </p:nvSpPr>
          <p:spPr>
            <a:xfrm>
              <a:off x="5045588" y="4924733"/>
              <a:ext cx="249614" cy="23192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7" name="Овал 646"/>
            <p:cNvSpPr/>
            <p:nvPr/>
          </p:nvSpPr>
          <p:spPr>
            <a:xfrm>
              <a:off x="2705564" y="3516705"/>
              <a:ext cx="249614" cy="23192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8" name="Овал 647"/>
            <p:cNvSpPr/>
            <p:nvPr/>
          </p:nvSpPr>
          <p:spPr>
            <a:xfrm>
              <a:off x="3338606" y="2752337"/>
              <a:ext cx="249614" cy="23192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9" name="Овал 648"/>
            <p:cNvSpPr/>
            <p:nvPr/>
          </p:nvSpPr>
          <p:spPr>
            <a:xfrm>
              <a:off x="1996395" y="2435086"/>
              <a:ext cx="249614" cy="23192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012498" y="1415823"/>
              <a:ext cx="8680635" cy="5202006"/>
              <a:chOff x="1012498" y="1415823"/>
              <a:chExt cx="8680635" cy="5202006"/>
            </a:xfrm>
          </p:grpSpPr>
          <p:sp>
            <p:nvSpPr>
              <p:cNvPr id="650" name="TextBox 649"/>
              <p:cNvSpPr txBox="1"/>
              <p:nvPr/>
            </p:nvSpPr>
            <p:spPr>
              <a:xfrm>
                <a:off x="1390070" y="2595189"/>
                <a:ext cx="773498" cy="2168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defTabSz="914309">
                  <a:defRPr/>
                </a:pPr>
                <a:r>
                  <a:rPr lang="uk-UA" sz="900" b="1" dirty="0"/>
                  <a:t>ЛЬВІВСЬКА</a:t>
                </a:r>
                <a:endParaRPr lang="uk-UA" sz="800" b="1" dirty="0"/>
              </a:p>
            </p:txBody>
          </p:sp>
          <p:sp>
            <p:nvSpPr>
              <p:cNvPr id="651" name="TextBox 650"/>
              <p:cNvSpPr txBox="1"/>
              <p:nvPr/>
            </p:nvSpPr>
            <p:spPr>
              <a:xfrm>
                <a:off x="6024085" y="2690641"/>
                <a:ext cx="976636" cy="2398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uk-UA" sz="900" b="1" dirty="0"/>
                  <a:t>ПОЛТАВСЬКА</a:t>
                </a:r>
                <a:endParaRPr lang="uk-UA" sz="800" b="1" dirty="0"/>
              </a:p>
            </p:txBody>
          </p:sp>
          <p:grpSp>
            <p:nvGrpSpPr>
              <p:cNvPr id="569" name="Группа 568"/>
              <p:cNvGrpSpPr/>
              <p:nvPr/>
            </p:nvGrpSpPr>
            <p:grpSpPr>
              <a:xfrm>
                <a:off x="1012498" y="1415823"/>
                <a:ext cx="8680635" cy="5202006"/>
                <a:chOff x="1798293" y="1322223"/>
                <a:chExt cx="8680635" cy="5202006"/>
              </a:xfrm>
            </p:grpSpPr>
            <p:grpSp>
              <p:nvGrpSpPr>
                <p:cNvPr id="570" name="Группа 569"/>
                <p:cNvGrpSpPr/>
                <p:nvPr/>
              </p:nvGrpSpPr>
              <p:grpSpPr>
                <a:xfrm>
                  <a:off x="1798293" y="1322223"/>
                  <a:ext cx="8680635" cy="5202006"/>
                  <a:chOff x="1864383" y="1268970"/>
                  <a:chExt cx="8680635" cy="5202006"/>
                </a:xfrm>
              </p:grpSpPr>
              <p:grpSp>
                <p:nvGrpSpPr>
                  <p:cNvPr id="573" name="Группа 572"/>
                  <p:cNvGrpSpPr/>
                  <p:nvPr/>
                </p:nvGrpSpPr>
                <p:grpSpPr>
                  <a:xfrm>
                    <a:off x="1864383" y="1268970"/>
                    <a:ext cx="7562216" cy="3700056"/>
                    <a:chOff x="1732839" y="1342323"/>
                    <a:chExt cx="7562216" cy="3700056"/>
                  </a:xfrm>
                </p:grpSpPr>
                <p:sp>
                  <p:nvSpPr>
                    <p:cNvPr id="582" name="TextBox 581"/>
                    <p:cNvSpPr txBox="1"/>
                    <p:nvPr/>
                  </p:nvSpPr>
                  <p:spPr>
                    <a:xfrm>
                      <a:off x="5392119" y="1787914"/>
                      <a:ext cx="680066" cy="2308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50800" dir="5400000" algn="ctr" rotWithShape="0">
                        <a:schemeClr val="bg1">
                          <a:alpha val="0"/>
                        </a:schemeClr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 defTabSz="914309">
                        <a:defRPr/>
                      </a:pPr>
                      <a:r>
                        <a:rPr lang="uk-UA" sz="900" b="1" dirty="0" err="1" smtClean="0"/>
                        <a:t>м.КИЇВ</a:t>
                      </a:r>
                      <a:endParaRPr lang="uk-UA" sz="800" b="1" dirty="0"/>
                    </a:p>
                  </p:txBody>
                </p:sp>
                <p:grpSp>
                  <p:nvGrpSpPr>
                    <p:cNvPr id="583" name="Группа 582"/>
                    <p:cNvGrpSpPr/>
                    <p:nvPr/>
                  </p:nvGrpSpPr>
                  <p:grpSpPr>
                    <a:xfrm>
                      <a:off x="1732839" y="1342323"/>
                      <a:ext cx="7562216" cy="3700056"/>
                      <a:chOff x="1732839" y="1342323"/>
                      <a:chExt cx="7562216" cy="3700056"/>
                    </a:xfrm>
                  </p:grpSpPr>
                  <p:grpSp>
                    <p:nvGrpSpPr>
                      <p:cNvPr id="584" name="Группа 583"/>
                      <p:cNvGrpSpPr/>
                      <p:nvPr/>
                    </p:nvGrpSpPr>
                    <p:grpSpPr>
                      <a:xfrm>
                        <a:off x="1856922" y="1347944"/>
                        <a:ext cx="7392365" cy="3694435"/>
                        <a:chOff x="2393914" y="1272659"/>
                        <a:chExt cx="7392365" cy="3694435"/>
                      </a:xfrm>
                    </p:grpSpPr>
                    <p:grpSp>
                      <p:nvGrpSpPr>
                        <p:cNvPr id="599" name="Группа 598"/>
                        <p:cNvGrpSpPr/>
                        <p:nvPr/>
                      </p:nvGrpSpPr>
                      <p:grpSpPr>
                        <a:xfrm>
                          <a:off x="2393914" y="1272659"/>
                          <a:ext cx="7392365" cy="3694435"/>
                          <a:chOff x="198612" y="757699"/>
                          <a:chExt cx="7392365" cy="3694435"/>
                        </a:xfrm>
                      </p:grpSpPr>
                      <p:sp>
                        <p:nvSpPr>
                          <p:cNvPr id="601" name="TextBox 600"/>
                          <p:cNvSpPr txBox="1"/>
                          <p:nvPr/>
                        </p:nvSpPr>
                        <p:spPr>
                          <a:xfrm>
                            <a:off x="198612" y="2863041"/>
                            <a:ext cx="995081" cy="230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ЗАКАРПАТСЬКА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03" name="TextBox 602"/>
                          <p:cNvSpPr txBox="1"/>
                          <p:nvPr/>
                        </p:nvSpPr>
                        <p:spPr>
                          <a:xfrm>
                            <a:off x="1261844" y="2201085"/>
                            <a:ext cx="1006313" cy="215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ТЕРНОПІЛЬСЬКА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04" name="TextBox 603"/>
                          <p:cNvSpPr txBox="1"/>
                          <p:nvPr/>
                        </p:nvSpPr>
                        <p:spPr>
                          <a:xfrm>
                            <a:off x="1210879" y="968338"/>
                            <a:ext cx="860804" cy="215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ВОЛИНСЬКА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05" name="TextBox 604"/>
                          <p:cNvSpPr txBox="1"/>
                          <p:nvPr/>
                        </p:nvSpPr>
                        <p:spPr>
                          <a:xfrm>
                            <a:off x="2011996" y="1941895"/>
                            <a:ext cx="963426" cy="215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ХМЕЛЬНИЦЬКА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06" name="TextBox 605"/>
                          <p:cNvSpPr txBox="1"/>
                          <p:nvPr/>
                        </p:nvSpPr>
                        <p:spPr>
                          <a:xfrm>
                            <a:off x="2824802" y="2542288"/>
                            <a:ext cx="850205" cy="230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a:t>ВІННИЦЬКА</a:t>
                            </a:r>
                            <a:endParaRPr lang="uk-UA" sz="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7" name="TextBox 606"/>
                          <p:cNvSpPr txBox="1"/>
                          <p:nvPr/>
                        </p:nvSpPr>
                        <p:spPr>
                          <a:xfrm>
                            <a:off x="3830665" y="1794927"/>
                            <a:ext cx="680066" cy="2168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КИЇВСЬКА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08" name="TextBox 607"/>
                          <p:cNvSpPr txBox="1"/>
                          <p:nvPr/>
                        </p:nvSpPr>
                        <p:spPr>
                          <a:xfrm>
                            <a:off x="4232426" y="960096"/>
                            <a:ext cx="1055327" cy="215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>
                                <a:cs typeface="Arial" panose="020B0604020202020204" pitchFamily="34" charset="0"/>
                              </a:rPr>
                              <a:t>ЧЕРНІГІВСЬКА</a:t>
                            </a:r>
                            <a:endParaRPr lang="uk-UA" sz="800" b="1" dirty="0"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09" name="TextBox 608"/>
                          <p:cNvSpPr txBox="1"/>
                          <p:nvPr/>
                        </p:nvSpPr>
                        <p:spPr>
                          <a:xfrm>
                            <a:off x="5344872" y="1121569"/>
                            <a:ext cx="695382" cy="215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СУМСЬКА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1" name="TextBox 610"/>
                          <p:cNvSpPr txBox="1"/>
                          <p:nvPr/>
                        </p:nvSpPr>
                        <p:spPr>
                          <a:xfrm>
                            <a:off x="4360937" y="3763470"/>
                            <a:ext cx="1055327" cy="215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МИКОЛАЇВСЬКА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2" name="TextBox 611"/>
                          <p:cNvSpPr txBox="1"/>
                          <p:nvPr/>
                        </p:nvSpPr>
                        <p:spPr>
                          <a:xfrm>
                            <a:off x="5230362" y="4236812"/>
                            <a:ext cx="1056859" cy="215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ХЕРСОНСЬКА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3" name="TextBox 612"/>
                          <p:cNvSpPr txBox="1"/>
                          <p:nvPr/>
                        </p:nvSpPr>
                        <p:spPr>
                          <a:xfrm>
                            <a:off x="3725242" y="4106711"/>
                            <a:ext cx="680066" cy="218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ОДЕСЬКА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4" name="TextBox 613"/>
                          <p:cNvSpPr txBox="1"/>
                          <p:nvPr/>
                        </p:nvSpPr>
                        <p:spPr>
                          <a:xfrm>
                            <a:off x="6659501" y="2142675"/>
                            <a:ext cx="931476" cy="230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ХАРКІВСЬКА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5" name="TextBox 614"/>
                          <p:cNvSpPr txBox="1"/>
                          <p:nvPr/>
                        </p:nvSpPr>
                        <p:spPr>
                          <a:xfrm>
                            <a:off x="5532574" y="3024648"/>
                            <a:ext cx="1322498" cy="230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ДНІПРОПЕТРОВСЬКА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6" name="TextBox 615"/>
                          <p:cNvSpPr txBox="1"/>
                          <p:nvPr/>
                        </p:nvSpPr>
                        <p:spPr>
                          <a:xfrm>
                            <a:off x="6268707" y="3515398"/>
                            <a:ext cx="802600" cy="215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ЗАПОРІЗЬКА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7" name="TextBox 616"/>
                          <p:cNvSpPr txBox="1"/>
                          <p:nvPr/>
                        </p:nvSpPr>
                        <p:spPr>
                          <a:xfrm>
                            <a:off x="980851" y="2516741"/>
                            <a:ext cx="903691" cy="344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ІВАНО-</a:t>
                            </a:r>
                          </a:p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ФРАНКІВСЬКА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8" name="TextBox 617"/>
                          <p:cNvSpPr txBox="1"/>
                          <p:nvPr/>
                        </p:nvSpPr>
                        <p:spPr>
                          <a:xfrm>
                            <a:off x="2008188" y="757699"/>
                            <a:ext cx="798004" cy="215323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РІВНЕНСЬКА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19" name="TextBox 618"/>
                          <p:cNvSpPr txBox="1"/>
                          <p:nvPr/>
                        </p:nvSpPr>
                        <p:spPr>
                          <a:xfrm>
                            <a:off x="4418301" y="3036978"/>
                            <a:ext cx="1122976" cy="230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КІРОВОГРАДСЬКА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20" name="TextBox 619"/>
                          <p:cNvSpPr txBox="1"/>
                          <p:nvPr/>
                        </p:nvSpPr>
                        <p:spPr>
                          <a:xfrm>
                            <a:off x="4063959" y="2382433"/>
                            <a:ext cx="848550" cy="2168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ЧЕРКАСЬКА</a:t>
                            </a:r>
                            <a:endParaRPr lang="uk-UA" sz="800" b="1" dirty="0"/>
                          </a:p>
                        </p:txBody>
                      </p:sp>
                      <p:sp>
                        <p:nvSpPr>
                          <p:cNvPr id="621" name="TextBox 620"/>
                          <p:cNvSpPr txBox="1"/>
                          <p:nvPr/>
                        </p:nvSpPr>
                        <p:spPr>
                          <a:xfrm>
                            <a:off x="2763307" y="1666932"/>
                            <a:ext cx="1026230" cy="2324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50800" dist="50800" dir="5400000" algn="ctr" rotWithShape="0">
                              <a:schemeClr val="bg1">
                                <a:alpha val="0"/>
                              </a:schemeClr>
                            </a:outerShdw>
                          </a:effec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defTabSz="914309">
                              <a:defRPr/>
                            </a:pPr>
                            <a:r>
                              <a:rPr lang="uk-UA" sz="900" b="1" dirty="0"/>
                              <a:t>ЖИТОМИРСЬКА</a:t>
                            </a:r>
                            <a:endParaRPr lang="uk-UA" sz="800" b="1" dirty="0"/>
                          </a:p>
                        </p:txBody>
                      </p:sp>
                    </p:grpSp>
                    <p:sp>
                      <p:nvSpPr>
                        <p:cNvPr id="600" name="TextBox 599"/>
                        <p:cNvSpPr txBox="1"/>
                        <p:nvPr/>
                      </p:nvSpPr>
                      <p:spPr>
                        <a:xfrm>
                          <a:off x="3677000" y="3550330"/>
                          <a:ext cx="903691" cy="215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50800" dist="50800" dir="5400000" algn="ctr" rotWithShape="0">
                            <a:schemeClr val="bg1">
                              <a:alpha val="0"/>
                            </a:schemeClr>
                          </a:outerShdw>
                        </a:effec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defTabSz="914309">
                            <a:defRPr/>
                          </a:pPr>
                          <a:r>
                            <a:rPr lang="uk-UA" sz="900" b="1" dirty="0"/>
                            <a:t>ЧЕРНІВЕЦЬКА</a:t>
                          </a:r>
                          <a:endParaRPr lang="uk-UA" sz="800" b="1" dirty="0"/>
                        </a:p>
                      </p:txBody>
                    </p:sp>
                  </p:grpSp>
                  <p:sp>
                    <p:nvSpPr>
                      <p:cNvPr id="585" name="Овал 584"/>
                      <p:cNvSpPr/>
                      <p:nvPr/>
                    </p:nvSpPr>
                    <p:spPr>
                      <a:xfrm>
                        <a:off x="7617076" y="1706583"/>
                        <a:ext cx="174040" cy="183157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86" name="Овал 585"/>
                      <p:cNvSpPr/>
                      <p:nvPr/>
                    </p:nvSpPr>
                    <p:spPr>
                      <a:xfrm>
                        <a:off x="1732839" y="3266004"/>
                        <a:ext cx="163335" cy="156840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635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87" name="Овал 586"/>
                      <p:cNvSpPr/>
                      <p:nvPr/>
                    </p:nvSpPr>
                    <p:spPr>
                      <a:xfrm>
                        <a:off x="4736452" y="2961185"/>
                        <a:ext cx="163335" cy="156840"/>
                      </a:xfrm>
                      <a:prstGeom prst="ellipse">
                        <a:avLst/>
                      </a:prstGeom>
                      <a:solidFill>
                        <a:srgbClr val="ACCE93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88" name="Овал 587"/>
                      <p:cNvSpPr/>
                      <p:nvPr/>
                    </p:nvSpPr>
                    <p:spPr>
                      <a:xfrm>
                        <a:off x="3743108" y="1773905"/>
                        <a:ext cx="163335" cy="167592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89" name="Овал 588"/>
                      <p:cNvSpPr/>
                      <p:nvPr/>
                    </p:nvSpPr>
                    <p:spPr>
                      <a:xfrm>
                        <a:off x="3294651" y="1786682"/>
                        <a:ext cx="163335" cy="156840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0" name="Овал 589"/>
                      <p:cNvSpPr/>
                      <p:nvPr/>
                    </p:nvSpPr>
                    <p:spPr>
                      <a:xfrm>
                        <a:off x="4754333" y="1978992"/>
                        <a:ext cx="163335" cy="156840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1" name="Овал 590"/>
                      <p:cNvSpPr/>
                      <p:nvPr/>
                    </p:nvSpPr>
                    <p:spPr>
                      <a:xfrm>
                        <a:off x="6390520" y="2867553"/>
                        <a:ext cx="184006" cy="183157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2" name="Овал 591"/>
                      <p:cNvSpPr/>
                      <p:nvPr/>
                    </p:nvSpPr>
                    <p:spPr>
                      <a:xfrm>
                        <a:off x="9104185" y="3141685"/>
                        <a:ext cx="190870" cy="183157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3" name="Овал 592"/>
                      <p:cNvSpPr/>
                      <p:nvPr/>
                    </p:nvSpPr>
                    <p:spPr>
                      <a:xfrm>
                        <a:off x="6028906" y="1342323"/>
                        <a:ext cx="207186" cy="20823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4" name="Овал 593"/>
                      <p:cNvSpPr/>
                      <p:nvPr/>
                    </p:nvSpPr>
                    <p:spPr>
                      <a:xfrm>
                        <a:off x="6479921" y="3511043"/>
                        <a:ext cx="182093" cy="184815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635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5" name="Овал 594"/>
                      <p:cNvSpPr/>
                      <p:nvPr/>
                    </p:nvSpPr>
                    <p:spPr>
                      <a:xfrm>
                        <a:off x="7819186" y="3494388"/>
                        <a:ext cx="186073" cy="18315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635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6" name="Овал 595"/>
                      <p:cNvSpPr/>
                      <p:nvPr/>
                    </p:nvSpPr>
                    <p:spPr>
                      <a:xfrm>
                        <a:off x="3381059" y="2697779"/>
                        <a:ext cx="161793" cy="16063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7" name="Овал 596"/>
                      <p:cNvSpPr/>
                      <p:nvPr/>
                    </p:nvSpPr>
                    <p:spPr>
                      <a:xfrm>
                        <a:off x="6429887" y="4554823"/>
                        <a:ext cx="177002" cy="183157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635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8" name="Овал 597"/>
                      <p:cNvSpPr/>
                      <p:nvPr/>
                    </p:nvSpPr>
                    <p:spPr>
                      <a:xfrm>
                        <a:off x="7556686" y="2660240"/>
                        <a:ext cx="174040" cy="183157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574" name="Полилиния 573"/>
                  <p:cNvSpPr/>
                  <p:nvPr/>
                </p:nvSpPr>
                <p:spPr>
                  <a:xfrm>
                    <a:off x="6925891" y="5150667"/>
                    <a:ext cx="2135192" cy="1320309"/>
                  </a:xfrm>
                  <a:custGeom>
                    <a:avLst/>
                    <a:gdLst>
                      <a:gd name="connsiteX0" fmla="*/ 542925 w 2124075"/>
                      <a:gd name="connsiteY0" fmla="*/ 47625 h 1293495"/>
                      <a:gd name="connsiteX1" fmla="*/ 552450 w 2124075"/>
                      <a:gd name="connsiteY1" fmla="*/ 49530 h 1293495"/>
                      <a:gd name="connsiteX2" fmla="*/ 554355 w 2124075"/>
                      <a:gd name="connsiteY2" fmla="*/ 55245 h 1293495"/>
                      <a:gd name="connsiteX3" fmla="*/ 552450 w 2124075"/>
                      <a:gd name="connsiteY3" fmla="*/ 83820 h 1293495"/>
                      <a:gd name="connsiteX4" fmla="*/ 554355 w 2124075"/>
                      <a:gd name="connsiteY4" fmla="*/ 89535 h 1293495"/>
                      <a:gd name="connsiteX5" fmla="*/ 565785 w 2124075"/>
                      <a:gd name="connsiteY5" fmla="*/ 93345 h 1293495"/>
                      <a:gd name="connsiteX6" fmla="*/ 567690 w 2124075"/>
                      <a:gd name="connsiteY6" fmla="*/ 99060 h 1293495"/>
                      <a:gd name="connsiteX7" fmla="*/ 573405 w 2124075"/>
                      <a:gd name="connsiteY7" fmla="*/ 100965 h 1293495"/>
                      <a:gd name="connsiteX8" fmla="*/ 561975 w 2124075"/>
                      <a:gd name="connsiteY8" fmla="*/ 108585 h 1293495"/>
                      <a:gd name="connsiteX9" fmla="*/ 552450 w 2124075"/>
                      <a:gd name="connsiteY9" fmla="*/ 125730 h 1293495"/>
                      <a:gd name="connsiteX10" fmla="*/ 554355 w 2124075"/>
                      <a:gd name="connsiteY10" fmla="*/ 152400 h 1293495"/>
                      <a:gd name="connsiteX11" fmla="*/ 561975 w 2124075"/>
                      <a:gd name="connsiteY11" fmla="*/ 154305 h 1293495"/>
                      <a:gd name="connsiteX12" fmla="*/ 573405 w 2124075"/>
                      <a:gd name="connsiteY12" fmla="*/ 158115 h 1293495"/>
                      <a:gd name="connsiteX13" fmla="*/ 567690 w 2124075"/>
                      <a:gd name="connsiteY13" fmla="*/ 161925 h 1293495"/>
                      <a:gd name="connsiteX14" fmla="*/ 561975 w 2124075"/>
                      <a:gd name="connsiteY14" fmla="*/ 179070 h 1293495"/>
                      <a:gd name="connsiteX15" fmla="*/ 569595 w 2124075"/>
                      <a:gd name="connsiteY15" fmla="*/ 196215 h 1293495"/>
                      <a:gd name="connsiteX16" fmla="*/ 575310 w 2124075"/>
                      <a:gd name="connsiteY16" fmla="*/ 194310 h 1293495"/>
                      <a:gd name="connsiteX17" fmla="*/ 582930 w 2124075"/>
                      <a:gd name="connsiteY17" fmla="*/ 192405 h 1293495"/>
                      <a:gd name="connsiteX18" fmla="*/ 594360 w 2124075"/>
                      <a:gd name="connsiteY18" fmla="*/ 188595 h 1293495"/>
                      <a:gd name="connsiteX19" fmla="*/ 600075 w 2124075"/>
                      <a:gd name="connsiteY19" fmla="*/ 203835 h 1293495"/>
                      <a:gd name="connsiteX20" fmla="*/ 607695 w 2124075"/>
                      <a:gd name="connsiteY20" fmla="*/ 215265 h 1293495"/>
                      <a:gd name="connsiteX21" fmla="*/ 605790 w 2124075"/>
                      <a:gd name="connsiteY21" fmla="*/ 224790 h 1293495"/>
                      <a:gd name="connsiteX22" fmla="*/ 596265 w 2124075"/>
                      <a:gd name="connsiteY22" fmla="*/ 226695 h 1293495"/>
                      <a:gd name="connsiteX23" fmla="*/ 590550 w 2124075"/>
                      <a:gd name="connsiteY23" fmla="*/ 228600 h 1293495"/>
                      <a:gd name="connsiteX24" fmla="*/ 588645 w 2124075"/>
                      <a:gd name="connsiteY24" fmla="*/ 234315 h 1293495"/>
                      <a:gd name="connsiteX25" fmla="*/ 581025 w 2124075"/>
                      <a:gd name="connsiteY25" fmla="*/ 245745 h 1293495"/>
                      <a:gd name="connsiteX26" fmla="*/ 579120 w 2124075"/>
                      <a:gd name="connsiteY26" fmla="*/ 251460 h 1293495"/>
                      <a:gd name="connsiteX27" fmla="*/ 569595 w 2124075"/>
                      <a:gd name="connsiteY27" fmla="*/ 249555 h 1293495"/>
                      <a:gd name="connsiteX28" fmla="*/ 567690 w 2124075"/>
                      <a:gd name="connsiteY28" fmla="*/ 243840 h 1293495"/>
                      <a:gd name="connsiteX29" fmla="*/ 556260 w 2124075"/>
                      <a:gd name="connsiteY29" fmla="*/ 240030 h 1293495"/>
                      <a:gd name="connsiteX30" fmla="*/ 542925 w 2124075"/>
                      <a:gd name="connsiteY30" fmla="*/ 241935 h 1293495"/>
                      <a:gd name="connsiteX31" fmla="*/ 539115 w 2124075"/>
                      <a:gd name="connsiteY31" fmla="*/ 247650 h 1293495"/>
                      <a:gd name="connsiteX32" fmla="*/ 533400 w 2124075"/>
                      <a:gd name="connsiteY32" fmla="*/ 249555 h 1293495"/>
                      <a:gd name="connsiteX33" fmla="*/ 520065 w 2124075"/>
                      <a:gd name="connsiteY33" fmla="*/ 262890 h 1293495"/>
                      <a:gd name="connsiteX34" fmla="*/ 514350 w 2124075"/>
                      <a:gd name="connsiteY34" fmla="*/ 260985 h 1293495"/>
                      <a:gd name="connsiteX35" fmla="*/ 510540 w 2124075"/>
                      <a:gd name="connsiteY35" fmla="*/ 255270 h 1293495"/>
                      <a:gd name="connsiteX36" fmla="*/ 483870 w 2124075"/>
                      <a:gd name="connsiteY36" fmla="*/ 257175 h 1293495"/>
                      <a:gd name="connsiteX37" fmla="*/ 478155 w 2124075"/>
                      <a:gd name="connsiteY37" fmla="*/ 259080 h 1293495"/>
                      <a:gd name="connsiteX38" fmla="*/ 476250 w 2124075"/>
                      <a:gd name="connsiteY38" fmla="*/ 264795 h 1293495"/>
                      <a:gd name="connsiteX39" fmla="*/ 466725 w 2124075"/>
                      <a:gd name="connsiteY39" fmla="*/ 272415 h 1293495"/>
                      <a:gd name="connsiteX40" fmla="*/ 457200 w 2124075"/>
                      <a:gd name="connsiteY40" fmla="*/ 280035 h 1293495"/>
                      <a:gd name="connsiteX41" fmla="*/ 447675 w 2124075"/>
                      <a:gd name="connsiteY41" fmla="*/ 287655 h 1293495"/>
                      <a:gd name="connsiteX42" fmla="*/ 434340 w 2124075"/>
                      <a:gd name="connsiteY42" fmla="*/ 300990 h 1293495"/>
                      <a:gd name="connsiteX43" fmla="*/ 430530 w 2124075"/>
                      <a:gd name="connsiteY43" fmla="*/ 306705 h 1293495"/>
                      <a:gd name="connsiteX44" fmla="*/ 419100 w 2124075"/>
                      <a:gd name="connsiteY44" fmla="*/ 314325 h 1293495"/>
                      <a:gd name="connsiteX45" fmla="*/ 413385 w 2124075"/>
                      <a:gd name="connsiteY45" fmla="*/ 318135 h 1293495"/>
                      <a:gd name="connsiteX46" fmla="*/ 407670 w 2124075"/>
                      <a:gd name="connsiteY46" fmla="*/ 321945 h 1293495"/>
                      <a:gd name="connsiteX47" fmla="*/ 401955 w 2124075"/>
                      <a:gd name="connsiteY47" fmla="*/ 325755 h 1293495"/>
                      <a:gd name="connsiteX48" fmla="*/ 384810 w 2124075"/>
                      <a:gd name="connsiteY48" fmla="*/ 331470 h 1293495"/>
                      <a:gd name="connsiteX49" fmla="*/ 379095 w 2124075"/>
                      <a:gd name="connsiteY49" fmla="*/ 333375 h 1293495"/>
                      <a:gd name="connsiteX50" fmla="*/ 358140 w 2124075"/>
                      <a:gd name="connsiteY50" fmla="*/ 327660 h 1293495"/>
                      <a:gd name="connsiteX51" fmla="*/ 354330 w 2124075"/>
                      <a:gd name="connsiteY51" fmla="*/ 321945 h 1293495"/>
                      <a:gd name="connsiteX52" fmla="*/ 342900 w 2124075"/>
                      <a:gd name="connsiteY52" fmla="*/ 318135 h 1293495"/>
                      <a:gd name="connsiteX53" fmla="*/ 337185 w 2124075"/>
                      <a:gd name="connsiteY53" fmla="*/ 320040 h 1293495"/>
                      <a:gd name="connsiteX54" fmla="*/ 329565 w 2124075"/>
                      <a:gd name="connsiteY54" fmla="*/ 321945 h 1293495"/>
                      <a:gd name="connsiteX55" fmla="*/ 323850 w 2124075"/>
                      <a:gd name="connsiteY55" fmla="*/ 325755 h 1293495"/>
                      <a:gd name="connsiteX56" fmla="*/ 321945 w 2124075"/>
                      <a:gd name="connsiteY56" fmla="*/ 337185 h 1293495"/>
                      <a:gd name="connsiteX57" fmla="*/ 308610 w 2124075"/>
                      <a:gd name="connsiteY57" fmla="*/ 350520 h 1293495"/>
                      <a:gd name="connsiteX58" fmla="*/ 302895 w 2124075"/>
                      <a:gd name="connsiteY58" fmla="*/ 354330 h 1293495"/>
                      <a:gd name="connsiteX59" fmla="*/ 291465 w 2124075"/>
                      <a:gd name="connsiteY59" fmla="*/ 358140 h 1293495"/>
                      <a:gd name="connsiteX60" fmla="*/ 285750 w 2124075"/>
                      <a:gd name="connsiteY60" fmla="*/ 361950 h 1293495"/>
                      <a:gd name="connsiteX61" fmla="*/ 274320 w 2124075"/>
                      <a:gd name="connsiteY61" fmla="*/ 365760 h 1293495"/>
                      <a:gd name="connsiteX62" fmla="*/ 268605 w 2124075"/>
                      <a:gd name="connsiteY62" fmla="*/ 377190 h 1293495"/>
                      <a:gd name="connsiteX63" fmla="*/ 262890 w 2124075"/>
                      <a:gd name="connsiteY63" fmla="*/ 381000 h 1293495"/>
                      <a:gd name="connsiteX64" fmla="*/ 257175 w 2124075"/>
                      <a:gd name="connsiteY64" fmla="*/ 382905 h 1293495"/>
                      <a:gd name="connsiteX65" fmla="*/ 251460 w 2124075"/>
                      <a:gd name="connsiteY65" fmla="*/ 386715 h 1293495"/>
                      <a:gd name="connsiteX66" fmla="*/ 240030 w 2124075"/>
                      <a:gd name="connsiteY66" fmla="*/ 390525 h 1293495"/>
                      <a:gd name="connsiteX67" fmla="*/ 228600 w 2124075"/>
                      <a:gd name="connsiteY67" fmla="*/ 396240 h 1293495"/>
                      <a:gd name="connsiteX68" fmla="*/ 224790 w 2124075"/>
                      <a:gd name="connsiteY68" fmla="*/ 401955 h 1293495"/>
                      <a:gd name="connsiteX69" fmla="*/ 219075 w 2124075"/>
                      <a:gd name="connsiteY69" fmla="*/ 403860 h 1293495"/>
                      <a:gd name="connsiteX70" fmla="*/ 213360 w 2124075"/>
                      <a:gd name="connsiteY70" fmla="*/ 407670 h 1293495"/>
                      <a:gd name="connsiteX71" fmla="*/ 209550 w 2124075"/>
                      <a:gd name="connsiteY71" fmla="*/ 413385 h 1293495"/>
                      <a:gd name="connsiteX72" fmla="*/ 203835 w 2124075"/>
                      <a:gd name="connsiteY72" fmla="*/ 417195 h 1293495"/>
                      <a:gd name="connsiteX73" fmla="*/ 201930 w 2124075"/>
                      <a:gd name="connsiteY73" fmla="*/ 422910 h 1293495"/>
                      <a:gd name="connsiteX74" fmla="*/ 196215 w 2124075"/>
                      <a:gd name="connsiteY74" fmla="*/ 424815 h 1293495"/>
                      <a:gd name="connsiteX75" fmla="*/ 184785 w 2124075"/>
                      <a:gd name="connsiteY75" fmla="*/ 432435 h 1293495"/>
                      <a:gd name="connsiteX76" fmla="*/ 171450 w 2124075"/>
                      <a:gd name="connsiteY76" fmla="*/ 445770 h 1293495"/>
                      <a:gd name="connsiteX77" fmla="*/ 163830 w 2124075"/>
                      <a:gd name="connsiteY77" fmla="*/ 457200 h 1293495"/>
                      <a:gd name="connsiteX78" fmla="*/ 160020 w 2124075"/>
                      <a:gd name="connsiteY78" fmla="*/ 468630 h 1293495"/>
                      <a:gd name="connsiteX79" fmla="*/ 154305 w 2124075"/>
                      <a:gd name="connsiteY79" fmla="*/ 470535 h 1293495"/>
                      <a:gd name="connsiteX80" fmla="*/ 148590 w 2124075"/>
                      <a:gd name="connsiteY80" fmla="*/ 474345 h 1293495"/>
                      <a:gd name="connsiteX81" fmla="*/ 140970 w 2124075"/>
                      <a:gd name="connsiteY81" fmla="*/ 476250 h 1293495"/>
                      <a:gd name="connsiteX82" fmla="*/ 129540 w 2124075"/>
                      <a:gd name="connsiteY82" fmla="*/ 480060 h 1293495"/>
                      <a:gd name="connsiteX83" fmla="*/ 114300 w 2124075"/>
                      <a:gd name="connsiteY83" fmla="*/ 493395 h 1293495"/>
                      <a:gd name="connsiteX84" fmla="*/ 108585 w 2124075"/>
                      <a:gd name="connsiteY84" fmla="*/ 495300 h 1293495"/>
                      <a:gd name="connsiteX85" fmla="*/ 97155 w 2124075"/>
                      <a:gd name="connsiteY85" fmla="*/ 502920 h 1293495"/>
                      <a:gd name="connsiteX86" fmla="*/ 91440 w 2124075"/>
                      <a:gd name="connsiteY86" fmla="*/ 506730 h 1293495"/>
                      <a:gd name="connsiteX87" fmla="*/ 85725 w 2124075"/>
                      <a:gd name="connsiteY87" fmla="*/ 508635 h 1293495"/>
                      <a:gd name="connsiteX88" fmla="*/ 76200 w 2124075"/>
                      <a:gd name="connsiteY88" fmla="*/ 516255 h 1293495"/>
                      <a:gd name="connsiteX89" fmla="*/ 64770 w 2124075"/>
                      <a:gd name="connsiteY89" fmla="*/ 523875 h 1293495"/>
                      <a:gd name="connsiteX90" fmla="*/ 59055 w 2124075"/>
                      <a:gd name="connsiteY90" fmla="*/ 527685 h 1293495"/>
                      <a:gd name="connsiteX91" fmla="*/ 53340 w 2124075"/>
                      <a:gd name="connsiteY91" fmla="*/ 529590 h 1293495"/>
                      <a:gd name="connsiteX92" fmla="*/ 43815 w 2124075"/>
                      <a:gd name="connsiteY92" fmla="*/ 537210 h 1293495"/>
                      <a:gd name="connsiteX93" fmla="*/ 26670 w 2124075"/>
                      <a:gd name="connsiteY93" fmla="*/ 548640 h 1293495"/>
                      <a:gd name="connsiteX94" fmla="*/ 15240 w 2124075"/>
                      <a:gd name="connsiteY94" fmla="*/ 556260 h 1293495"/>
                      <a:gd name="connsiteX95" fmla="*/ 9525 w 2124075"/>
                      <a:gd name="connsiteY95" fmla="*/ 560070 h 1293495"/>
                      <a:gd name="connsiteX96" fmla="*/ 7620 w 2124075"/>
                      <a:gd name="connsiteY96" fmla="*/ 565785 h 1293495"/>
                      <a:gd name="connsiteX97" fmla="*/ 0 w 2124075"/>
                      <a:gd name="connsiteY97" fmla="*/ 577215 h 1293495"/>
                      <a:gd name="connsiteX98" fmla="*/ 1905 w 2124075"/>
                      <a:gd name="connsiteY98" fmla="*/ 621030 h 1293495"/>
                      <a:gd name="connsiteX99" fmla="*/ 7620 w 2124075"/>
                      <a:gd name="connsiteY99" fmla="*/ 624840 h 1293495"/>
                      <a:gd name="connsiteX100" fmla="*/ 17145 w 2124075"/>
                      <a:gd name="connsiteY100" fmla="*/ 632460 h 1293495"/>
                      <a:gd name="connsiteX101" fmla="*/ 26670 w 2124075"/>
                      <a:gd name="connsiteY101" fmla="*/ 640080 h 1293495"/>
                      <a:gd name="connsiteX102" fmla="*/ 68580 w 2124075"/>
                      <a:gd name="connsiteY102" fmla="*/ 649605 h 1293495"/>
                      <a:gd name="connsiteX103" fmla="*/ 81915 w 2124075"/>
                      <a:gd name="connsiteY103" fmla="*/ 649605 h 1293495"/>
                      <a:gd name="connsiteX104" fmla="*/ 102870 w 2124075"/>
                      <a:gd name="connsiteY104" fmla="*/ 647700 h 1293495"/>
                      <a:gd name="connsiteX105" fmla="*/ 108585 w 2124075"/>
                      <a:gd name="connsiteY105" fmla="*/ 643890 h 1293495"/>
                      <a:gd name="connsiteX106" fmla="*/ 116205 w 2124075"/>
                      <a:gd name="connsiteY106" fmla="*/ 636270 h 1293495"/>
                      <a:gd name="connsiteX107" fmla="*/ 121920 w 2124075"/>
                      <a:gd name="connsiteY107" fmla="*/ 630555 h 1293495"/>
                      <a:gd name="connsiteX108" fmla="*/ 123825 w 2124075"/>
                      <a:gd name="connsiteY108" fmla="*/ 624840 h 1293495"/>
                      <a:gd name="connsiteX109" fmla="*/ 127635 w 2124075"/>
                      <a:gd name="connsiteY109" fmla="*/ 619125 h 1293495"/>
                      <a:gd name="connsiteX110" fmla="*/ 194310 w 2124075"/>
                      <a:gd name="connsiteY110" fmla="*/ 621030 h 1293495"/>
                      <a:gd name="connsiteX111" fmla="*/ 232410 w 2124075"/>
                      <a:gd name="connsiteY111" fmla="*/ 622935 h 1293495"/>
                      <a:gd name="connsiteX112" fmla="*/ 238125 w 2124075"/>
                      <a:gd name="connsiteY112" fmla="*/ 626745 h 1293495"/>
                      <a:gd name="connsiteX113" fmla="*/ 245745 w 2124075"/>
                      <a:gd name="connsiteY113" fmla="*/ 634365 h 1293495"/>
                      <a:gd name="connsiteX114" fmla="*/ 257175 w 2124075"/>
                      <a:gd name="connsiteY114" fmla="*/ 641985 h 1293495"/>
                      <a:gd name="connsiteX115" fmla="*/ 262890 w 2124075"/>
                      <a:gd name="connsiteY115" fmla="*/ 645795 h 1293495"/>
                      <a:gd name="connsiteX116" fmla="*/ 280035 w 2124075"/>
                      <a:gd name="connsiteY116" fmla="*/ 653415 h 1293495"/>
                      <a:gd name="connsiteX117" fmla="*/ 283845 w 2124075"/>
                      <a:gd name="connsiteY117" fmla="*/ 659130 h 1293495"/>
                      <a:gd name="connsiteX118" fmla="*/ 289560 w 2124075"/>
                      <a:gd name="connsiteY118" fmla="*/ 664845 h 1293495"/>
                      <a:gd name="connsiteX119" fmla="*/ 291465 w 2124075"/>
                      <a:gd name="connsiteY119" fmla="*/ 670560 h 1293495"/>
                      <a:gd name="connsiteX120" fmla="*/ 295275 w 2124075"/>
                      <a:gd name="connsiteY120" fmla="*/ 676275 h 1293495"/>
                      <a:gd name="connsiteX121" fmla="*/ 299085 w 2124075"/>
                      <a:gd name="connsiteY121" fmla="*/ 687705 h 1293495"/>
                      <a:gd name="connsiteX122" fmla="*/ 304800 w 2124075"/>
                      <a:gd name="connsiteY122" fmla="*/ 693420 h 1293495"/>
                      <a:gd name="connsiteX123" fmla="*/ 308610 w 2124075"/>
                      <a:gd name="connsiteY123" fmla="*/ 699135 h 1293495"/>
                      <a:gd name="connsiteX124" fmla="*/ 314325 w 2124075"/>
                      <a:gd name="connsiteY124" fmla="*/ 702945 h 1293495"/>
                      <a:gd name="connsiteX125" fmla="*/ 320040 w 2124075"/>
                      <a:gd name="connsiteY125" fmla="*/ 708660 h 1293495"/>
                      <a:gd name="connsiteX126" fmla="*/ 325755 w 2124075"/>
                      <a:gd name="connsiteY126" fmla="*/ 710565 h 1293495"/>
                      <a:gd name="connsiteX127" fmla="*/ 331470 w 2124075"/>
                      <a:gd name="connsiteY127" fmla="*/ 714375 h 1293495"/>
                      <a:gd name="connsiteX128" fmla="*/ 342900 w 2124075"/>
                      <a:gd name="connsiteY128" fmla="*/ 718185 h 1293495"/>
                      <a:gd name="connsiteX129" fmla="*/ 352425 w 2124075"/>
                      <a:gd name="connsiteY129" fmla="*/ 727710 h 1293495"/>
                      <a:gd name="connsiteX130" fmla="*/ 358140 w 2124075"/>
                      <a:gd name="connsiteY130" fmla="*/ 729615 h 1293495"/>
                      <a:gd name="connsiteX131" fmla="*/ 375285 w 2124075"/>
                      <a:gd name="connsiteY131" fmla="*/ 739140 h 1293495"/>
                      <a:gd name="connsiteX132" fmla="*/ 369570 w 2124075"/>
                      <a:gd name="connsiteY132" fmla="*/ 742950 h 1293495"/>
                      <a:gd name="connsiteX133" fmla="*/ 382905 w 2124075"/>
                      <a:gd name="connsiteY133" fmla="*/ 744855 h 1293495"/>
                      <a:gd name="connsiteX134" fmla="*/ 388620 w 2124075"/>
                      <a:gd name="connsiteY134" fmla="*/ 746760 h 1293495"/>
                      <a:gd name="connsiteX135" fmla="*/ 398145 w 2124075"/>
                      <a:gd name="connsiteY135" fmla="*/ 763905 h 1293495"/>
                      <a:gd name="connsiteX136" fmla="*/ 409575 w 2124075"/>
                      <a:gd name="connsiteY136" fmla="*/ 767715 h 1293495"/>
                      <a:gd name="connsiteX137" fmla="*/ 413385 w 2124075"/>
                      <a:gd name="connsiteY137" fmla="*/ 773430 h 1293495"/>
                      <a:gd name="connsiteX138" fmla="*/ 419100 w 2124075"/>
                      <a:gd name="connsiteY138" fmla="*/ 775335 h 1293495"/>
                      <a:gd name="connsiteX139" fmla="*/ 445770 w 2124075"/>
                      <a:gd name="connsiteY139" fmla="*/ 773430 h 1293495"/>
                      <a:gd name="connsiteX140" fmla="*/ 461010 w 2124075"/>
                      <a:gd name="connsiteY140" fmla="*/ 763905 h 1293495"/>
                      <a:gd name="connsiteX141" fmla="*/ 472440 w 2124075"/>
                      <a:gd name="connsiteY141" fmla="*/ 756285 h 1293495"/>
                      <a:gd name="connsiteX142" fmla="*/ 506730 w 2124075"/>
                      <a:gd name="connsiteY142" fmla="*/ 758190 h 1293495"/>
                      <a:gd name="connsiteX143" fmla="*/ 518160 w 2124075"/>
                      <a:gd name="connsiteY143" fmla="*/ 762000 h 1293495"/>
                      <a:gd name="connsiteX144" fmla="*/ 523875 w 2124075"/>
                      <a:gd name="connsiteY144" fmla="*/ 767715 h 1293495"/>
                      <a:gd name="connsiteX145" fmla="*/ 529590 w 2124075"/>
                      <a:gd name="connsiteY145" fmla="*/ 771525 h 1293495"/>
                      <a:gd name="connsiteX146" fmla="*/ 537210 w 2124075"/>
                      <a:gd name="connsiteY146" fmla="*/ 781050 h 1293495"/>
                      <a:gd name="connsiteX147" fmla="*/ 546735 w 2124075"/>
                      <a:gd name="connsiteY147" fmla="*/ 798195 h 1293495"/>
                      <a:gd name="connsiteX148" fmla="*/ 554355 w 2124075"/>
                      <a:gd name="connsiteY148" fmla="*/ 809625 h 1293495"/>
                      <a:gd name="connsiteX149" fmla="*/ 561975 w 2124075"/>
                      <a:gd name="connsiteY149" fmla="*/ 819150 h 1293495"/>
                      <a:gd name="connsiteX150" fmla="*/ 569595 w 2124075"/>
                      <a:gd name="connsiteY150" fmla="*/ 842010 h 1293495"/>
                      <a:gd name="connsiteX151" fmla="*/ 571500 w 2124075"/>
                      <a:gd name="connsiteY151" fmla="*/ 847725 h 1293495"/>
                      <a:gd name="connsiteX152" fmla="*/ 573405 w 2124075"/>
                      <a:gd name="connsiteY152" fmla="*/ 853440 h 1293495"/>
                      <a:gd name="connsiteX153" fmla="*/ 577215 w 2124075"/>
                      <a:gd name="connsiteY153" fmla="*/ 859155 h 1293495"/>
                      <a:gd name="connsiteX154" fmla="*/ 581025 w 2124075"/>
                      <a:gd name="connsiteY154" fmla="*/ 897255 h 1293495"/>
                      <a:gd name="connsiteX155" fmla="*/ 584835 w 2124075"/>
                      <a:gd name="connsiteY155" fmla="*/ 908685 h 1293495"/>
                      <a:gd name="connsiteX156" fmla="*/ 586740 w 2124075"/>
                      <a:gd name="connsiteY156" fmla="*/ 918210 h 1293495"/>
                      <a:gd name="connsiteX157" fmla="*/ 590550 w 2124075"/>
                      <a:gd name="connsiteY157" fmla="*/ 929640 h 1293495"/>
                      <a:gd name="connsiteX158" fmla="*/ 584835 w 2124075"/>
                      <a:gd name="connsiteY158" fmla="*/ 963930 h 1293495"/>
                      <a:gd name="connsiteX159" fmla="*/ 579120 w 2124075"/>
                      <a:gd name="connsiteY159" fmla="*/ 965835 h 1293495"/>
                      <a:gd name="connsiteX160" fmla="*/ 575310 w 2124075"/>
                      <a:gd name="connsiteY160" fmla="*/ 977265 h 1293495"/>
                      <a:gd name="connsiteX161" fmla="*/ 569595 w 2124075"/>
                      <a:gd name="connsiteY161" fmla="*/ 988695 h 1293495"/>
                      <a:gd name="connsiteX162" fmla="*/ 563880 w 2124075"/>
                      <a:gd name="connsiteY162" fmla="*/ 990600 h 1293495"/>
                      <a:gd name="connsiteX163" fmla="*/ 556260 w 2124075"/>
                      <a:gd name="connsiteY163" fmla="*/ 1000125 h 1293495"/>
                      <a:gd name="connsiteX164" fmla="*/ 548640 w 2124075"/>
                      <a:gd name="connsiteY164" fmla="*/ 1009650 h 1293495"/>
                      <a:gd name="connsiteX165" fmla="*/ 548640 w 2124075"/>
                      <a:gd name="connsiteY165" fmla="*/ 1040130 h 1293495"/>
                      <a:gd name="connsiteX166" fmla="*/ 556260 w 2124075"/>
                      <a:gd name="connsiteY166" fmla="*/ 1051560 h 1293495"/>
                      <a:gd name="connsiteX167" fmla="*/ 558165 w 2124075"/>
                      <a:gd name="connsiteY167" fmla="*/ 1057275 h 1293495"/>
                      <a:gd name="connsiteX168" fmla="*/ 565785 w 2124075"/>
                      <a:gd name="connsiteY168" fmla="*/ 1120140 h 1293495"/>
                      <a:gd name="connsiteX169" fmla="*/ 573405 w 2124075"/>
                      <a:gd name="connsiteY169" fmla="*/ 1122045 h 1293495"/>
                      <a:gd name="connsiteX170" fmla="*/ 577215 w 2124075"/>
                      <a:gd name="connsiteY170" fmla="*/ 1127760 h 1293495"/>
                      <a:gd name="connsiteX171" fmla="*/ 565785 w 2124075"/>
                      <a:gd name="connsiteY171" fmla="*/ 1133475 h 1293495"/>
                      <a:gd name="connsiteX172" fmla="*/ 542925 w 2124075"/>
                      <a:gd name="connsiteY172" fmla="*/ 1137285 h 1293495"/>
                      <a:gd name="connsiteX173" fmla="*/ 523875 w 2124075"/>
                      <a:gd name="connsiteY173" fmla="*/ 1141095 h 1293495"/>
                      <a:gd name="connsiteX174" fmla="*/ 514350 w 2124075"/>
                      <a:gd name="connsiteY174" fmla="*/ 1143000 h 1293495"/>
                      <a:gd name="connsiteX175" fmla="*/ 502920 w 2124075"/>
                      <a:gd name="connsiteY175" fmla="*/ 1146810 h 1293495"/>
                      <a:gd name="connsiteX176" fmla="*/ 501015 w 2124075"/>
                      <a:gd name="connsiteY176" fmla="*/ 1154430 h 1293495"/>
                      <a:gd name="connsiteX177" fmla="*/ 495300 w 2124075"/>
                      <a:gd name="connsiteY177" fmla="*/ 1156335 h 1293495"/>
                      <a:gd name="connsiteX178" fmla="*/ 491490 w 2124075"/>
                      <a:gd name="connsiteY178" fmla="*/ 1167765 h 1293495"/>
                      <a:gd name="connsiteX179" fmla="*/ 489585 w 2124075"/>
                      <a:gd name="connsiteY179" fmla="*/ 1173480 h 1293495"/>
                      <a:gd name="connsiteX180" fmla="*/ 495300 w 2124075"/>
                      <a:gd name="connsiteY180" fmla="*/ 1190625 h 1293495"/>
                      <a:gd name="connsiteX181" fmla="*/ 506730 w 2124075"/>
                      <a:gd name="connsiteY181" fmla="*/ 1194435 h 1293495"/>
                      <a:gd name="connsiteX182" fmla="*/ 518160 w 2124075"/>
                      <a:gd name="connsiteY182" fmla="*/ 1202055 h 1293495"/>
                      <a:gd name="connsiteX183" fmla="*/ 523875 w 2124075"/>
                      <a:gd name="connsiteY183" fmla="*/ 1200150 h 1293495"/>
                      <a:gd name="connsiteX184" fmla="*/ 527685 w 2124075"/>
                      <a:gd name="connsiteY184" fmla="*/ 1205865 h 1293495"/>
                      <a:gd name="connsiteX185" fmla="*/ 544830 w 2124075"/>
                      <a:gd name="connsiteY185" fmla="*/ 1213485 h 1293495"/>
                      <a:gd name="connsiteX186" fmla="*/ 550545 w 2124075"/>
                      <a:gd name="connsiteY186" fmla="*/ 1215390 h 1293495"/>
                      <a:gd name="connsiteX187" fmla="*/ 556260 w 2124075"/>
                      <a:gd name="connsiteY187" fmla="*/ 1219200 h 1293495"/>
                      <a:gd name="connsiteX188" fmla="*/ 560070 w 2124075"/>
                      <a:gd name="connsiteY188" fmla="*/ 1224915 h 1293495"/>
                      <a:gd name="connsiteX189" fmla="*/ 567690 w 2124075"/>
                      <a:gd name="connsiteY189" fmla="*/ 1226820 h 1293495"/>
                      <a:gd name="connsiteX190" fmla="*/ 605790 w 2124075"/>
                      <a:gd name="connsiteY190" fmla="*/ 1230630 h 1293495"/>
                      <a:gd name="connsiteX191" fmla="*/ 613410 w 2124075"/>
                      <a:gd name="connsiteY191" fmla="*/ 1242060 h 1293495"/>
                      <a:gd name="connsiteX192" fmla="*/ 617220 w 2124075"/>
                      <a:gd name="connsiteY192" fmla="*/ 1247775 h 1293495"/>
                      <a:gd name="connsiteX193" fmla="*/ 621030 w 2124075"/>
                      <a:gd name="connsiteY193" fmla="*/ 1259205 h 1293495"/>
                      <a:gd name="connsiteX194" fmla="*/ 624840 w 2124075"/>
                      <a:gd name="connsiteY194" fmla="*/ 1264920 h 1293495"/>
                      <a:gd name="connsiteX195" fmla="*/ 626745 w 2124075"/>
                      <a:gd name="connsiteY195" fmla="*/ 1270635 h 1293495"/>
                      <a:gd name="connsiteX196" fmla="*/ 632460 w 2124075"/>
                      <a:gd name="connsiteY196" fmla="*/ 1274445 h 1293495"/>
                      <a:gd name="connsiteX197" fmla="*/ 634365 w 2124075"/>
                      <a:gd name="connsiteY197" fmla="*/ 1280160 h 1293495"/>
                      <a:gd name="connsiteX198" fmla="*/ 640080 w 2124075"/>
                      <a:gd name="connsiteY198" fmla="*/ 1282065 h 1293495"/>
                      <a:gd name="connsiteX199" fmla="*/ 657225 w 2124075"/>
                      <a:gd name="connsiteY199" fmla="*/ 1289685 h 1293495"/>
                      <a:gd name="connsiteX200" fmla="*/ 672465 w 2124075"/>
                      <a:gd name="connsiteY200" fmla="*/ 1293495 h 1293495"/>
                      <a:gd name="connsiteX201" fmla="*/ 725805 w 2124075"/>
                      <a:gd name="connsiteY201" fmla="*/ 1291590 h 1293495"/>
                      <a:gd name="connsiteX202" fmla="*/ 737235 w 2124075"/>
                      <a:gd name="connsiteY202" fmla="*/ 1289685 h 1293495"/>
                      <a:gd name="connsiteX203" fmla="*/ 748665 w 2124075"/>
                      <a:gd name="connsiteY203" fmla="*/ 1283970 h 1293495"/>
                      <a:gd name="connsiteX204" fmla="*/ 807720 w 2124075"/>
                      <a:gd name="connsiteY204" fmla="*/ 1282065 h 1293495"/>
                      <a:gd name="connsiteX205" fmla="*/ 822960 w 2124075"/>
                      <a:gd name="connsiteY205" fmla="*/ 1276350 h 1293495"/>
                      <a:gd name="connsiteX206" fmla="*/ 834390 w 2124075"/>
                      <a:gd name="connsiteY206" fmla="*/ 1272540 h 1293495"/>
                      <a:gd name="connsiteX207" fmla="*/ 838200 w 2124075"/>
                      <a:gd name="connsiteY207" fmla="*/ 1266825 h 1293495"/>
                      <a:gd name="connsiteX208" fmla="*/ 849630 w 2124075"/>
                      <a:gd name="connsiteY208" fmla="*/ 1263015 h 1293495"/>
                      <a:gd name="connsiteX209" fmla="*/ 855345 w 2124075"/>
                      <a:gd name="connsiteY209" fmla="*/ 1257300 h 1293495"/>
                      <a:gd name="connsiteX210" fmla="*/ 861060 w 2124075"/>
                      <a:gd name="connsiteY210" fmla="*/ 1255395 h 1293495"/>
                      <a:gd name="connsiteX211" fmla="*/ 864870 w 2124075"/>
                      <a:gd name="connsiteY211" fmla="*/ 1249680 h 1293495"/>
                      <a:gd name="connsiteX212" fmla="*/ 866775 w 2124075"/>
                      <a:gd name="connsiteY212" fmla="*/ 1243965 h 1293495"/>
                      <a:gd name="connsiteX213" fmla="*/ 874395 w 2124075"/>
                      <a:gd name="connsiteY213" fmla="*/ 1242060 h 1293495"/>
                      <a:gd name="connsiteX214" fmla="*/ 901065 w 2124075"/>
                      <a:gd name="connsiteY214" fmla="*/ 1240155 h 1293495"/>
                      <a:gd name="connsiteX215" fmla="*/ 906780 w 2124075"/>
                      <a:gd name="connsiteY215" fmla="*/ 1236345 h 1293495"/>
                      <a:gd name="connsiteX216" fmla="*/ 914400 w 2124075"/>
                      <a:gd name="connsiteY216" fmla="*/ 1234440 h 1293495"/>
                      <a:gd name="connsiteX217" fmla="*/ 916305 w 2124075"/>
                      <a:gd name="connsiteY217" fmla="*/ 1228725 h 1293495"/>
                      <a:gd name="connsiteX218" fmla="*/ 918210 w 2124075"/>
                      <a:gd name="connsiteY218" fmla="*/ 1202055 h 1293495"/>
                      <a:gd name="connsiteX219" fmla="*/ 935355 w 2124075"/>
                      <a:gd name="connsiteY219" fmla="*/ 1192530 h 1293495"/>
                      <a:gd name="connsiteX220" fmla="*/ 939165 w 2124075"/>
                      <a:gd name="connsiteY220" fmla="*/ 1186815 h 1293495"/>
                      <a:gd name="connsiteX221" fmla="*/ 944880 w 2124075"/>
                      <a:gd name="connsiteY221" fmla="*/ 1184910 h 1293495"/>
                      <a:gd name="connsiteX222" fmla="*/ 946785 w 2124075"/>
                      <a:gd name="connsiteY222" fmla="*/ 1179195 h 1293495"/>
                      <a:gd name="connsiteX223" fmla="*/ 950595 w 2124075"/>
                      <a:gd name="connsiteY223" fmla="*/ 1173480 h 1293495"/>
                      <a:gd name="connsiteX224" fmla="*/ 960120 w 2124075"/>
                      <a:gd name="connsiteY224" fmla="*/ 1156335 h 1293495"/>
                      <a:gd name="connsiteX225" fmla="*/ 965835 w 2124075"/>
                      <a:gd name="connsiteY225" fmla="*/ 1154430 h 1293495"/>
                      <a:gd name="connsiteX226" fmla="*/ 975360 w 2124075"/>
                      <a:gd name="connsiteY226" fmla="*/ 1143000 h 1293495"/>
                      <a:gd name="connsiteX227" fmla="*/ 981075 w 2124075"/>
                      <a:gd name="connsiteY227" fmla="*/ 1137285 h 1293495"/>
                      <a:gd name="connsiteX228" fmla="*/ 986790 w 2124075"/>
                      <a:gd name="connsiteY228" fmla="*/ 1125855 h 1293495"/>
                      <a:gd name="connsiteX229" fmla="*/ 992505 w 2124075"/>
                      <a:gd name="connsiteY229" fmla="*/ 1114425 h 1293495"/>
                      <a:gd name="connsiteX230" fmla="*/ 1002030 w 2124075"/>
                      <a:gd name="connsiteY230" fmla="*/ 1091565 h 1293495"/>
                      <a:gd name="connsiteX231" fmla="*/ 1007745 w 2124075"/>
                      <a:gd name="connsiteY231" fmla="*/ 1089660 h 1293495"/>
                      <a:gd name="connsiteX232" fmla="*/ 1013460 w 2124075"/>
                      <a:gd name="connsiteY232" fmla="*/ 1083945 h 1293495"/>
                      <a:gd name="connsiteX233" fmla="*/ 1022985 w 2124075"/>
                      <a:gd name="connsiteY233" fmla="*/ 1074420 h 1293495"/>
                      <a:gd name="connsiteX234" fmla="*/ 1026795 w 2124075"/>
                      <a:gd name="connsiteY234" fmla="*/ 1062990 h 1293495"/>
                      <a:gd name="connsiteX235" fmla="*/ 1028700 w 2124075"/>
                      <a:gd name="connsiteY235" fmla="*/ 1057275 h 1293495"/>
                      <a:gd name="connsiteX236" fmla="*/ 1030605 w 2124075"/>
                      <a:gd name="connsiteY236" fmla="*/ 1051560 h 1293495"/>
                      <a:gd name="connsiteX237" fmla="*/ 1042035 w 2124075"/>
                      <a:gd name="connsiteY237" fmla="*/ 1045845 h 1293495"/>
                      <a:gd name="connsiteX238" fmla="*/ 1053465 w 2124075"/>
                      <a:gd name="connsiteY238" fmla="*/ 1040130 h 1293495"/>
                      <a:gd name="connsiteX239" fmla="*/ 1064895 w 2124075"/>
                      <a:gd name="connsiteY239" fmla="*/ 1032510 h 1293495"/>
                      <a:gd name="connsiteX240" fmla="*/ 1076325 w 2124075"/>
                      <a:gd name="connsiteY240" fmla="*/ 1026795 h 1293495"/>
                      <a:gd name="connsiteX241" fmla="*/ 1087755 w 2124075"/>
                      <a:gd name="connsiteY241" fmla="*/ 1019175 h 1293495"/>
                      <a:gd name="connsiteX242" fmla="*/ 1099185 w 2124075"/>
                      <a:gd name="connsiteY242" fmla="*/ 1011555 h 1293495"/>
                      <a:gd name="connsiteX243" fmla="*/ 1104900 w 2124075"/>
                      <a:gd name="connsiteY243" fmla="*/ 1005840 h 1293495"/>
                      <a:gd name="connsiteX244" fmla="*/ 1116330 w 2124075"/>
                      <a:gd name="connsiteY244" fmla="*/ 998220 h 1293495"/>
                      <a:gd name="connsiteX245" fmla="*/ 1120140 w 2124075"/>
                      <a:gd name="connsiteY245" fmla="*/ 992505 h 1293495"/>
                      <a:gd name="connsiteX246" fmla="*/ 1125855 w 2124075"/>
                      <a:gd name="connsiteY246" fmla="*/ 990600 h 1293495"/>
                      <a:gd name="connsiteX247" fmla="*/ 1131570 w 2124075"/>
                      <a:gd name="connsiteY247" fmla="*/ 986790 h 1293495"/>
                      <a:gd name="connsiteX248" fmla="*/ 1137285 w 2124075"/>
                      <a:gd name="connsiteY248" fmla="*/ 984885 h 1293495"/>
                      <a:gd name="connsiteX249" fmla="*/ 1148715 w 2124075"/>
                      <a:gd name="connsiteY249" fmla="*/ 977265 h 1293495"/>
                      <a:gd name="connsiteX250" fmla="*/ 1154430 w 2124075"/>
                      <a:gd name="connsiteY250" fmla="*/ 973455 h 1293495"/>
                      <a:gd name="connsiteX251" fmla="*/ 1165860 w 2124075"/>
                      <a:gd name="connsiteY251" fmla="*/ 969645 h 1293495"/>
                      <a:gd name="connsiteX252" fmla="*/ 1173480 w 2124075"/>
                      <a:gd name="connsiteY252" fmla="*/ 965835 h 1293495"/>
                      <a:gd name="connsiteX253" fmla="*/ 1215390 w 2124075"/>
                      <a:gd name="connsiteY253" fmla="*/ 963930 h 1293495"/>
                      <a:gd name="connsiteX254" fmla="*/ 1232535 w 2124075"/>
                      <a:gd name="connsiteY254" fmla="*/ 958215 h 1293495"/>
                      <a:gd name="connsiteX255" fmla="*/ 1238250 w 2124075"/>
                      <a:gd name="connsiteY255" fmla="*/ 956310 h 1293495"/>
                      <a:gd name="connsiteX256" fmla="*/ 1247775 w 2124075"/>
                      <a:gd name="connsiteY256" fmla="*/ 954405 h 1293495"/>
                      <a:gd name="connsiteX257" fmla="*/ 1259205 w 2124075"/>
                      <a:gd name="connsiteY257" fmla="*/ 950595 h 1293495"/>
                      <a:gd name="connsiteX258" fmla="*/ 1297305 w 2124075"/>
                      <a:gd name="connsiteY258" fmla="*/ 948690 h 1293495"/>
                      <a:gd name="connsiteX259" fmla="*/ 1303020 w 2124075"/>
                      <a:gd name="connsiteY259" fmla="*/ 944880 h 1293495"/>
                      <a:gd name="connsiteX260" fmla="*/ 1308735 w 2124075"/>
                      <a:gd name="connsiteY260" fmla="*/ 942975 h 1293495"/>
                      <a:gd name="connsiteX261" fmla="*/ 1320165 w 2124075"/>
                      <a:gd name="connsiteY261" fmla="*/ 935355 h 1293495"/>
                      <a:gd name="connsiteX262" fmla="*/ 1327785 w 2124075"/>
                      <a:gd name="connsiteY262" fmla="*/ 952500 h 1293495"/>
                      <a:gd name="connsiteX263" fmla="*/ 1329690 w 2124075"/>
                      <a:gd name="connsiteY263" fmla="*/ 958215 h 1293495"/>
                      <a:gd name="connsiteX264" fmla="*/ 1333500 w 2124075"/>
                      <a:gd name="connsiteY264" fmla="*/ 963930 h 1293495"/>
                      <a:gd name="connsiteX265" fmla="*/ 1344930 w 2124075"/>
                      <a:gd name="connsiteY265" fmla="*/ 973455 h 1293495"/>
                      <a:gd name="connsiteX266" fmla="*/ 1348740 w 2124075"/>
                      <a:gd name="connsiteY266" fmla="*/ 979170 h 1293495"/>
                      <a:gd name="connsiteX267" fmla="*/ 1360170 w 2124075"/>
                      <a:gd name="connsiteY267" fmla="*/ 973455 h 1293495"/>
                      <a:gd name="connsiteX268" fmla="*/ 1365885 w 2124075"/>
                      <a:gd name="connsiteY268" fmla="*/ 962025 h 1293495"/>
                      <a:gd name="connsiteX269" fmla="*/ 1369695 w 2124075"/>
                      <a:gd name="connsiteY269" fmla="*/ 950595 h 1293495"/>
                      <a:gd name="connsiteX270" fmla="*/ 1377315 w 2124075"/>
                      <a:gd name="connsiteY270" fmla="*/ 933450 h 1293495"/>
                      <a:gd name="connsiteX271" fmla="*/ 1383030 w 2124075"/>
                      <a:gd name="connsiteY271" fmla="*/ 908685 h 1293495"/>
                      <a:gd name="connsiteX272" fmla="*/ 1388745 w 2124075"/>
                      <a:gd name="connsiteY272" fmla="*/ 897255 h 1293495"/>
                      <a:gd name="connsiteX273" fmla="*/ 1400175 w 2124075"/>
                      <a:gd name="connsiteY273" fmla="*/ 889635 h 1293495"/>
                      <a:gd name="connsiteX274" fmla="*/ 1413510 w 2124075"/>
                      <a:gd name="connsiteY274" fmla="*/ 885825 h 1293495"/>
                      <a:gd name="connsiteX275" fmla="*/ 1424940 w 2124075"/>
                      <a:gd name="connsiteY275" fmla="*/ 878205 h 1293495"/>
                      <a:gd name="connsiteX276" fmla="*/ 1430655 w 2124075"/>
                      <a:gd name="connsiteY276" fmla="*/ 874395 h 1293495"/>
                      <a:gd name="connsiteX277" fmla="*/ 1432560 w 2124075"/>
                      <a:gd name="connsiteY277" fmla="*/ 868680 h 1293495"/>
                      <a:gd name="connsiteX278" fmla="*/ 1436370 w 2124075"/>
                      <a:gd name="connsiteY278" fmla="*/ 862965 h 1293495"/>
                      <a:gd name="connsiteX279" fmla="*/ 1440180 w 2124075"/>
                      <a:gd name="connsiteY279" fmla="*/ 847725 h 1293495"/>
                      <a:gd name="connsiteX280" fmla="*/ 1445895 w 2124075"/>
                      <a:gd name="connsiteY280" fmla="*/ 843915 h 1293495"/>
                      <a:gd name="connsiteX281" fmla="*/ 1455420 w 2124075"/>
                      <a:gd name="connsiteY281" fmla="*/ 845820 h 1293495"/>
                      <a:gd name="connsiteX282" fmla="*/ 1461135 w 2124075"/>
                      <a:gd name="connsiteY282" fmla="*/ 849630 h 1293495"/>
                      <a:gd name="connsiteX283" fmla="*/ 1466850 w 2124075"/>
                      <a:gd name="connsiteY283" fmla="*/ 851535 h 1293495"/>
                      <a:gd name="connsiteX284" fmla="*/ 1478280 w 2124075"/>
                      <a:gd name="connsiteY284" fmla="*/ 857250 h 1293495"/>
                      <a:gd name="connsiteX285" fmla="*/ 1485900 w 2124075"/>
                      <a:gd name="connsiteY285" fmla="*/ 859155 h 1293495"/>
                      <a:gd name="connsiteX286" fmla="*/ 1497330 w 2124075"/>
                      <a:gd name="connsiteY286" fmla="*/ 862965 h 1293495"/>
                      <a:gd name="connsiteX287" fmla="*/ 1506855 w 2124075"/>
                      <a:gd name="connsiteY287" fmla="*/ 861060 h 1293495"/>
                      <a:gd name="connsiteX288" fmla="*/ 1504950 w 2124075"/>
                      <a:gd name="connsiteY288" fmla="*/ 838200 h 1293495"/>
                      <a:gd name="connsiteX289" fmla="*/ 1503045 w 2124075"/>
                      <a:gd name="connsiteY289" fmla="*/ 832485 h 1293495"/>
                      <a:gd name="connsiteX290" fmla="*/ 1497330 w 2124075"/>
                      <a:gd name="connsiteY290" fmla="*/ 828675 h 1293495"/>
                      <a:gd name="connsiteX291" fmla="*/ 1495425 w 2124075"/>
                      <a:gd name="connsiteY291" fmla="*/ 822960 h 1293495"/>
                      <a:gd name="connsiteX292" fmla="*/ 1501140 w 2124075"/>
                      <a:gd name="connsiteY292" fmla="*/ 803910 h 1293495"/>
                      <a:gd name="connsiteX293" fmla="*/ 1512570 w 2124075"/>
                      <a:gd name="connsiteY293" fmla="*/ 805815 h 1293495"/>
                      <a:gd name="connsiteX294" fmla="*/ 1527810 w 2124075"/>
                      <a:gd name="connsiteY294" fmla="*/ 802005 h 1293495"/>
                      <a:gd name="connsiteX295" fmla="*/ 1533525 w 2124075"/>
                      <a:gd name="connsiteY295" fmla="*/ 796290 h 1293495"/>
                      <a:gd name="connsiteX296" fmla="*/ 1535430 w 2124075"/>
                      <a:gd name="connsiteY296" fmla="*/ 790575 h 1293495"/>
                      <a:gd name="connsiteX297" fmla="*/ 1539240 w 2124075"/>
                      <a:gd name="connsiteY297" fmla="*/ 784860 h 1293495"/>
                      <a:gd name="connsiteX298" fmla="*/ 1541145 w 2124075"/>
                      <a:gd name="connsiteY298" fmla="*/ 754380 h 1293495"/>
                      <a:gd name="connsiteX299" fmla="*/ 1543050 w 2124075"/>
                      <a:gd name="connsiteY299" fmla="*/ 748665 h 1293495"/>
                      <a:gd name="connsiteX300" fmla="*/ 1546860 w 2124075"/>
                      <a:gd name="connsiteY300" fmla="*/ 741045 h 1293495"/>
                      <a:gd name="connsiteX301" fmla="*/ 1552575 w 2124075"/>
                      <a:gd name="connsiteY301" fmla="*/ 737235 h 1293495"/>
                      <a:gd name="connsiteX302" fmla="*/ 1569720 w 2124075"/>
                      <a:gd name="connsiteY302" fmla="*/ 733425 h 1293495"/>
                      <a:gd name="connsiteX303" fmla="*/ 1594485 w 2124075"/>
                      <a:gd name="connsiteY303" fmla="*/ 729615 h 1293495"/>
                      <a:gd name="connsiteX304" fmla="*/ 1609725 w 2124075"/>
                      <a:gd name="connsiteY304" fmla="*/ 723900 h 1293495"/>
                      <a:gd name="connsiteX305" fmla="*/ 1621155 w 2124075"/>
                      <a:gd name="connsiteY305" fmla="*/ 720090 h 1293495"/>
                      <a:gd name="connsiteX306" fmla="*/ 1640205 w 2124075"/>
                      <a:gd name="connsiteY306" fmla="*/ 721995 h 1293495"/>
                      <a:gd name="connsiteX307" fmla="*/ 1645920 w 2124075"/>
                      <a:gd name="connsiteY307" fmla="*/ 723900 h 1293495"/>
                      <a:gd name="connsiteX308" fmla="*/ 1649730 w 2124075"/>
                      <a:gd name="connsiteY308" fmla="*/ 729615 h 1293495"/>
                      <a:gd name="connsiteX309" fmla="*/ 1661160 w 2124075"/>
                      <a:gd name="connsiteY309" fmla="*/ 733425 h 1293495"/>
                      <a:gd name="connsiteX310" fmla="*/ 1678305 w 2124075"/>
                      <a:gd name="connsiteY310" fmla="*/ 748665 h 1293495"/>
                      <a:gd name="connsiteX311" fmla="*/ 1682115 w 2124075"/>
                      <a:gd name="connsiteY311" fmla="*/ 754380 h 1293495"/>
                      <a:gd name="connsiteX312" fmla="*/ 1693545 w 2124075"/>
                      <a:gd name="connsiteY312" fmla="*/ 763905 h 1293495"/>
                      <a:gd name="connsiteX313" fmla="*/ 1704975 w 2124075"/>
                      <a:gd name="connsiteY313" fmla="*/ 767715 h 1293495"/>
                      <a:gd name="connsiteX314" fmla="*/ 1708785 w 2124075"/>
                      <a:gd name="connsiteY314" fmla="*/ 773430 h 1293495"/>
                      <a:gd name="connsiteX315" fmla="*/ 1714500 w 2124075"/>
                      <a:gd name="connsiteY315" fmla="*/ 779145 h 1293495"/>
                      <a:gd name="connsiteX316" fmla="*/ 1722120 w 2124075"/>
                      <a:gd name="connsiteY316" fmla="*/ 786765 h 1293495"/>
                      <a:gd name="connsiteX317" fmla="*/ 1727835 w 2124075"/>
                      <a:gd name="connsiteY317" fmla="*/ 805815 h 1293495"/>
                      <a:gd name="connsiteX318" fmla="*/ 1729740 w 2124075"/>
                      <a:gd name="connsiteY318" fmla="*/ 811530 h 1293495"/>
                      <a:gd name="connsiteX319" fmla="*/ 1741170 w 2124075"/>
                      <a:gd name="connsiteY319" fmla="*/ 815340 h 1293495"/>
                      <a:gd name="connsiteX320" fmla="*/ 1762125 w 2124075"/>
                      <a:gd name="connsiteY320" fmla="*/ 811530 h 1293495"/>
                      <a:gd name="connsiteX321" fmla="*/ 1767840 w 2124075"/>
                      <a:gd name="connsiteY321" fmla="*/ 807720 h 1293495"/>
                      <a:gd name="connsiteX322" fmla="*/ 1771650 w 2124075"/>
                      <a:gd name="connsiteY322" fmla="*/ 796290 h 1293495"/>
                      <a:gd name="connsiteX323" fmla="*/ 1783080 w 2124075"/>
                      <a:gd name="connsiteY323" fmla="*/ 792480 h 1293495"/>
                      <a:gd name="connsiteX324" fmla="*/ 1788795 w 2124075"/>
                      <a:gd name="connsiteY324" fmla="*/ 788670 h 1293495"/>
                      <a:gd name="connsiteX325" fmla="*/ 1798320 w 2124075"/>
                      <a:gd name="connsiteY325" fmla="*/ 786765 h 1293495"/>
                      <a:gd name="connsiteX326" fmla="*/ 1804035 w 2124075"/>
                      <a:gd name="connsiteY326" fmla="*/ 790575 h 1293495"/>
                      <a:gd name="connsiteX327" fmla="*/ 1807845 w 2124075"/>
                      <a:gd name="connsiteY327" fmla="*/ 784860 h 1293495"/>
                      <a:gd name="connsiteX328" fmla="*/ 1819275 w 2124075"/>
                      <a:gd name="connsiteY328" fmla="*/ 777240 h 1293495"/>
                      <a:gd name="connsiteX329" fmla="*/ 1830705 w 2124075"/>
                      <a:gd name="connsiteY329" fmla="*/ 771525 h 1293495"/>
                      <a:gd name="connsiteX330" fmla="*/ 1834515 w 2124075"/>
                      <a:gd name="connsiteY330" fmla="*/ 765810 h 1293495"/>
                      <a:gd name="connsiteX331" fmla="*/ 1840230 w 2124075"/>
                      <a:gd name="connsiteY331" fmla="*/ 763905 h 1293495"/>
                      <a:gd name="connsiteX332" fmla="*/ 1874520 w 2124075"/>
                      <a:gd name="connsiteY332" fmla="*/ 765810 h 1293495"/>
                      <a:gd name="connsiteX333" fmla="*/ 1895475 w 2124075"/>
                      <a:gd name="connsiteY333" fmla="*/ 771525 h 1293495"/>
                      <a:gd name="connsiteX334" fmla="*/ 1906905 w 2124075"/>
                      <a:gd name="connsiteY334" fmla="*/ 779145 h 1293495"/>
                      <a:gd name="connsiteX335" fmla="*/ 1943100 w 2124075"/>
                      <a:gd name="connsiteY335" fmla="*/ 777240 h 1293495"/>
                      <a:gd name="connsiteX336" fmla="*/ 1950720 w 2124075"/>
                      <a:gd name="connsiteY336" fmla="*/ 765810 h 1293495"/>
                      <a:gd name="connsiteX337" fmla="*/ 1962150 w 2124075"/>
                      <a:gd name="connsiteY337" fmla="*/ 758190 h 1293495"/>
                      <a:gd name="connsiteX338" fmla="*/ 1977390 w 2124075"/>
                      <a:gd name="connsiteY338" fmla="*/ 754380 h 1293495"/>
                      <a:gd name="connsiteX339" fmla="*/ 1988820 w 2124075"/>
                      <a:gd name="connsiteY339" fmla="*/ 750570 h 1293495"/>
                      <a:gd name="connsiteX340" fmla="*/ 1998345 w 2124075"/>
                      <a:gd name="connsiteY340" fmla="*/ 748665 h 1293495"/>
                      <a:gd name="connsiteX341" fmla="*/ 2009775 w 2124075"/>
                      <a:gd name="connsiteY341" fmla="*/ 744855 h 1293495"/>
                      <a:gd name="connsiteX342" fmla="*/ 2013585 w 2124075"/>
                      <a:gd name="connsiteY342" fmla="*/ 739140 h 1293495"/>
                      <a:gd name="connsiteX343" fmla="*/ 2030730 w 2124075"/>
                      <a:gd name="connsiteY343" fmla="*/ 729615 h 1293495"/>
                      <a:gd name="connsiteX344" fmla="*/ 2032635 w 2124075"/>
                      <a:gd name="connsiteY344" fmla="*/ 721995 h 1293495"/>
                      <a:gd name="connsiteX345" fmla="*/ 2034540 w 2124075"/>
                      <a:gd name="connsiteY345" fmla="*/ 708660 h 1293495"/>
                      <a:gd name="connsiteX346" fmla="*/ 2038350 w 2124075"/>
                      <a:gd name="connsiteY346" fmla="*/ 701040 h 1293495"/>
                      <a:gd name="connsiteX347" fmla="*/ 2036445 w 2124075"/>
                      <a:gd name="connsiteY347" fmla="*/ 689610 h 1293495"/>
                      <a:gd name="connsiteX348" fmla="*/ 2034540 w 2124075"/>
                      <a:gd name="connsiteY348" fmla="*/ 683895 h 1293495"/>
                      <a:gd name="connsiteX349" fmla="*/ 2028825 w 2124075"/>
                      <a:gd name="connsiteY349" fmla="*/ 681990 h 1293495"/>
                      <a:gd name="connsiteX350" fmla="*/ 2025015 w 2124075"/>
                      <a:gd name="connsiteY350" fmla="*/ 676275 h 1293495"/>
                      <a:gd name="connsiteX351" fmla="*/ 2019300 w 2124075"/>
                      <a:gd name="connsiteY351" fmla="*/ 670560 h 1293495"/>
                      <a:gd name="connsiteX352" fmla="*/ 2017395 w 2124075"/>
                      <a:gd name="connsiteY352" fmla="*/ 664845 h 1293495"/>
                      <a:gd name="connsiteX353" fmla="*/ 2017395 w 2124075"/>
                      <a:gd name="connsiteY353" fmla="*/ 605790 h 1293495"/>
                      <a:gd name="connsiteX354" fmla="*/ 2023110 w 2124075"/>
                      <a:gd name="connsiteY354" fmla="*/ 603885 h 1293495"/>
                      <a:gd name="connsiteX355" fmla="*/ 2026920 w 2124075"/>
                      <a:gd name="connsiteY355" fmla="*/ 598170 h 1293495"/>
                      <a:gd name="connsiteX356" fmla="*/ 2032635 w 2124075"/>
                      <a:gd name="connsiteY356" fmla="*/ 594360 h 1293495"/>
                      <a:gd name="connsiteX357" fmla="*/ 2034540 w 2124075"/>
                      <a:gd name="connsiteY357" fmla="*/ 577215 h 1293495"/>
                      <a:gd name="connsiteX358" fmla="*/ 2040255 w 2124075"/>
                      <a:gd name="connsiteY358" fmla="*/ 575310 h 1293495"/>
                      <a:gd name="connsiteX359" fmla="*/ 2055495 w 2124075"/>
                      <a:gd name="connsiteY359" fmla="*/ 571500 h 1293495"/>
                      <a:gd name="connsiteX360" fmla="*/ 2065020 w 2124075"/>
                      <a:gd name="connsiteY360" fmla="*/ 560070 h 1293495"/>
                      <a:gd name="connsiteX361" fmla="*/ 2066925 w 2124075"/>
                      <a:gd name="connsiteY361" fmla="*/ 552450 h 1293495"/>
                      <a:gd name="connsiteX362" fmla="*/ 2068830 w 2124075"/>
                      <a:gd name="connsiteY362" fmla="*/ 546735 h 1293495"/>
                      <a:gd name="connsiteX363" fmla="*/ 2070735 w 2124075"/>
                      <a:gd name="connsiteY363" fmla="*/ 537210 h 1293495"/>
                      <a:gd name="connsiteX364" fmla="*/ 2082165 w 2124075"/>
                      <a:gd name="connsiteY364" fmla="*/ 531495 h 1293495"/>
                      <a:gd name="connsiteX365" fmla="*/ 2122170 w 2124075"/>
                      <a:gd name="connsiteY365" fmla="*/ 531495 h 1293495"/>
                      <a:gd name="connsiteX366" fmla="*/ 2124075 w 2124075"/>
                      <a:gd name="connsiteY366" fmla="*/ 525780 h 1293495"/>
                      <a:gd name="connsiteX367" fmla="*/ 2120265 w 2124075"/>
                      <a:gd name="connsiteY367" fmla="*/ 510540 h 1293495"/>
                      <a:gd name="connsiteX368" fmla="*/ 2112645 w 2124075"/>
                      <a:gd name="connsiteY368" fmla="*/ 499110 h 1293495"/>
                      <a:gd name="connsiteX369" fmla="*/ 2106930 w 2124075"/>
                      <a:gd name="connsiteY369" fmla="*/ 487680 h 1293495"/>
                      <a:gd name="connsiteX370" fmla="*/ 2101215 w 2124075"/>
                      <a:gd name="connsiteY370" fmla="*/ 485775 h 1293495"/>
                      <a:gd name="connsiteX371" fmla="*/ 2099310 w 2124075"/>
                      <a:gd name="connsiteY371" fmla="*/ 480060 h 1293495"/>
                      <a:gd name="connsiteX372" fmla="*/ 2085975 w 2124075"/>
                      <a:gd name="connsiteY372" fmla="*/ 476250 h 1293495"/>
                      <a:gd name="connsiteX373" fmla="*/ 2070735 w 2124075"/>
                      <a:gd name="connsiteY373" fmla="*/ 480060 h 1293495"/>
                      <a:gd name="connsiteX374" fmla="*/ 2053590 w 2124075"/>
                      <a:gd name="connsiteY374" fmla="*/ 478155 h 1293495"/>
                      <a:gd name="connsiteX375" fmla="*/ 2036445 w 2124075"/>
                      <a:gd name="connsiteY375" fmla="*/ 474345 h 1293495"/>
                      <a:gd name="connsiteX376" fmla="*/ 2025015 w 2124075"/>
                      <a:gd name="connsiteY376" fmla="*/ 464820 h 1293495"/>
                      <a:gd name="connsiteX377" fmla="*/ 2015490 w 2124075"/>
                      <a:gd name="connsiteY377" fmla="*/ 461010 h 1293495"/>
                      <a:gd name="connsiteX378" fmla="*/ 2000250 w 2124075"/>
                      <a:gd name="connsiteY378" fmla="*/ 462915 h 1293495"/>
                      <a:gd name="connsiteX379" fmla="*/ 1988820 w 2124075"/>
                      <a:gd name="connsiteY379" fmla="*/ 466725 h 1293495"/>
                      <a:gd name="connsiteX380" fmla="*/ 1975485 w 2124075"/>
                      <a:gd name="connsiteY380" fmla="*/ 461010 h 1293495"/>
                      <a:gd name="connsiteX381" fmla="*/ 1964055 w 2124075"/>
                      <a:gd name="connsiteY381" fmla="*/ 457200 h 1293495"/>
                      <a:gd name="connsiteX382" fmla="*/ 1882140 w 2124075"/>
                      <a:gd name="connsiteY382" fmla="*/ 459105 h 1293495"/>
                      <a:gd name="connsiteX383" fmla="*/ 1864995 w 2124075"/>
                      <a:gd name="connsiteY383" fmla="*/ 466725 h 1293495"/>
                      <a:gd name="connsiteX384" fmla="*/ 1853565 w 2124075"/>
                      <a:gd name="connsiteY384" fmla="*/ 470535 h 1293495"/>
                      <a:gd name="connsiteX385" fmla="*/ 1849755 w 2124075"/>
                      <a:gd name="connsiteY385" fmla="*/ 476250 h 1293495"/>
                      <a:gd name="connsiteX386" fmla="*/ 1844040 w 2124075"/>
                      <a:gd name="connsiteY386" fmla="*/ 478155 h 1293495"/>
                      <a:gd name="connsiteX387" fmla="*/ 1836420 w 2124075"/>
                      <a:gd name="connsiteY387" fmla="*/ 489585 h 1293495"/>
                      <a:gd name="connsiteX388" fmla="*/ 1834515 w 2124075"/>
                      <a:gd name="connsiteY388" fmla="*/ 497205 h 1293495"/>
                      <a:gd name="connsiteX389" fmla="*/ 1830705 w 2124075"/>
                      <a:gd name="connsiteY389" fmla="*/ 516255 h 1293495"/>
                      <a:gd name="connsiteX390" fmla="*/ 1823085 w 2124075"/>
                      <a:gd name="connsiteY390" fmla="*/ 529590 h 1293495"/>
                      <a:gd name="connsiteX391" fmla="*/ 1817370 w 2124075"/>
                      <a:gd name="connsiteY391" fmla="*/ 541020 h 1293495"/>
                      <a:gd name="connsiteX392" fmla="*/ 1809750 w 2124075"/>
                      <a:gd name="connsiteY392" fmla="*/ 542925 h 1293495"/>
                      <a:gd name="connsiteX393" fmla="*/ 1775460 w 2124075"/>
                      <a:gd name="connsiteY393" fmla="*/ 537210 h 1293495"/>
                      <a:gd name="connsiteX394" fmla="*/ 1769745 w 2124075"/>
                      <a:gd name="connsiteY394" fmla="*/ 531495 h 1293495"/>
                      <a:gd name="connsiteX395" fmla="*/ 1731645 w 2124075"/>
                      <a:gd name="connsiteY395" fmla="*/ 525780 h 1293495"/>
                      <a:gd name="connsiteX396" fmla="*/ 1731645 w 2124075"/>
                      <a:gd name="connsiteY396" fmla="*/ 485775 h 1293495"/>
                      <a:gd name="connsiteX397" fmla="*/ 1733550 w 2124075"/>
                      <a:gd name="connsiteY397" fmla="*/ 480060 h 1293495"/>
                      <a:gd name="connsiteX398" fmla="*/ 1737360 w 2124075"/>
                      <a:gd name="connsiteY398" fmla="*/ 474345 h 1293495"/>
                      <a:gd name="connsiteX399" fmla="*/ 1697355 w 2124075"/>
                      <a:gd name="connsiteY399" fmla="*/ 474345 h 1293495"/>
                      <a:gd name="connsiteX400" fmla="*/ 1693545 w 2124075"/>
                      <a:gd name="connsiteY400" fmla="*/ 480060 h 1293495"/>
                      <a:gd name="connsiteX401" fmla="*/ 1691640 w 2124075"/>
                      <a:gd name="connsiteY401" fmla="*/ 504825 h 1293495"/>
                      <a:gd name="connsiteX402" fmla="*/ 1685925 w 2124075"/>
                      <a:gd name="connsiteY402" fmla="*/ 518160 h 1293495"/>
                      <a:gd name="connsiteX403" fmla="*/ 1672590 w 2124075"/>
                      <a:gd name="connsiteY403" fmla="*/ 535305 h 1293495"/>
                      <a:gd name="connsiteX404" fmla="*/ 1664970 w 2124075"/>
                      <a:gd name="connsiteY404" fmla="*/ 544830 h 1293495"/>
                      <a:gd name="connsiteX405" fmla="*/ 1663065 w 2124075"/>
                      <a:gd name="connsiteY405" fmla="*/ 550545 h 1293495"/>
                      <a:gd name="connsiteX406" fmla="*/ 1659255 w 2124075"/>
                      <a:gd name="connsiteY406" fmla="*/ 556260 h 1293495"/>
                      <a:gd name="connsiteX407" fmla="*/ 1657350 w 2124075"/>
                      <a:gd name="connsiteY407" fmla="*/ 561975 h 1293495"/>
                      <a:gd name="connsiteX408" fmla="*/ 1651635 w 2124075"/>
                      <a:gd name="connsiteY408" fmla="*/ 565785 h 1293495"/>
                      <a:gd name="connsiteX409" fmla="*/ 1649730 w 2124075"/>
                      <a:gd name="connsiteY409" fmla="*/ 571500 h 1293495"/>
                      <a:gd name="connsiteX410" fmla="*/ 1630680 w 2124075"/>
                      <a:gd name="connsiteY410" fmla="*/ 581025 h 1293495"/>
                      <a:gd name="connsiteX411" fmla="*/ 1621155 w 2124075"/>
                      <a:gd name="connsiteY411" fmla="*/ 586740 h 1293495"/>
                      <a:gd name="connsiteX412" fmla="*/ 1611630 w 2124075"/>
                      <a:gd name="connsiteY412" fmla="*/ 588645 h 1293495"/>
                      <a:gd name="connsiteX413" fmla="*/ 1605915 w 2124075"/>
                      <a:gd name="connsiteY413" fmla="*/ 590550 h 1293495"/>
                      <a:gd name="connsiteX414" fmla="*/ 1590675 w 2124075"/>
                      <a:gd name="connsiteY414" fmla="*/ 594360 h 1293495"/>
                      <a:gd name="connsiteX415" fmla="*/ 1581150 w 2124075"/>
                      <a:gd name="connsiteY415" fmla="*/ 598170 h 1293495"/>
                      <a:gd name="connsiteX416" fmla="*/ 1569720 w 2124075"/>
                      <a:gd name="connsiteY416" fmla="*/ 601980 h 1293495"/>
                      <a:gd name="connsiteX417" fmla="*/ 1554480 w 2124075"/>
                      <a:gd name="connsiteY417" fmla="*/ 607695 h 1293495"/>
                      <a:gd name="connsiteX418" fmla="*/ 1548765 w 2124075"/>
                      <a:gd name="connsiteY418" fmla="*/ 611505 h 1293495"/>
                      <a:gd name="connsiteX419" fmla="*/ 1535430 w 2124075"/>
                      <a:gd name="connsiteY419" fmla="*/ 615315 h 1293495"/>
                      <a:gd name="connsiteX420" fmla="*/ 1524000 w 2124075"/>
                      <a:gd name="connsiteY420" fmla="*/ 619125 h 1293495"/>
                      <a:gd name="connsiteX421" fmla="*/ 1451610 w 2124075"/>
                      <a:gd name="connsiteY421" fmla="*/ 622935 h 1293495"/>
                      <a:gd name="connsiteX422" fmla="*/ 1442085 w 2124075"/>
                      <a:gd name="connsiteY422" fmla="*/ 624840 h 1293495"/>
                      <a:gd name="connsiteX423" fmla="*/ 1426845 w 2124075"/>
                      <a:gd name="connsiteY423" fmla="*/ 628650 h 1293495"/>
                      <a:gd name="connsiteX424" fmla="*/ 1394460 w 2124075"/>
                      <a:gd name="connsiteY424" fmla="*/ 626745 h 1293495"/>
                      <a:gd name="connsiteX425" fmla="*/ 1392555 w 2124075"/>
                      <a:gd name="connsiteY425" fmla="*/ 621030 h 1293495"/>
                      <a:gd name="connsiteX426" fmla="*/ 1390650 w 2124075"/>
                      <a:gd name="connsiteY426" fmla="*/ 600075 h 1293495"/>
                      <a:gd name="connsiteX427" fmla="*/ 1384935 w 2124075"/>
                      <a:gd name="connsiteY427" fmla="*/ 598170 h 1293495"/>
                      <a:gd name="connsiteX428" fmla="*/ 1371600 w 2124075"/>
                      <a:gd name="connsiteY428" fmla="*/ 592455 h 1293495"/>
                      <a:gd name="connsiteX429" fmla="*/ 1358265 w 2124075"/>
                      <a:gd name="connsiteY429" fmla="*/ 590550 h 1293495"/>
                      <a:gd name="connsiteX430" fmla="*/ 1346835 w 2124075"/>
                      <a:gd name="connsiteY430" fmla="*/ 586740 h 1293495"/>
                      <a:gd name="connsiteX431" fmla="*/ 1335405 w 2124075"/>
                      <a:gd name="connsiteY431" fmla="*/ 584835 h 1293495"/>
                      <a:gd name="connsiteX432" fmla="*/ 1327785 w 2124075"/>
                      <a:gd name="connsiteY432" fmla="*/ 582930 h 1293495"/>
                      <a:gd name="connsiteX433" fmla="*/ 1323975 w 2124075"/>
                      <a:gd name="connsiteY433" fmla="*/ 577215 h 1293495"/>
                      <a:gd name="connsiteX434" fmla="*/ 1322070 w 2124075"/>
                      <a:gd name="connsiteY434" fmla="*/ 571500 h 1293495"/>
                      <a:gd name="connsiteX435" fmla="*/ 1316355 w 2124075"/>
                      <a:gd name="connsiteY435" fmla="*/ 565785 h 1293495"/>
                      <a:gd name="connsiteX436" fmla="*/ 1312545 w 2124075"/>
                      <a:gd name="connsiteY436" fmla="*/ 560070 h 1293495"/>
                      <a:gd name="connsiteX437" fmla="*/ 1301115 w 2124075"/>
                      <a:gd name="connsiteY437" fmla="*/ 550545 h 1293495"/>
                      <a:gd name="connsiteX438" fmla="*/ 1295400 w 2124075"/>
                      <a:gd name="connsiteY438" fmla="*/ 548640 h 1293495"/>
                      <a:gd name="connsiteX439" fmla="*/ 1280160 w 2124075"/>
                      <a:gd name="connsiteY439" fmla="*/ 541020 h 1293495"/>
                      <a:gd name="connsiteX440" fmla="*/ 1268730 w 2124075"/>
                      <a:gd name="connsiteY440" fmla="*/ 542925 h 1293495"/>
                      <a:gd name="connsiteX441" fmla="*/ 1266825 w 2124075"/>
                      <a:gd name="connsiteY441" fmla="*/ 550545 h 1293495"/>
                      <a:gd name="connsiteX442" fmla="*/ 1253490 w 2124075"/>
                      <a:gd name="connsiteY442" fmla="*/ 548640 h 1293495"/>
                      <a:gd name="connsiteX443" fmla="*/ 1249680 w 2124075"/>
                      <a:gd name="connsiteY443" fmla="*/ 542925 h 1293495"/>
                      <a:gd name="connsiteX444" fmla="*/ 1249680 w 2124075"/>
                      <a:gd name="connsiteY444" fmla="*/ 508635 h 1293495"/>
                      <a:gd name="connsiteX445" fmla="*/ 1257300 w 2124075"/>
                      <a:gd name="connsiteY445" fmla="*/ 504825 h 1293495"/>
                      <a:gd name="connsiteX446" fmla="*/ 1263015 w 2124075"/>
                      <a:gd name="connsiteY446" fmla="*/ 501015 h 1293495"/>
                      <a:gd name="connsiteX447" fmla="*/ 1268730 w 2124075"/>
                      <a:gd name="connsiteY447" fmla="*/ 499110 h 1293495"/>
                      <a:gd name="connsiteX448" fmla="*/ 1274445 w 2124075"/>
                      <a:gd name="connsiteY448" fmla="*/ 495300 h 1293495"/>
                      <a:gd name="connsiteX449" fmla="*/ 1282065 w 2124075"/>
                      <a:gd name="connsiteY449" fmla="*/ 493395 h 1293495"/>
                      <a:gd name="connsiteX450" fmla="*/ 1289685 w 2124075"/>
                      <a:gd name="connsiteY450" fmla="*/ 476250 h 1293495"/>
                      <a:gd name="connsiteX451" fmla="*/ 1287780 w 2124075"/>
                      <a:gd name="connsiteY451" fmla="*/ 459105 h 1293495"/>
                      <a:gd name="connsiteX452" fmla="*/ 1289685 w 2124075"/>
                      <a:gd name="connsiteY452" fmla="*/ 445770 h 1293495"/>
                      <a:gd name="connsiteX453" fmla="*/ 1283970 w 2124075"/>
                      <a:gd name="connsiteY453" fmla="*/ 407670 h 1293495"/>
                      <a:gd name="connsiteX454" fmla="*/ 1278255 w 2124075"/>
                      <a:gd name="connsiteY454" fmla="*/ 403860 h 1293495"/>
                      <a:gd name="connsiteX455" fmla="*/ 1264920 w 2124075"/>
                      <a:gd name="connsiteY455" fmla="*/ 396240 h 1293495"/>
                      <a:gd name="connsiteX456" fmla="*/ 1261110 w 2124075"/>
                      <a:gd name="connsiteY456" fmla="*/ 388620 h 1293495"/>
                      <a:gd name="connsiteX457" fmla="*/ 1257300 w 2124075"/>
                      <a:gd name="connsiteY457" fmla="*/ 377190 h 1293495"/>
                      <a:gd name="connsiteX458" fmla="*/ 1255395 w 2124075"/>
                      <a:gd name="connsiteY458" fmla="*/ 369570 h 1293495"/>
                      <a:gd name="connsiteX459" fmla="*/ 1243965 w 2124075"/>
                      <a:gd name="connsiteY459" fmla="*/ 358140 h 1293495"/>
                      <a:gd name="connsiteX460" fmla="*/ 1234440 w 2124075"/>
                      <a:gd name="connsiteY460" fmla="*/ 354330 h 1293495"/>
                      <a:gd name="connsiteX461" fmla="*/ 1228725 w 2124075"/>
                      <a:gd name="connsiteY461" fmla="*/ 350520 h 1293495"/>
                      <a:gd name="connsiteX462" fmla="*/ 1219200 w 2124075"/>
                      <a:gd name="connsiteY462" fmla="*/ 346710 h 1293495"/>
                      <a:gd name="connsiteX463" fmla="*/ 1200150 w 2124075"/>
                      <a:gd name="connsiteY463" fmla="*/ 333375 h 1293495"/>
                      <a:gd name="connsiteX464" fmla="*/ 1194435 w 2124075"/>
                      <a:gd name="connsiteY464" fmla="*/ 329565 h 1293495"/>
                      <a:gd name="connsiteX465" fmla="*/ 1183005 w 2124075"/>
                      <a:gd name="connsiteY465" fmla="*/ 325755 h 1293495"/>
                      <a:gd name="connsiteX466" fmla="*/ 1177290 w 2124075"/>
                      <a:gd name="connsiteY466" fmla="*/ 321945 h 1293495"/>
                      <a:gd name="connsiteX467" fmla="*/ 1171575 w 2124075"/>
                      <a:gd name="connsiteY467" fmla="*/ 320040 h 1293495"/>
                      <a:gd name="connsiteX468" fmla="*/ 1152525 w 2124075"/>
                      <a:gd name="connsiteY468" fmla="*/ 310515 h 1293495"/>
                      <a:gd name="connsiteX469" fmla="*/ 1146810 w 2124075"/>
                      <a:gd name="connsiteY469" fmla="*/ 308610 h 1293495"/>
                      <a:gd name="connsiteX470" fmla="*/ 1097280 w 2124075"/>
                      <a:gd name="connsiteY470" fmla="*/ 306705 h 1293495"/>
                      <a:gd name="connsiteX471" fmla="*/ 1101090 w 2124075"/>
                      <a:gd name="connsiteY471" fmla="*/ 291465 h 1293495"/>
                      <a:gd name="connsiteX472" fmla="*/ 1104900 w 2124075"/>
                      <a:gd name="connsiteY472" fmla="*/ 285750 h 1293495"/>
                      <a:gd name="connsiteX473" fmla="*/ 1116330 w 2124075"/>
                      <a:gd name="connsiteY473" fmla="*/ 281940 h 1293495"/>
                      <a:gd name="connsiteX474" fmla="*/ 1122045 w 2124075"/>
                      <a:gd name="connsiteY474" fmla="*/ 278130 h 1293495"/>
                      <a:gd name="connsiteX475" fmla="*/ 1123950 w 2124075"/>
                      <a:gd name="connsiteY475" fmla="*/ 255270 h 1293495"/>
                      <a:gd name="connsiteX476" fmla="*/ 1118235 w 2124075"/>
                      <a:gd name="connsiteY476" fmla="*/ 251460 h 1293495"/>
                      <a:gd name="connsiteX477" fmla="*/ 1102995 w 2124075"/>
                      <a:gd name="connsiteY477" fmla="*/ 249555 h 1293495"/>
                      <a:gd name="connsiteX478" fmla="*/ 1097280 w 2124075"/>
                      <a:gd name="connsiteY478" fmla="*/ 245745 h 1293495"/>
                      <a:gd name="connsiteX479" fmla="*/ 1085850 w 2124075"/>
                      <a:gd name="connsiteY479" fmla="*/ 236220 h 1293495"/>
                      <a:gd name="connsiteX480" fmla="*/ 1080135 w 2124075"/>
                      <a:gd name="connsiteY480" fmla="*/ 234315 h 1293495"/>
                      <a:gd name="connsiteX481" fmla="*/ 1057275 w 2124075"/>
                      <a:gd name="connsiteY481" fmla="*/ 238125 h 1293495"/>
                      <a:gd name="connsiteX482" fmla="*/ 1045845 w 2124075"/>
                      <a:gd name="connsiteY482" fmla="*/ 241935 h 1293495"/>
                      <a:gd name="connsiteX483" fmla="*/ 1034415 w 2124075"/>
                      <a:gd name="connsiteY483" fmla="*/ 251460 h 1293495"/>
                      <a:gd name="connsiteX484" fmla="*/ 1021080 w 2124075"/>
                      <a:gd name="connsiteY484" fmla="*/ 255270 h 1293495"/>
                      <a:gd name="connsiteX485" fmla="*/ 1015365 w 2124075"/>
                      <a:gd name="connsiteY485" fmla="*/ 259080 h 1293495"/>
                      <a:gd name="connsiteX486" fmla="*/ 1002030 w 2124075"/>
                      <a:gd name="connsiteY486" fmla="*/ 260985 h 1293495"/>
                      <a:gd name="connsiteX487" fmla="*/ 994410 w 2124075"/>
                      <a:gd name="connsiteY487" fmla="*/ 262890 h 1293495"/>
                      <a:gd name="connsiteX488" fmla="*/ 998220 w 2124075"/>
                      <a:gd name="connsiteY488" fmla="*/ 245745 h 1293495"/>
                      <a:gd name="connsiteX489" fmla="*/ 1024890 w 2124075"/>
                      <a:gd name="connsiteY489" fmla="*/ 236220 h 1293495"/>
                      <a:gd name="connsiteX490" fmla="*/ 1034415 w 2124075"/>
                      <a:gd name="connsiteY490" fmla="*/ 226695 h 1293495"/>
                      <a:gd name="connsiteX491" fmla="*/ 1040130 w 2124075"/>
                      <a:gd name="connsiteY491" fmla="*/ 222885 h 1293495"/>
                      <a:gd name="connsiteX492" fmla="*/ 1043940 w 2124075"/>
                      <a:gd name="connsiteY492" fmla="*/ 217170 h 1293495"/>
                      <a:gd name="connsiteX493" fmla="*/ 1047750 w 2124075"/>
                      <a:gd name="connsiteY493" fmla="*/ 209550 h 1293495"/>
                      <a:gd name="connsiteX494" fmla="*/ 1053465 w 2124075"/>
                      <a:gd name="connsiteY494" fmla="*/ 201930 h 1293495"/>
                      <a:gd name="connsiteX495" fmla="*/ 1061085 w 2124075"/>
                      <a:gd name="connsiteY495" fmla="*/ 182880 h 1293495"/>
                      <a:gd name="connsiteX496" fmla="*/ 1059180 w 2124075"/>
                      <a:gd name="connsiteY496" fmla="*/ 169545 h 1293495"/>
                      <a:gd name="connsiteX497" fmla="*/ 1051560 w 2124075"/>
                      <a:gd name="connsiteY497" fmla="*/ 167640 h 1293495"/>
                      <a:gd name="connsiteX498" fmla="*/ 1000125 w 2124075"/>
                      <a:gd name="connsiteY498" fmla="*/ 169545 h 1293495"/>
                      <a:gd name="connsiteX499" fmla="*/ 996315 w 2124075"/>
                      <a:gd name="connsiteY499" fmla="*/ 177165 h 1293495"/>
                      <a:gd name="connsiteX500" fmla="*/ 990600 w 2124075"/>
                      <a:gd name="connsiteY500" fmla="*/ 194310 h 1293495"/>
                      <a:gd name="connsiteX501" fmla="*/ 982980 w 2124075"/>
                      <a:gd name="connsiteY501" fmla="*/ 205740 h 1293495"/>
                      <a:gd name="connsiteX502" fmla="*/ 984885 w 2124075"/>
                      <a:gd name="connsiteY502" fmla="*/ 211455 h 1293495"/>
                      <a:gd name="connsiteX503" fmla="*/ 979170 w 2124075"/>
                      <a:gd name="connsiteY503" fmla="*/ 209550 h 1293495"/>
                      <a:gd name="connsiteX504" fmla="*/ 973455 w 2124075"/>
                      <a:gd name="connsiteY504" fmla="*/ 203835 h 1293495"/>
                      <a:gd name="connsiteX505" fmla="*/ 971550 w 2124075"/>
                      <a:gd name="connsiteY505" fmla="*/ 198120 h 1293495"/>
                      <a:gd name="connsiteX506" fmla="*/ 965835 w 2124075"/>
                      <a:gd name="connsiteY506" fmla="*/ 194310 h 1293495"/>
                      <a:gd name="connsiteX507" fmla="*/ 963930 w 2124075"/>
                      <a:gd name="connsiteY507" fmla="*/ 182880 h 1293495"/>
                      <a:gd name="connsiteX508" fmla="*/ 960120 w 2124075"/>
                      <a:gd name="connsiteY508" fmla="*/ 177165 h 1293495"/>
                      <a:gd name="connsiteX509" fmla="*/ 954405 w 2124075"/>
                      <a:gd name="connsiteY509" fmla="*/ 158115 h 1293495"/>
                      <a:gd name="connsiteX510" fmla="*/ 950595 w 2124075"/>
                      <a:gd name="connsiteY510" fmla="*/ 152400 h 1293495"/>
                      <a:gd name="connsiteX511" fmla="*/ 948690 w 2124075"/>
                      <a:gd name="connsiteY511" fmla="*/ 142875 h 1293495"/>
                      <a:gd name="connsiteX512" fmla="*/ 939165 w 2124075"/>
                      <a:gd name="connsiteY512" fmla="*/ 131445 h 1293495"/>
                      <a:gd name="connsiteX513" fmla="*/ 937260 w 2124075"/>
                      <a:gd name="connsiteY513" fmla="*/ 125730 h 1293495"/>
                      <a:gd name="connsiteX514" fmla="*/ 925830 w 2124075"/>
                      <a:gd name="connsiteY514" fmla="*/ 118110 h 1293495"/>
                      <a:gd name="connsiteX515" fmla="*/ 914400 w 2124075"/>
                      <a:gd name="connsiteY515" fmla="*/ 108585 h 1293495"/>
                      <a:gd name="connsiteX516" fmla="*/ 906780 w 2124075"/>
                      <a:gd name="connsiteY516" fmla="*/ 106680 h 1293495"/>
                      <a:gd name="connsiteX517" fmla="*/ 834390 w 2124075"/>
                      <a:gd name="connsiteY517" fmla="*/ 114300 h 1293495"/>
                      <a:gd name="connsiteX518" fmla="*/ 832485 w 2124075"/>
                      <a:gd name="connsiteY518" fmla="*/ 120015 h 1293495"/>
                      <a:gd name="connsiteX519" fmla="*/ 830580 w 2124075"/>
                      <a:gd name="connsiteY519" fmla="*/ 135255 h 1293495"/>
                      <a:gd name="connsiteX520" fmla="*/ 822960 w 2124075"/>
                      <a:gd name="connsiteY520" fmla="*/ 146685 h 1293495"/>
                      <a:gd name="connsiteX521" fmla="*/ 809625 w 2124075"/>
                      <a:gd name="connsiteY521" fmla="*/ 142875 h 1293495"/>
                      <a:gd name="connsiteX522" fmla="*/ 805815 w 2124075"/>
                      <a:gd name="connsiteY522" fmla="*/ 137160 h 1293495"/>
                      <a:gd name="connsiteX523" fmla="*/ 800100 w 2124075"/>
                      <a:gd name="connsiteY523" fmla="*/ 133350 h 1293495"/>
                      <a:gd name="connsiteX524" fmla="*/ 798195 w 2124075"/>
                      <a:gd name="connsiteY524" fmla="*/ 127635 h 1293495"/>
                      <a:gd name="connsiteX525" fmla="*/ 802005 w 2124075"/>
                      <a:gd name="connsiteY525" fmla="*/ 102870 h 1293495"/>
                      <a:gd name="connsiteX526" fmla="*/ 800100 w 2124075"/>
                      <a:gd name="connsiteY526" fmla="*/ 89535 h 1293495"/>
                      <a:gd name="connsiteX527" fmla="*/ 792480 w 2124075"/>
                      <a:gd name="connsiteY527" fmla="*/ 87630 h 1293495"/>
                      <a:gd name="connsiteX528" fmla="*/ 786765 w 2124075"/>
                      <a:gd name="connsiteY528" fmla="*/ 85725 h 1293495"/>
                      <a:gd name="connsiteX529" fmla="*/ 781050 w 2124075"/>
                      <a:gd name="connsiteY529" fmla="*/ 81915 h 1293495"/>
                      <a:gd name="connsiteX530" fmla="*/ 765810 w 2124075"/>
                      <a:gd name="connsiteY530" fmla="*/ 78105 h 1293495"/>
                      <a:gd name="connsiteX531" fmla="*/ 762000 w 2124075"/>
                      <a:gd name="connsiteY531" fmla="*/ 72390 h 1293495"/>
                      <a:gd name="connsiteX532" fmla="*/ 750570 w 2124075"/>
                      <a:gd name="connsiteY532" fmla="*/ 68580 h 1293495"/>
                      <a:gd name="connsiteX533" fmla="*/ 702945 w 2124075"/>
                      <a:gd name="connsiteY533" fmla="*/ 70485 h 1293495"/>
                      <a:gd name="connsiteX534" fmla="*/ 701040 w 2124075"/>
                      <a:gd name="connsiteY534" fmla="*/ 76200 h 1293495"/>
                      <a:gd name="connsiteX535" fmla="*/ 693420 w 2124075"/>
                      <a:gd name="connsiteY535" fmla="*/ 89535 h 1293495"/>
                      <a:gd name="connsiteX536" fmla="*/ 687705 w 2124075"/>
                      <a:gd name="connsiteY536" fmla="*/ 87630 h 1293495"/>
                      <a:gd name="connsiteX537" fmla="*/ 685800 w 2124075"/>
                      <a:gd name="connsiteY537" fmla="*/ 81915 h 1293495"/>
                      <a:gd name="connsiteX538" fmla="*/ 681990 w 2124075"/>
                      <a:gd name="connsiteY538" fmla="*/ 74295 h 1293495"/>
                      <a:gd name="connsiteX539" fmla="*/ 680085 w 2124075"/>
                      <a:gd name="connsiteY539" fmla="*/ 68580 h 1293495"/>
                      <a:gd name="connsiteX540" fmla="*/ 668655 w 2124075"/>
                      <a:gd name="connsiteY540" fmla="*/ 60960 h 1293495"/>
                      <a:gd name="connsiteX541" fmla="*/ 657225 w 2124075"/>
                      <a:gd name="connsiteY541" fmla="*/ 51435 h 1293495"/>
                      <a:gd name="connsiteX542" fmla="*/ 651510 w 2124075"/>
                      <a:gd name="connsiteY542" fmla="*/ 40005 h 1293495"/>
                      <a:gd name="connsiteX543" fmla="*/ 645795 w 2124075"/>
                      <a:gd name="connsiteY543" fmla="*/ 34290 h 1293495"/>
                      <a:gd name="connsiteX544" fmla="*/ 643890 w 2124075"/>
                      <a:gd name="connsiteY544" fmla="*/ 28575 h 1293495"/>
                      <a:gd name="connsiteX545" fmla="*/ 638175 w 2124075"/>
                      <a:gd name="connsiteY545" fmla="*/ 24765 h 1293495"/>
                      <a:gd name="connsiteX546" fmla="*/ 624840 w 2124075"/>
                      <a:gd name="connsiteY546" fmla="*/ 20955 h 1293495"/>
                      <a:gd name="connsiteX547" fmla="*/ 619125 w 2124075"/>
                      <a:gd name="connsiteY547" fmla="*/ 19050 h 1293495"/>
                      <a:gd name="connsiteX548" fmla="*/ 613410 w 2124075"/>
                      <a:gd name="connsiteY548" fmla="*/ 15240 h 1293495"/>
                      <a:gd name="connsiteX549" fmla="*/ 607695 w 2124075"/>
                      <a:gd name="connsiteY549" fmla="*/ 13335 h 1293495"/>
                      <a:gd name="connsiteX550" fmla="*/ 596265 w 2124075"/>
                      <a:gd name="connsiteY550" fmla="*/ 5715 h 1293495"/>
                      <a:gd name="connsiteX551" fmla="*/ 577215 w 2124075"/>
                      <a:gd name="connsiteY551" fmla="*/ 0 h 1293495"/>
                      <a:gd name="connsiteX552" fmla="*/ 554355 w 2124075"/>
                      <a:gd name="connsiteY552" fmla="*/ 1905 h 1293495"/>
                      <a:gd name="connsiteX553" fmla="*/ 550545 w 2124075"/>
                      <a:gd name="connsiteY553" fmla="*/ 7620 h 1293495"/>
                      <a:gd name="connsiteX554" fmla="*/ 546735 w 2124075"/>
                      <a:gd name="connsiteY554" fmla="*/ 19050 h 1293495"/>
                      <a:gd name="connsiteX555" fmla="*/ 542925 w 2124075"/>
                      <a:gd name="connsiteY555" fmla="*/ 24765 h 1293495"/>
                      <a:gd name="connsiteX556" fmla="*/ 542925 w 2124075"/>
                      <a:gd name="connsiteY556" fmla="*/ 47625 h 129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</a:cxnLst>
                    <a:rect l="l" t="t" r="r" b="b"/>
                    <a:pathLst>
                      <a:path w="2124075" h="1293495">
                        <a:moveTo>
                          <a:pt x="542925" y="47625"/>
                        </a:moveTo>
                        <a:cubicBezTo>
                          <a:pt x="544512" y="51752"/>
                          <a:pt x="549756" y="47734"/>
                          <a:pt x="552450" y="49530"/>
                        </a:cubicBezTo>
                        <a:cubicBezTo>
                          <a:pt x="554121" y="50644"/>
                          <a:pt x="554355" y="53237"/>
                          <a:pt x="554355" y="55245"/>
                        </a:cubicBezTo>
                        <a:cubicBezTo>
                          <a:pt x="554355" y="64791"/>
                          <a:pt x="553085" y="74295"/>
                          <a:pt x="552450" y="83820"/>
                        </a:cubicBezTo>
                        <a:cubicBezTo>
                          <a:pt x="553085" y="85725"/>
                          <a:pt x="552721" y="88368"/>
                          <a:pt x="554355" y="89535"/>
                        </a:cubicBezTo>
                        <a:cubicBezTo>
                          <a:pt x="557623" y="91869"/>
                          <a:pt x="565785" y="93345"/>
                          <a:pt x="565785" y="93345"/>
                        </a:cubicBezTo>
                        <a:cubicBezTo>
                          <a:pt x="566420" y="95250"/>
                          <a:pt x="566270" y="97640"/>
                          <a:pt x="567690" y="99060"/>
                        </a:cubicBezTo>
                        <a:cubicBezTo>
                          <a:pt x="569110" y="100480"/>
                          <a:pt x="572507" y="99169"/>
                          <a:pt x="573405" y="100965"/>
                        </a:cubicBezTo>
                        <a:cubicBezTo>
                          <a:pt x="577133" y="108420"/>
                          <a:pt x="562736" y="108433"/>
                          <a:pt x="561975" y="108585"/>
                        </a:cubicBezTo>
                        <a:cubicBezTo>
                          <a:pt x="553241" y="121686"/>
                          <a:pt x="555803" y="115671"/>
                          <a:pt x="552450" y="125730"/>
                        </a:cubicBezTo>
                        <a:cubicBezTo>
                          <a:pt x="553085" y="134620"/>
                          <a:pt x="551537" y="143945"/>
                          <a:pt x="554355" y="152400"/>
                        </a:cubicBezTo>
                        <a:cubicBezTo>
                          <a:pt x="555183" y="154884"/>
                          <a:pt x="559467" y="153553"/>
                          <a:pt x="561975" y="154305"/>
                        </a:cubicBezTo>
                        <a:cubicBezTo>
                          <a:pt x="565822" y="155459"/>
                          <a:pt x="573405" y="158115"/>
                          <a:pt x="573405" y="158115"/>
                        </a:cubicBezTo>
                        <a:cubicBezTo>
                          <a:pt x="571500" y="159385"/>
                          <a:pt x="569309" y="160306"/>
                          <a:pt x="567690" y="161925"/>
                        </a:cubicBezTo>
                        <a:cubicBezTo>
                          <a:pt x="562333" y="167282"/>
                          <a:pt x="563252" y="171407"/>
                          <a:pt x="561975" y="179070"/>
                        </a:cubicBezTo>
                        <a:cubicBezTo>
                          <a:pt x="562848" y="185178"/>
                          <a:pt x="560836" y="194755"/>
                          <a:pt x="569595" y="196215"/>
                        </a:cubicBezTo>
                        <a:cubicBezTo>
                          <a:pt x="571576" y="196545"/>
                          <a:pt x="573379" y="194862"/>
                          <a:pt x="575310" y="194310"/>
                        </a:cubicBezTo>
                        <a:cubicBezTo>
                          <a:pt x="577827" y="193591"/>
                          <a:pt x="580422" y="193157"/>
                          <a:pt x="582930" y="192405"/>
                        </a:cubicBezTo>
                        <a:cubicBezTo>
                          <a:pt x="586777" y="191251"/>
                          <a:pt x="594360" y="188595"/>
                          <a:pt x="594360" y="188595"/>
                        </a:cubicBezTo>
                        <a:cubicBezTo>
                          <a:pt x="606624" y="206991"/>
                          <a:pt x="588305" y="177941"/>
                          <a:pt x="600075" y="203835"/>
                        </a:cubicBezTo>
                        <a:cubicBezTo>
                          <a:pt x="601970" y="208004"/>
                          <a:pt x="607695" y="215265"/>
                          <a:pt x="607695" y="215265"/>
                        </a:cubicBezTo>
                        <a:cubicBezTo>
                          <a:pt x="607060" y="218440"/>
                          <a:pt x="608080" y="222500"/>
                          <a:pt x="605790" y="224790"/>
                        </a:cubicBezTo>
                        <a:cubicBezTo>
                          <a:pt x="603500" y="227080"/>
                          <a:pt x="599406" y="225910"/>
                          <a:pt x="596265" y="226695"/>
                        </a:cubicBezTo>
                        <a:cubicBezTo>
                          <a:pt x="594317" y="227182"/>
                          <a:pt x="592455" y="227965"/>
                          <a:pt x="590550" y="228600"/>
                        </a:cubicBezTo>
                        <a:cubicBezTo>
                          <a:pt x="589915" y="230505"/>
                          <a:pt x="589620" y="232560"/>
                          <a:pt x="588645" y="234315"/>
                        </a:cubicBezTo>
                        <a:cubicBezTo>
                          <a:pt x="586421" y="238318"/>
                          <a:pt x="582473" y="241401"/>
                          <a:pt x="581025" y="245745"/>
                        </a:cubicBezTo>
                        <a:lnTo>
                          <a:pt x="579120" y="251460"/>
                        </a:lnTo>
                        <a:cubicBezTo>
                          <a:pt x="575945" y="250825"/>
                          <a:pt x="572289" y="251351"/>
                          <a:pt x="569595" y="249555"/>
                        </a:cubicBezTo>
                        <a:cubicBezTo>
                          <a:pt x="567924" y="248441"/>
                          <a:pt x="569324" y="245007"/>
                          <a:pt x="567690" y="243840"/>
                        </a:cubicBezTo>
                        <a:cubicBezTo>
                          <a:pt x="564422" y="241506"/>
                          <a:pt x="556260" y="240030"/>
                          <a:pt x="556260" y="240030"/>
                        </a:cubicBezTo>
                        <a:cubicBezTo>
                          <a:pt x="551815" y="240665"/>
                          <a:pt x="547028" y="240111"/>
                          <a:pt x="542925" y="241935"/>
                        </a:cubicBezTo>
                        <a:cubicBezTo>
                          <a:pt x="540833" y="242865"/>
                          <a:pt x="540903" y="246220"/>
                          <a:pt x="539115" y="247650"/>
                        </a:cubicBezTo>
                        <a:cubicBezTo>
                          <a:pt x="537547" y="248904"/>
                          <a:pt x="535305" y="248920"/>
                          <a:pt x="533400" y="249555"/>
                        </a:cubicBezTo>
                        <a:cubicBezTo>
                          <a:pt x="524666" y="262656"/>
                          <a:pt x="530124" y="259537"/>
                          <a:pt x="520065" y="262890"/>
                        </a:cubicBezTo>
                        <a:cubicBezTo>
                          <a:pt x="518160" y="262255"/>
                          <a:pt x="515918" y="262239"/>
                          <a:pt x="514350" y="260985"/>
                        </a:cubicBezTo>
                        <a:cubicBezTo>
                          <a:pt x="512562" y="259555"/>
                          <a:pt x="512812" y="255554"/>
                          <a:pt x="510540" y="255270"/>
                        </a:cubicBezTo>
                        <a:cubicBezTo>
                          <a:pt x="501696" y="254165"/>
                          <a:pt x="492760" y="256540"/>
                          <a:pt x="483870" y="257175"/>
                        </a:cubicBezTo>
                        <a:cubicBezTo>
                          <a:pt x="481965" y="257810"/>
                          <a:pt x="479575" y="257660"/>
                          <a:pt x="478155" y="259080"/>
                        </a:cubicBezTo>
                        <a:cubicBezTo>
                          <a:pt x="476735" y="260500"/>
                          <a:pt x="477148" y="262999"/>
                          <a:pt x="476250" y="264795"/>
                        </a:cubicBezTo>
                        <a:cubicBezTo>
                          <a:pt x="472803" y="271688"/>
                          <a:pt x="473316" y="270218"/>
                          <a:pt x="466725" y="272415"/>
                        </a:cubicBezTo>
                        <a:cubicBezTo>
                          <a:pt x="455806" y="288793"/>
                          <a:pt x="470345" y="269519"/>
                          <a:pt x="457200" y="280035"/>
                        </a:cubicBezTo>
                        <a:cubicBezTo>
                          <a:pt x="444890" y="289883"/>
                          <a:pt x="462040" y="282867"/>
                          <a:pt x="447675" y="287655"/>
                        </a:cubicBezTo>
                        <a:cubicBezTo>
                          <a:pt x="438941" y="300756"/>
                          <a:pt x="444399" y="297637"/>
                          <a:pt x="434340" y="300990"/>
                        </a:cubicBezTo>
                        <a:cubicBezTo>
                          <a:pt x="433070" y="302895"/>
                          <a:pt x="432253" y="305197"/>
                          <a:pt x="430530" y="306705"/>
                        </a:cubicBezTo>
                        <a:cubicBezTo>
                          <a:pt x="427084" y="309720"/>
                          <a:pt x="422910" y="311785"/>
                          <a:pt x="419100" y="314325"/>
                        </a:cubicBezTo>
                        <a:lnTo>
                          <a:pt x="413385" y="318135"/>
                        </a:lnTo>
                        <a:lnTo>
                          <a:pt x="407670" y="321945"/>
                        </a:lnTo>
                        <a:cubicBezTo>
                          <a:pt x="405765" y="323215"/>
                          <a:pt x="404127" y="325031"/>
                          <a:pt x="401955" y="325755"/>
                        </a:cubicBezTo>
                        <a:lnTo>
                          <a:pt x="384810" y="331470"/>
                        </a:lnTo>
                        <a:lnTo>
                          <a:pt x="379095" y="333375"/>
                        </a:lnTo>
                        <a:cubicBezTo>
                          <a:pt x="370080" y="332248"/>
                          <a:pt x="364315" y="333835"/>
                          <a:pt x="358140" y="327660"/>
                        </a:cubicBezTo>
                        <a:cubicBezTo>
                          <a:pt x="356521" y="326041"/>
                          <a:pt x="356272" y="323158"/>
                          <a:pt x="354330" y="321945"/>
                        </a:cubicBezTo>
                        <a:cubicBezTo>
                          <a:pt x="350924" y="319816"/>
                          <a:pt x="342900" y="318135"/>
                          <a:pt x="342900" y="318135"/>
                        </a:cubicBezTo>
                        <a:cubicBezTo>
                          <a:pt x="340995" y="318770"/>
                          <a:pt x="339116" y="319488"/>
                          <a:pt x="337185" y="320040"/>
                        </a:cubicBezTo>
                        <a:cubicBezTo>
                          <a:pt x="334668" y="320759"/>
                          <a:pt x="331971" y="320914"/>
                          <a:pt x="329565" y="321945"/>
                        </a:cubicBezTo>
                        <a:cubicBezTo>
                          <a:pt x="327461" y="322847"/>
                          <a:pt x="325755" y="324485"/>
                          <a:pt x="323850" y="325755"/>
                        </a:cubicBezTo>
                        <a:cubicBezTo>
                          <a:pt x="323215" y="329565"/>
                          <a:pt x="323431" y="333620"/>
                          <a:pt x="321945" y="337185"/>
                        </a:cubicBezTo>
                        <a:cubicBezTo>
                          <a:pt x="315336" y="353046"/>
                          <a:pt x="317737" y="345956"/>
                          <a:pt x="308610" y="350520"/>
                        </a:cubicBezTo>
                        <a:cubicBezTo>
                          <a:pt x="306562" y="351544"/>
                          <a:pt x="304987" y="353400"/>
                          <a:pt x="302895" y="354330"/>
                        </a:cubicBezTo>
                        <a:cubicBezTo>
                          <a:pt x="299225" y="355961"/>
                          <a:pt x="294807" y="355912"/>
                          <a:pt x="291465" y="358140"/>
                        </a:cubicBezTo>
                        <a:cubicBezTo>
                          <a:pt x="289560" y="359410"/>
                          <a:pt x="287842" y="361020"/>
                          <a:pt x="285750" y="361950"/>
                        </a:cubicBezTo>
                        <a:cubicBezTo>
                          <a:pt x="282080" y="363581"/>
                          <a:pt x="274320" y="365760"/>
                          <a:pt x="274320" y="365760"/>
                        </a:cubicBezTo>
                        <a:cubicBezTo>
                          <a:pt x="272771" y="370408"/>
                          <a:pt x="272298" y="373497"/>
                          <a:pt x="268605" y="377190"/>
                        </a:cubicBezTo>
                        <a:cubicBezTo>
                          <a:pt x="266986" y="378809"/>
                          <a:pt x="264938" y="379976"/>
                          <a:pt x="262890" y="381000"/>
                        </a:cubicBezTo>
                        <a:cubicBezTo>
                          <a:pt x="261094" y="381898"/>
                          <a:pt x="258971" y="382007"/>
                          <a:pt x="257175" y="382905"/>
                        </a:cubicBezTo>
                        <a:cubicBezTo>
                          <a:pt x="255127" y="383929"/>
                          <a:pt x="253552" y="385785"/>
                          <a:pt x="251460" y="386715"/>
                        </a:cubicBezTo>
                        <a:cubicBezTo>
                          <a:pt x="247790" y="388346"/>
                          <a:pt x="243372" y="388297"/>
                          <a:pt x="240030" y="390525"/>
                        </a:cubicBezTo>
                        <a:cubicBezTo>
                          <a:pt x="232644" y="395449"/>
                          <a:pt x="236487" y="393611"/>
                          <a:pt x="228600" y="396240"/>
                        </a:cubicBezTo>
                        <a:cubicBezTo>
                          <a:pt x="227330" y="398145"/>
                          <a:pt x="226578" y="400525"/>
                          <a:pt x="224790" y="401955"/>
                        </a:cubicBezTo>
                        <a:cubicBezTo>
                          <a:pt x="223222" y="403209"/>
                          <a:pt x="220871" y="402962"/>
                          <a:pt x="219075" y="403860"/>
                        </a:cubicBezTo>
                        <a:cubicBezTo>
                          <a:pt x="217027" y="404884"/>
                          <a:pt x="215265" y="406400"/>
                          <a:pt x="213360" y="407670"/>
                        </a:cubicBezTo>
                        <a:cubicBezTo>
                          <a:pt x="212090" y="409575"/>
                          <a:pt x="211169" y="411766"/>
                          <a:pt x="209550" y="413385"/>
                        </a:cubicBezTo>
                        <a:cubicBezTo>
                          <a:pt x="207931" y="415004"/>
                          <a:pt x="205265" y="415407"/>
                          <a:pt x="203835" y="417195"/>
                        </a:cubicBezTo>
                        <a:cubicBezTo>
                          <a:pt x="202581" y="418763"/>
                          <a:pt x="203350" y="421490"/>
                          <a:pt x="201930" y="422910"/>
                        </a:cubicBezTo>
                        <a:cubicBezTo>
                          <a:pt x="200510" y="424330"/>
                          <a:pt x="197970" y="423840"/>
                          <a:pt x="196215" y="424815"/>
                        </a:cubicBezTo>
                        <a:cubicBezTo>
                          <a:pt x="192212" y="427039"/>
                          <a:pt x="184785" y="432435"/>
                          <a:pt x="184785" y="432435"/>
                        </a:cubicBezTo>
                        <a:cubicBezTo>
                          <a:pt x="176051" y="445536"/>
                          <a:pt x="181509" y="442417"/>
                          <a:pt x="171450" y="445770"/>
                        </a:cubicBezTo>
                        <a:cubicBezTo>
                          <a:pt x="168910" y="449580"/>
                          <a:pt x="165278" y="452856"/>
                          <a:pt x="163830" y="457200"/>
                        </a:cubicBezTo>
                        <a:cubicBezTo>
                          <a:pt x="162560" y="461010"/>
                          <a:pt x="163830" y="467360"/>
                          <a:pt x="160020" y="468630"/>
                        </a:cubicBezTo>
                        <a:cubicBezTo>
                          <a:pt x="158115" y="469265"/>
                          <a:pt x="156101" y="469637"/>
                          <a:pt x="154305" y="470535"/>
                        </a:cubicBezTo>
                        <a:cubicBezTo>
                          <a:pt x="152257" y="471559"/>
                          <a:pt x="150694" y="473443"/>
                          <a:pt x="148590" y="474345"/>
                        </a:cubicBezTo>
                        <a:cubicBezTo>
                          <a:pt x="146184" y="475376"/>
                          <a:pt x="143478" y="475498"/>
                          <a:pt x="140970" y="476250"/>
                        </a:cubicBezTo>
                        <a:cubicBezTo>
                          <a:pt x="137123" y="477404"/>
                          <a:pt x="129540" y="480060"/>
                          <a:pt x="129540" y="480060"/>
                        </a:cubicBezTo>
                        <a:cubicBezTo>
                          <a:pt x="125095" y="486727"/>
                          <a:pt x="123825" y="490220"/>
                          <a:pt x="114300" y="493395"/>
                        </a:cubicBezTo>
                        <a:cubicBezTo>
                          <a:pt x="112395" y="494030"/>
                          <a:pt x="110340" y="494325"/>
                          <a:pt x="108585" y="495300"/>
                        </a:cubicBezTo>
                        <a:cubicBezTo>
                          <a:pt x="104582" y="497524"/>
                          <a:pt x="100965" y="500380"/>
                          <a:pt x="97155" y="502920"/>
                        </a:cubicBezTo>
                        <a:cubicBezTo>
                          <a:pt x="95250" y="504190"/>
                          <a:pt x="93612" y="506006"/>
                          <a:pt x="91440" y="506730"/>
                        </a:cubicBezTo>
                        <a:lnTo>
                          <a:pt x="85725" y="508635"/>
                        </a:lnTo>
                        <a:cubicBezTo>
                          <a:pt x="78685" y="519195"/>
                          <a:pt x="85943" y="510842"/>
                          <a:pt x="76200" y="516255"/>
                        </a:cubicBezTo>
                        <a:cubicBezTo>
                          <a:pt x="72197" y="518479"/>
                          <a:pt x="68580" y="521335"/>
                          <a:pt x="64770" y="523875"/>
                        </a:cubicBezTo>
                        <a:cubicBezTo>
                          <a:pt x="62865" y="525145"/>
                          <a:pt x="61227" y="526961"/>
                          <a:pt x="59055" y="527685"/>
                        </a:cubicBezTo>
                        <a:lnTo>
                          <a:pt x="53340" y="529590"/>
                        </a:lnTo>
                        <a:cubicBezTo>
                          <a:pt x="46300" y="540150"/>
                          <a:pt x="53558" y="531797"/>
                          <a:pt x="43815" y="537210"/>
                        </a:cubicBezTo>
                        <a:lnTo>
                          <a:pt x="26670" y="548640"/>
                        </a:lnTo>
                        <a:lnTo>
                          <a:pt x="15240" y="556260"/>
                        </a:lnTo>
                        <a:lnTo>
                          <a:pt x="9525" y="560070"/>
                        </a:lnTo>
                        <a:cubicBezTo>
                          <a:pt x="8890" y="561975"/>
                          <a:pt x="8595" y="564030"/>
                          <a:pt x="7620" y="565785"/>
                        </a:cubicBezTo>
                        <a:cubicBezTo>
                          <a:pt x="5396" y="569788"/>
                          <a:pt x="0" y="577215"/>
                          <a:pt x="0" y="577215"/>
                        </a:cubicBezTo>
                        <a:cubicBezTo>
                          <a:pt x="635" y="591820"/>
                          <a:pt x="-405" y="606595"/>
                          <a:pt x="1905" y="621030"/>
                        </a:cubicBezTo>
                        <a:cubicBezTo>
                          <a:pt x="2267" y="623291"/>
                          <a:pt x="6001" y="623221"/>
                          <a:pt x="7620" y="624840"/>
                        </a:cubicBezTo>
                        <a:cubicBezTo>
                          <a:pt x="16237" y="633457"/>
                          <a:pt x="6019" y="628751"/>
                          <a:pt x="17145" y="632460"/>
                        </a:cubicBezTo>
                        <a:cubicBezTo>
                          <a:pt x="24185" y="643020"/>
                          <a:pt x="16927" y="634667"/>
                          <a:pt x="26670" y="640080"/>
                        </a:cubicBezTo>
                        <a:cubicBezTo>
                          <a:pt x="51055" y="653627"/>
                          <a:pt x="23560" y="646791"/>
                          <a:pt x="68580" y="649605"/>
                        </a:cubicBezTo>
                        <a:cubicBezTo>
                          <a:pt x="78613" y="652949"/>
                          <a:pt x="69955" y="651200"/>
                          <a:pt x="81915" y="649605"/>
                        </a:cubicBezTo>
                        <a:cubicBezTo>
                          <a:pt x="88867" y="648678"/>
                          <a:pt x="95885" y="648335"/>
                          <a:pt x="102870" y="647700"/>
                        </a:cubicBezTo>
                        <a:cubicBezTo>
                          <a:pt x="104775" y="646430"/>
                          <a:pt x="107155" y="645678"/>
                          <a:pt x="108585" y="643890"/>
                        </a:cubicBezTo>
                        <a:cubicBezTo>
                          <a:pt x="115974" y="634654"/>
                          <a:pt x="103736" y="640426"/>
                          <a:pt x="116205" y="636270"/>
                        </a:cubicBezTo>
                        <a:cubicBezTo>
                          <a:pt x="118110" y="634365"/>
                          <a:pt x="120426" y="632797"/>
                          <a:pt x="121920" y="630555"/>
                        </a:cubicBezTo>
                        <a:cubicBezTo>
                          <a:pt x="123034" y="628884"/>
                          <a:pt x="122927" y="626636"/>
                          <a:pt x="123825" y="624840"/>
                        </a:cubicBezTo>
                        <a:cubicBezTo>
                          <a:pt x="124849" y="622792"/>
                          <a:pt x="126365" y="621030"/>
                          <a:pt x="127635" y="619125"/>
                        </a:cubicBezTo>
                        <a:lnTo>
                          <a:pt x="194310" y="621030"/>
                        </a:lnTo>
                        <a:cubicBezTo>
                          <a:pt x="207017" y="621492"/>
                          <a:pt x="219801" y="621290"/>
                          <a:pt x="232410" y="622935"/>
                        </a:cubicBezTo>
                        <a:cubicBezTo>
                          <a:pt x="234680" y="623231"/>
                          <a:pt x="236220" y="625475"/>
                          <a:pt x="238125" y="626745"/>
                        </a:cubicBezTo>
                        <a:cubicBezTo>
                          <a:pt x="241358" y="636443"/>
                          <a:pt x="237432" y="629747"/>
                          <a:pt x="245745" y="634365"/>
                        </a:cubicBezTo>
                        <a:cubicBezTo>
                          <a:pt x="249748" y="636589"/>
                          <a:pt x="253365" y="639445"/>
                          <a:pt x="257175" y="641985"/>
                        </a:cubicBezTo>
                        <a:cubicBezTo>
                          <a:pt x="259080" y="643255"/>
                          <a:pt x="260718" y="645071"/>
                          <a:pt x="262890" y="645795"/>
                        </a:cubicBezTo>
                        <a:cubicBezTo>
                          <a:pt x="276492" y="650329"/>
                          <a:pt x="270978" y="647377"/>
                          <a:pt x="280035" y="653415"/>
                        </a:cubicBezTo>
                        <a:cubicBezTo>
                          <a:pt x="281305" y="655320"/>
                          <a:pt x="282379" y="657371"/>
                          <a:pt x="283845" y="659130"/>
                        </a:cubicBezTo>
                        <a:cubicBezTo>
                          <a:pt x="285570" y="661200"/>
                          <a:pt x="288066" y="662603"/>
                          <a:pt x="289560" y="664845"/>
                        </a:cubicBezTo>
                        <a:cubicBezTo>
                          <a:pt x="290674" y="666516"/>
                          <a:pt x="290567" y="668764"/>
                          <a:pt x="291465" y="670560"/>
                        </a:cubicBezTo>
                        <a:cubicBezTo>
                          <a:pt x="292489" y="672608"/>
                          <a:pt x="294345" y="674183"/>
                          <a:pt x="295275" y="676275"/>
                        </a:cubicBezTo>
                        <a:cubicBezTo>
                          <a:pt x="296906" y="679945"/>
                          <a:pt x="296245" y="684865"/>
                          <a:pt x="299085" y="687705"/>
                        </a:cubicBezTo>
                        <a:cubicBezTo>
                          <a:pt x="300990" y="689610"/>
                          <a:pt x="303075" y="691350"/>
                          <a:pt x="304800" y="693420"/>
                        </a:cubicBezTo>
                        <a:cubicBezTo>
                          <a:pt x="306266" y="695179"/>
                          <a:pt x="306991" y="697516"/>
                          <a:pt x="308610" y="699135"/>
                        </a:cubicBezTo>
                        <a:cubicBezTo>
                          <a:pt x="310229" y="700754"/>
                          <a:pt x="312566" y="701479"/>
                          <a:pt x="314325" y="702945"/>
                        </a:cubicBezTo>
                        <a:cubicBezTo>
                          <a:pt x="316395" y="704670"/>
                          <a:pt x="317798" y="707166"/>
                          <a:pt x="320040" y="708660"/>
                        </a:cubicBezTo>
                        <a:cubicBezTo>
                          <a:pt x="321711" y="709774"/>
                          <a:pt x="323959" y="709667"/>
                          <a:pt x="325755" y="710565"/>
                        </a:cubicBezTo>
                        <a:cubicBezTo>
                          <a:pt x="327803" y="711589"/>
                          <a:pt x="329378" y="713445"/>
                          <a:pt x="331470" y="714375"/>
                        </a:cubicBezTo>
                        <a:cubicBezTo>
                          <a:pt x="335140" y="716006"/>
                          <a:pt x="342900" y="718185"/>
                          <a:pt x="342900" y="718185"/>
                        </a:cubicBezTo>
                        <a:cubicBezTo>
                          <a:pt x="346710" y="723900"/>
                          <a:pt x="346075" y="724535"/>
                          <a:pt x="352425" y="727710"/>
                        </a:cubicBezTo>
                        <a:cubicBezTo>
                          <a:pt x="354221" y="728608"/>
                          <a:pt x="356385" y="728640"/>
                          <a:pt x="358140" y="729615"/>
                        </a:cubicBezTo>
                        <a:cubicBezTo>
                          <a:pt x="377791" y="740532"/>
                          <a:pt x="362353" y="734829"/>
                          <a:pt x="375285" y="739140"/>
                        </a:cubicBezTo>
                        <a:cubicBezTo>
                          <a:pt x="373380" y="740410"/>
                          <a:pt x="367738" y="741576"/>
                          <a:pt x="369570" y="742950"/>
                        </a:cubicBezTo>
                        <a:cubicBezTo>
                          <a:pt x="373162" y="745644"/>
                          <a:pt x="378502" y="743974"/>
                          <a:pt x="382905" y="744855"/>
                        </a:cubicBezTo>
                        <a:cubicBezTo>
                          <a:pt x="384874" y="745249"/>
                          <a:pt x="386715" y="746125"/>
                          <a:pt x="388620" y="746760"/>
                        </a:cubicBezTo>
                        <a:cubicBezTo>
                          <a:pt x="390963" y="753790"/>
                          <a:pt x="391146" y="760016"/>
                          <a:pt x="398145" y="763905"/>
                        </a:cubicBezTo>
                        <a:cubicBezTo>
                          <a:pt x="401656" y="765855"/>
                          <a:pt x="409575" y="767715"/>
                          <a:pt x="409575" y="767715"/>
                        </a:cubicBezTo>
                        <a:cubicBezTo>
                          <a:pt x="410845" y="769620"/>
                          <a:pt x="411597" y="772000"/>
                          <a:pt x="413385" y="773430"/>
                        </a:cubicBezTo>
                        <a:cubicBezTo>
                          <a:pt x="414953" y="774684"/>
                          <a:pt x="417092" y="775335"/>
                          <a:pt x="419100" y="775335"/>
                        </a:cubicBezTo>
                        <a:cubicBezTo>
                          <a:pt x="428013" y="775335"/>
                          <a:pt x="436880" y="774065"/>
                          <a:pt x="445770" y="773430"/>
                        </a:cubicBezTo>
                        <a:cubicBezTo>
                          <a:pt x="471592" y="764823"/>
                          <a:pt x="448006" y="775284"/>
                          <a:pt x="461010" y="763905"/>
                        </a:cubicBezTo>
                        <a:cubicBezTo>
                          <a:pt x="464456" y="760890"/>
                          <a:pt x="472440" y="756285"/>
                          <a:pt x="472440" y="756285"/>
                        </a:cubicBezTo>
                        <a:cubicBezTo>
                          <a:pt x="483870" y="756920"/>
                          <a:pt x="495371" y="756770"/>
                          <a:pt x="506730" y="758190"/>
                        </a:cubicBezTo>
                        <a:cubicBezTo>
                          <a:pt x="510715" y="758688"/>
                          <a:pt x="518160" y="762000"/>
                          <a:pt x="518160" y="762000"/>
                        </a:cubicBezTo>
                        <a:cubicBezTo>
                          <a:pt x="520065" y="763905"/>
                          <a:pt x="521805" y="765990"/>
                          <a:pt x="523875" y="767715"/>
                        </a:cubicBezTo>
                        <a:cubicBezTo>
                          <a:pt x="525634" y="769181"/>
                          <a:pt x="528160" y="769737"/>
                          <a:pt x="529590" y="771525"/>
                        </a:cubicBezTo>
                        <a:cubicBezTo>
                          <a:pt x="540106" y="784670"/>
                          <a:pt x="520832" y="770131"/>
                          <a:pt x="537210" y="781050"/>
                        </a:cubicBezTo>
                        <a:cubicBezTo>
                          <a:pt x="541872" y="795036"/>
                          <a:pt x="538180" y="789640"/>
                          <a:pt x="546735" y="798195"/>
                        </a:cubicBezTo>
                        <a:cubicBezTo>
                          <a:pt x="551265" y="811784"/>
                          <a:pt x="544842" y="795355"/>
                          <a:pt x="554355" y="809625"/>
                        </a:cubicBezTo>
                        <a:cubicBezTo>
                          <a:pt x="561716" y="820667"/>
                          <a:pt x="549194" y="810629"/>
                          <a:pt x="561975" y="819150"/>
                        </a:cubicBezTo>
                        <a:lnTo>
                          <a:pt x="569595" y="842010"/>
                        </a:lnTo>
                        <a:lnTo>
                          <a:pt x="571500" y="847725"/>
                        </a:lnTo>
                        <a:cubicBezTo>
                          <a:pt x="572135" y="849630"/>
                          <a:pt x="572291" y="851769"/>
                          <a:pt x="573405" y="853440"/>
                        </a:cubicBezTo>
                        <a:lnTo>
                          <a:pt x="577215" y="859155"/>
                        </a:lnTo>
                        <a:cubicBezTo>
                          <a:pt x="582972" y="882183"/>
                          <a:pt x="573579" y="842651"/>
                          <a:pt x="581025" y="897255"/>
                        </a:cubicBezTo>
                        <a:cubicBezTo>
                          <a:pt x="581568" y="901234"/>
                          <a:pt x="584047" y="904747"/>
                          <a:pt x="584835" y="908685"/>
                        </a:cubicBezTo>
                        <a:cubicBezTo>
                          <a:pt x="585470" y="911860"/>
                          <a:pt x="585888" y="915086"/>
                          <a:pt x="586740" y="918210"/>
                        </a:cubicBezTo>
                        <a:cubicBezTo>
                          <a:pt x="587797" y="922085"/>
                          <a:pt x="590550" y="929640"/>
                          <a:pt x="590550" y="929640"/>
                        </a:cubicBezTo>
                        <a:cubicBezTo>
                          <a:pt x="590364" y="932427"/>
                          <a:pt x="593491" y="957005"/>
                          <a:pt x="584835" y="963930"/>
                        </a:cubicBezTo>
                        <a:cubicBezTo>
                          <a:pt x="583267" y="965184"/>
                          <a:pt x="581025" y="965200"/>
                          <a:pt x="579120" y="965835"/>
                        </a:cubicBezTo>
                        <a:lnTo>
                          <a:pt x="575310" y="977265"/>
                        </a:lnTo>
                        <a:cubicBezTo>
                          <a:pt x="574055" y="981030"/>
                          <a:pt x="572952" y="986009"/>
                          <a:pt x="569595" y="988695"/>
                        </a:cubicBezTo>
                        <a:cubicBezTo>
                          <a:pt x="568027" y="989949"/>
                          <a:pt x="565785" y="989965"/>
                          <a:pt x="563880" y="990600"/>
                        </a:cubicBezTo>
                        <a:cubicBezTo>
                          <a:pt x="559092" y="1004965"/>
                          <a:pt x="566108" y="987815"/>
                          <a:pt x="556260" y="1000125"/>
                        </a:cubicBezTo>
                        <a:cubicBezTo>
                          <a:pt x="545744" y="1013270"/>
                          <a:pt x="565018" y="998731"/>
                          <a:pt x="548640" y="1009650"/>
                        </a:cubicBezTo>
                        <a:cubicBezTo>
                          <a:pt x="546278" y="1021462"/>
                          <a:pt x="544453" y="1025894"/>
                          <a:pt x="548640" y="1040130"/>
                        </a:cubicBezTo>
                        <a:cubicBezTo>
                          <a:pt x="549932" y="1044523"/>
                          <a:pt x="554812" y="1047216"/>
                          <a:pt x="556260" y="1051560"/>
                        </a:cubicBezTo>
                        <a:lnTo>
                          <a:pt x="558165" y="1057275"/>
                        </a:lnTo>
                        <a:cubicBezTo>
                          <a:pt x="558663" y="1072714"/>
                          <a:pt x="543855" y="1110741"/>
                          <a:pt x="565785" y="1120140"/>
                        </a:cubicBezTo>
                        <a:cubicBezTo>
                          <a:pt x="568191" y="1121171"/>
                          <a:pt x="570865" y="1121410"/>
                          <a:pt x="573405" y="1122045"/>
                        </a:cubicBezTo>
                        <a:cubicBezTo>
                          <a:pt x="574675" y="1123950"/>
                          <a:pt x="577664" y="1125515"/>
                          <a:pt x="577215" y="1127760"/>
                        </a:cubicBezTo>
                        <a:cubicBezTo>
                          <a:pt x="576709" y="1130290"/>
                          <a:pt x="567638" y="1132946"/>
                          <a:pt x="565785" y="1133475"/>
                        </a:cubicBezTo>
                        <a:cubicBezTo>
                          <a:pt x="553781" y="1136905"/>
                          <a:pt x="559623" y="1134502"/>
                          <a:pt x="542925" y="1137285"/>
                        </a:cubicBezTo>
                        <a:cubicBezTo>
                          <a:pt x="536537" y="1138350"/>
                          <a:pt x="530225" y="1139825"/>
                          <a:pt x="523875" y="1141095"/>
                        </a:cubicBezTo>
                        <a:cubicBezTo>
                          <a:pt x="520700" y="1141730"/>
                          <a:pt x="517422" y="1141976"/>
                          <a:pt x="514350" y="1143000"/>
                        </a:cubicBezTo>
                        <a:lnTo>
                          <a:pt x="502920" y="1146810"/>
                        </a:lnTo>
                        <a:cubicBezTo>
                          <a:pt x="502285" y="1149350"/>
                          <a:pt x="502651" y="1152386"/>
                          <a:pt x="501015" y="1154430"/>
                        </a:cubicBezTo>
                        <a:cubicBezTo>
                          <a:pt x="499761" y="1155998"/>
                          <a:pt x="496467" y="1154701"/>
                          <a:pt x="495300" y="1156335"/>
                        </a:cubicBezTo>
                        <a:cubicBezTo>
                          <a:pt x="492966" y="1159603"/>
                          <a:pt x="492760" y="1163955"/>
                          <a:pt x="491490" y="1167765"/>
                        </a:cubicBezTo>
                        <a:lnTo>
                          <a:pt x="489585" y="1173480"/>
                        </a:lnTo>
                        <a:cubicBezTo>
                          <a:pt x="490232" y="1177360"/>
                          <a:pt x="490316" y="1187510"/>
                          <a:pt x="495300" y="1190625"/>
                        </a:cubicBezTo>
                        <a:cubicBezTo>
                          <a:pt x="498706" y="1192754"/>
                          <a:pt x="506730" y="1194435"/>
                          <a:pt x="506730" y="1194435"/>
                        </a:cubicBezTo>
                        <a:cubicBezTo>
                          <a:pt x="510166" y="1197871"/>
                          <a:pt x="512646" y="1202055"/>
                          <a:pt x="518160" y="1202055"/>
                        </a:cubicBezTo>
                        <a:cubicBezTo>
                          <a:pt x="520168" y="1202055"/>
                          <a:pt x="521970" y="1200785"/>
                          <a:pt x="523875" y="1200150"/>
                        </a:cubicBezTo>
                        <a:cubicBezTo>
                          <a:pt x="525145" y="1202055"/>
                          <a:pt x="526066" y="1204246"/>
                          <a:pt x="527685" y="1205865"/>
                        </a:cubicBezTo>
                        <a:cubicBezTo>
                          <a:pt x="532213" y="1210393"/>
                          <a:pt x="539171" y="1211599"/>
                          <a:pt x="544830" y="1213485"/>
                        </a:cubicBezTo>
                        <a:cubicBezTo>
                          <a:pt x="546735" y="1214120"/>
                          <a:pt x="548874" y="1214276"/>
                          <a:pt x="550545" y="1215390"/>
                        </a:cubicBezTo>
                        <a:lnTo>
                          <a:pt x="556260" y="1219200"/>
                        </a:lnTo>
                        <a:cubicBezTo>
                          <a:pt x="557530" y="1221105"/>
                          <a:pt x="558165" y="1223645"/>
                          <a:pt x="560070" y="1224915"/>
                        </a:cubicBezTo>
                        <a:cubicBezTo>
                          <a:pt x="562248" y="1226367"/>
                          <a:pt x="565173" y="1226101"/>
                          <a:pt x="567690" y="1226820"/>
                        </a:cubicBezTo>
                        <a:cubicBezTo>
                          <a:pt x="587016" y="1232342"/>
                          <a:pt x="553347" y="1227545"/>
                          <a:pt x="605790" y="1230630"/>
                        </a:cubicBezTo>
                        <a:cubicBezTo>
                          <a:pt x="616624" y="1241464"/>
                          <a:pt x="607896" y="1231032"/>
                          <a:pt x="613410" y="1242060"/>
                        </a:cubicBezTo>
                        <a:cubicBezTo>
                          <a:pt x="614434" y="1244108"/>
                          <a:pt x="616290" y="1245683"/>
                          <a:pt x="617220" y="1247775"/>
                        </a:cubicBezTo>
                        <a:cubicBezTo>
                          <a:pt x="618851" y="1251445"/>
                          <a:pt x="618802" y="1255863"/>
                          <a:pt x="621030" y="1259205"/>
                        </a:cubicBezTo>
                        <a:cubicBezTo>
                          <a:pt x="622300" y="1261110"/>
                          <a:pt x="623816" y="1262872"/>
                          <a:pt x="624840" y="1264920"/>
                        </a:cubicBezTo>
                        <a:cubicBezTo>
                          <a:pt x="625738" y="1266716"/>
                          <a:pt x="625491" y="1269067"/>
                          <a:pt x="626745" y="1270635"/>
                        </a:cubicBezTo>
                        <a:cubicBezTo>
                          <a:pt x="628175" y="1272423"/>
                          <a:pt x="630555" y="1273175"/>
                          <a:pt x="632460" y="1274445"/>
                        </a:cubicBezTo>
                        <a:cubicBezTo>
                          <a:pt x="633095" y="1276350"/>
                          <a:pt x="632945" y="1278740"/>
                          <a:pt x="634365" y="1280160"/>
                        </a:cubicBezTo>
                        <a:cubicBezTo>
                          <a:pt x="635785" y="1281580"/>
                          <a:pt x="638284" y="1281167"/>
                          <a:pt x="640080" y="1282065"/>
                        </a:cubicBezTo>
                        <a:cubicBezTo>
                          <a:pt x="652590" y="1288320"/>
                          <a:pt x="637566" y="1284770"/>
                          <a:pt x="657225" y="1289685"/>
                        </a:cubicBezTo>
                        <a:lnTo>
                          <a:pt x="672465" y="1293495"/>
                        </a:lnTo>
                        <a:cubicBezTo>
                          <a:pt x="690245" y="1292860"/>
                          <a:pt x="708044" y="1292635"/>
                          <a:pt x="725805" y="1291590"/>
                        </a:cubicBezTo>
                        <a:cubicBezTo>
                          <a:pt x="729661" y="1291363"/>
                          <a:pt x="733571" y="1290906"/>
                          <a:pt x="737235" y="1289685"/>
                        </a:cubicBezTo>
                        <a:cubicBezTo>
                          <a:pt x="744597" y="1287231"/>
                          <a:pt x="740799" y="1284433"/>
                          <a:pt x="748665" y="1283970"/>
                        </a:cubicBezTo>
                        <a:cubicBezTo>
                          <a:pt x="768326" y="1282813"/>
                          <a:pt x="788035" y="1282700"/>
                          <a:pt x="807720" y="1282065"/>
                        </a:cubicBezTo>
                        <a:cubicBezTo>
                          <a:pt x="830301" y="1277549"/>
                          <a:pt x="806906" y="1283485"/>
                          <a:pt x="822960" y="1276350"/>
                        </a:cubicBezTo>
                        <a:cubicBezTo>
                          <a:pt x="826630" y="1274719"/>
                          <a:pt x="834390" y="1272540"/>
                          <a:pt x="834390" y="1272540"/>
                        </a:cubicBezTo>
                        <a:cubicBezTo>
                          <a:pt x="835660" y="1270635"/>
                          <a:pt x="836258" y="1268038"/>
                          <a:pt x="838200" y="1266825"/>
                        </a:cubicBezTo>
                        <a:cubicBezTo>
                          <a:pt x="841606" y="1264696"/>
                          <a:pt x="849630" y="1263015"/>
                          <a:pt x="849630" y="1263015"/>
                        </a:cubicBezTo>
                        <a:cubicBezTo>
                          <a:pt x="851535" y="1261110"/>
                          <a:pt x="853103" y="1258794"/>
                          <a:pt x="855345" y="1257300"/>
                        </a:cubicBezTo>
                        <a:cubicBezTo>
                          <a:pt x="857016" y="1256186"/>
                          <a:pt x="859492" y="1256649"/>
                          <a:pt x="861060" y="1255395"/>
                        </a:cubicBezTo>
                        <a:cubicBezTo>
                          <a:pt x="862848" y="1253965"/>
                          <a:pt x="863846" y="1251728"/>
                          <a:pt x="864870" y="1249680"/>
                        </a:cubicBezTo>
                        <a:cubicBezTo>
                          <a:pt x="865768" y="1247884"/>
                          <a:pt x="865207" y="1245219"/>
                          <a:pt x="866775" y="1243965"/>
                        </a:cubicBezTo>
                        <a:cubicBezTo>
                          <a:pt x="868819" y="1242329"/>
                          <a:pt x="871793" y="1242349"/>
                          <a:pt x="874395" y="1242060"/>
                        </a:cubicBezTo>
                        <a:cubicBezTo>
                          <a:pt x="883253" y="1241076"/>
                          <a:pt x="892175" y="1240790"/>
                          <a:pt x="901065" y="1240155"/>
                        </a:cubicBezTo>
                        <a:cubicBezTo>
                          <a:pt x="902970" y="1238885"/>
                          <a:pt x="904676" y="1237247"/>
                          <a:pt x="906780" y="1236345"/>
                        </a:cubicBezTo>
                        <a:cubicBezTo>
                          <a:pt x="909186" y="1235314"/>
                          <a:pt x="912356" y="1236076"/>
                          <a:pt x="914400" y="1234440"/>
                        </a:cubicBezTo>
                        <a:cubicBezTo>
                          <a:pt x="915968" y="1233186"/>
                          <a:pt x="915670" y="1230630"/>
                          <a:pt x="916305" y="1228725"/>
                        </a:cubicBezTo>
                        <a:cubicBezTo>
                          <a:pt x="916940" y="1219835"/>
                          <a:pt x="914980" y="1210362"/>
                          <a:pt x="918210" y="1202055"/>
                        </a:cubicBezTo>
                        <a:cubicBezTo>
                          <a:pt x="920161" y="1197038"/>
                          <a:pt x="930185" y="1194253"/>
                          <a:pt x="935355" y="1192530"/>
                        </a:cubicBezTo>
                        <a:cubicBezTo>
                          <a:pt x="936625" y="1190625"/>
                          <a:pt x="937377" y="1188245"/>
                          <a:pt x="939165" y="1186815"/>
                        </a:cubicBezTo>
                        <a:cubicBezTo>
                          <a:pt x="940733" y="1185561"/>
                          <a:pt x="943460" y="1186330"/>
                          <a:pt x="944880" y="1184910"/>
                        </a:cubicBezTo>
                        <a:cubicBezTo>
                          <a:pt x="946300" y="1183490"/>
                          <a:pt x="945887" y="1180991"/>
                          <a:pt x="946785" y="1179195"/>
                        </a:cubicBezTo>
                        <a:cubicBezTo>
                          <a:pt x="947809" y="1177147"/>
                          <a:pt x="949571" y="1175528"/>
                          <a:pt x="950595" y="1173480"/>
                        </a:cubicBezTo>
                        <a:cubicBezTo>
                          <a:pt x="953279" y="1168112"/>
                          <a:pt x="952912" y="1158738"/>
                          <a:pt x="960120" y="1156335"/>
                        </a:cubicBezTo>
                        <a:lnTo>
                          <a:pt x="965835" y="1154430"/>
                        </a:lnTo>
                        <a:cubicBezTo>
                          <a:pt x="982531" y="1137734"/>
                          <a:pt x="962099" y="1158913"/>
                          <a:pt x="975360" y="1143000"/>
                        </a:cubicBezTo>
                        <a:cubicBezTo>
                          <a:pt x="977085" y="1140930"/>
                          <a:pt x="979170" y="1139190"/>
                          <a:pt x="981075" y="1137285"/>
                        </a:cubicBezTo>
                        <a:cubicBezTo>
                          <a:pt x="985863" y="1122920"/>
                          <a:pt x="979404" y="1140627"/>
                          <a:pt x="986790" y="1125855"/>
                        </a:cubicBezTo>
                        <a:cubicBezTo>
                          <a:pt x="994677" y="1110081"/>
                          <a:pt x="981586" y="1130803"/>
                          <a:pt x="992505" y="1114425"/>
                        </a:cubicBezTo>
                        <a:cubicBezTo>
                          <a:pt x="993467" y="1108651"/>
                          <a:pt x="994277" y="1094149"/>
                          <a:pt x="1002030" y="1091565"/>
                        </a:cubicBezTo>
                        <a:lnTo>
                          <a:pt x="1007745" y="1089660"/>
                        </a:lnTo>
                        <a:cubicBezTo>
                          <a:pt x="1009650" y="1087755"/>
                          <a:pt x="1011390" y="1085670"/>
                          <a:pt x="1013460" y="1083945"/>
                        </a:cubicBezTo>
                        <a:cubicBezTo>
                          <a:pt x="1019287" y="1079089"/>
                          <a:pt x="1019698" y="1081816"/>
                          <a:pt x="1022985" y="1074420"/>
                        </a:cubicBezTo>
                        <a:cubicBezTo>
                          <a:pt x="1024616" y="1070750"/>
                          <a:pt x="1025525" y="1066800"/>
                          <a:pt x="1026795" y="1062990"/>
                        </a:cubicBezTo>
                        <a:lnTo>
                          <a:pt x="1028700" y="1057275"/>
                        </a:lnTo>
                        <a:cubicBezTo>
                          <a:pt x="1029335" y="1055370"/>
                          <a:pt x="1028934" y="1052674"/>
                          <a:pt x="1030605" y="1051560"/>
                        </a:cubicBezTo>
                        <a:cubicBezTo>
                          <a:pt x="1046983" y="1040641"/>
                          <a:pt x="1026261" y="1053732"/>
                          <a:pt x="1042035" y="1045845"/>
                        </a:cubicBezTo>
                        <a:cubicBezTo>
                          <a:pt x="1056807" y="1038459"/>
                          <a:pt x="1039100" y="1044918"/>
                          <a:pt x="1053465" y="1040130"/>
                        </a:cubicBezTo>
                        <a:cubicBezTo>
                          <a:pt x="1064299" y="1029296"/>
                          <a:pt x="1053867" y="1038024"/>
                          <a:pt x="1064895" y="1032510"/>
                        </a:cubicBezTo>
                        <a:cubicBezTo>
                          <a:pt x="1079667" y="1025124"/>
                          <a:pt x="1061960" y="1031583"/>
                          <a:pt x="1076325" y="1026795"/>
                        </a:cubicBezTo>
                        <a:cubicBezTo>
                          <a:pt x="1094556" y="1008564"/>
                          <a:pt x="1071213" y="1030203"/>
                          <a:pt x="1087755" y="1019175"/>
                        </a:cubicBezTo>
                        <a:cubicBezTo>
                          <a:pt x="1102025" y="1009662"/>
                          <a:pt x="1085596" y="1016085"/>
                          <a:pt x="1099185" y="1011555"/>
                        </a:cubicBezTo>
                        <a:cubicBezTo>
                          <a:pt x="1101090" y="1009650"/>
                          <a:pt x="1102773" y="1007494"/>
                          <a:pt x="1104900" y="1005840"/>
                        </a:cubicBezTo>
                        <a:cubicBezTo>
                          <a:pt x="1108514" y="1003029"/>
                          <a:pt x="1116330" y="998220"/>
                          <a:pt x="1116330" y="998220"/>
                        </a:cubicBezTo>
                        <a:cubicBezTo>
                          <a:pt x="1117600" y="996315"/>
                          <a:pt x="1118352" y="993935"/>
                          <a:pt x="1120140" y="992505"/>
                        </a:cubicBezTo>
                        <a:cubicBezTo>
                          <a:pt x="1121708" y="991251"/>
                          <a:pt x="1124059" y="991498"/>
                          <a:pt x="1125855" y="990600"/>
                        </a:cubicBezTo>
                        <a:cubicBezTo>
                          <a:pt x="1127903" y="989576"/>
                          <a:pt x="1129522" y="987814"/>
                          <a:pt x="1131570" y="986790"/>
                        </a:cubicBezTo>
                        <a:cubicBezTo>
                          <a:pt x="1133366" y="985892"/>
                          <a:pt x="1135530" y="985860"/>
                          <a:pt x="1137285" y="984885"/>
                        </a:cubicBezTo>
                        <a:cubicBezTo>
                          <a:pt x="1141288" y="982661"/>
                          <a:pt x="1144905" y="979805"/>
                          <a:pt x="1148715" y="977265"/>
                        </a:cubicBezTo>
                        <a:cubicBezTo>
                          <a:pt x="1150620" y="975995"/>
                          <a:pt x="1152258" y="974179"/>
                          <a:pt x="1154430" y="973455"/>
                        </a:cubicBezTo>
                        <a:cubicBezTo>
                          <a:pt x="1158240" y="972185"/>
                          <a:pt x="1162268" y="971441"/>
                          <a:pt x="1165860" y="969645"/>
                        </a:cubicBezTo>
                        <a:cubicBezTo>
                          <a:pt x="1168400" y="968375"/>
                          <a:pt x="1170659" y="966161"/>
                          <a:pt x="1173480" y="965835"/>
                        </a:cubicBezTo>
                        <a:cubicBezTo>
                          <a:pt x="1187372" y="964232"/>
                          <a:pt x="1201420" y="964565"/>
                          <a:pt x="1215390" y="963930"/>
                        </a:cubicBezTo>
                        <a:lnTo>
                          <a:pt x="1232535" y="958215"/>
                        </a:lnTo>
                        <a:cubicBezTo>
                          <a:pt x="1234440" y="957580"/>
                          <a:pt x="1236281" y="956704"/>
                          <a:pt x="1238250" y="956310"/>
                        </a:cubicBezTo>
                        <a:cubicBezTo>
                          <a:pt x="1241425" y="955675"/>
                          <a:pt x="1244651" y="955257"/>
                          <a:pt x="1247775" y="954405"/>
                        </a:cubicBezTo>
                        <a:cubicBezTo>
                          <a:pt x="1251650" y="953348"/>
                          <a:pt x="1255194" y="950796"/>
                          <a:pt x="1259205" y="950595"/>
                        </a:cubicBezTo>
                        <a:lnTo>
                          <a:pt x="1297305" y="948690"/>
                        </a:lnTo>
                        <a:cubicBezTo>
                          <a:pt x="1299210" y="947420"/>
                          <a:pt x="1300972" y="945904"/>
                          <a:pt x="1303020" y="944880"/>
                        </a:cubicBezTo>
                        <a:cubicBezTo>
                          <a:pt x="1304816" y="943982"/>
                          <a:pt x="1306980" y="943950"/>
                          <a:pt x="1308735" y="942975"/>
                        </a:cubicBezTo>
                        <a:cubicBezTo>
                          <a:pt x="1312738" y="940751"/>
                          <a:pt x="1320165" y="935355"/>
                          <a:pt x="1320165" y="935355"/>
                        </a:cubicBezTo>
                        <a:cubicBezTo>
                          <a:pt x="1326203" y="944412"/>
                          <a:pt x="1323251" y="938898"/>
                          <a:pt x="1327785" y="952500"/>
                        </a:cubicBezTo>
                        <a:cubicBezTo>
                          <a:pt x="1328420" y="954405"/>
                          <a:pt x="1328576" y="956544"/>
                          <a:pt x="1329690" y="958215"/>
                        </a:cubicBezTo>
                        <a:cubicBezTo>
                          <a:pt x="1330960" y="960120"/>
                          <a:pt x="1332034" y="962171"/>
                          <a:pt x="1333500" y="963930"/>
                        </a:cubicBezTo>
                        <a:cubicBezTo>
                          <a:pt x="1338084" y="969430"/>
                          <a:pt x="1339311" y="969709"/>
                          <a:pt x="1344930" y="973455"/>
                        </a:cubicBezTo>
                        <a:cubicBezTo>
                          <a:pt x="1346200" y="975360"/>
                          <a:pt x="1346614" y="978320"/>
                          <a:pt x="1348740" y="979170"/>
                        </a:cubicBezTo>
                        <a:cubicBezTo>
                          <a:pt x="1351205" y="980156"/>
                          <a:pt x="1358967" y="974257"/>
                          <a:pt x="1360170" y="973455"/>
                        </a:cubicBezTo>
                        <a:cubicBezTo>
                          <a:pt x="1367118" y="952612"/>
                          <a:pt x="1356037" y="984182"/>
                          <a:pt x="1365885" y="962025"/>
                        </a:cubicBezTo>
                        <a:cubicBezTo>
                          <a:pt x="1367516" y="958355"/>
                          <a:pt x="1367467" y="953937"/>
                          <a:pt x="1369695" y="950595"/>
                        </a:cubicBezTo>
                        <a:cubicBezTo>
                          <a:pt x="1374256" y="943754"/>
                          <a:pt x="1375372" y="943166"/>
                          <a:pt x="1377315" y="933450"/>
                        </a:cubicBezTo>
                        <a:cubicBezTo>
                          <a:pt x="1378826" y="925894"/>
                          <a:pt x="1380732" y="915578"/>
                          <a:pt x="1383030" y="908685"/>
                        </a:cubicBezTo>
                        <a:cubicBezTo>
                          <a:pt x="1384389" y="904608"/>
                          <a:pt x="1385269" y="900296"/>
                          <a:pt x="1388745" y="897255"/>
                        </a:cubicBezTo>
                        <a:cubicBezTo>
                          <a:pt x="1392191" y="894240"/>
                          <a:pt x="1395733" y="890746"/>
                          <a:pt x="1400175" y="889635"/>
                        </a:cubicBezTo>
                        <a:cubicBezTo>
                          <a:pt x="1401969" y="889187"/>
                          <a:pt x="1411274" y="887067"/>
                          <a:pt x="1413510" y="885825"/>
                        </a:cubicBezTo>
                        <a:cubicBezTo>
                          <a:pt x="1417513" y="883601"/>
                          <a:pt x="1421130" y="880745"/>
                          <a:pt x="1424940" y="878205"/>
                        </a:cubicBezTo>
                        <a:lnTo>
                          <a:pt x="1430655" y="874395"/>
                        </a:lnTo>
                        <a:cubicBezTo>
                          <a:pt x="1431290" y="872490"/>
                          <a:pt x="1431662" y="870476"/>
                          <a:pt x="1432560" y="868680"/>
                        </a:cubicBezTo>
                        <a:cubicBezTo>
                          <a:pt x="1433584" y="866632"/>
                          <a:pt x="1435566" y="865109"/>
                          <a:pt x="1436370" y="862965"/>
                        </a:cubicBezTo>
                        <a:cubicBezTo>
                          <a:pt x="1436621" y="862295"/>
                          <a:pt x="1438521" y="849799"/>
                          <a:pt x="1440180" y="847725"/>
                        </a:cubicBezTo>
                        <a:cubicBezTo>
                          <a:pt x="1441610" y="845937"/>
                          <a:pt x="1443990" y="845185"/>
                          <a:pt x="1445895" y="843915"/>
                        </a:cubicBezTo>
                        <a:cubicBezTo>
                          <a:pt x="1449070" y="844550"/>
                          <a:pt x="1452388" y="844683"/>
                          <a:pt x="1455420" y="845820"/>
                        </a:cubicBezTo>
                        <a:cubicBezTo>
                          <a:pt x="1457564" y="846624"/>
                          <a:pt x="1459087" y="848606"/>
                          <a:pt x="1461135" y="849630"/>
                        </a:cubicBezTo>
                        <a:cubicBezTo>
                          <a:pt x="1462931" y="850528"/>
                          <a:pt x="1465054" y="850637"/>
                          <a:pt x="1466850" y="851535"/>
                        </a:cubicBezTo>
                        <a:cubicBezTo>
                          <a:pt x="1477982" y="857101"/>
                          <a:pt x="1467107" y="854058"/>
                          <a:pt x="1478280" y="857250"/>
                        </a:cubicBezTo>
                        <a:cubicBezTo>
                          <a:pt x="1480797" y="857969"/>
                          <a:pt x="1483392" y="858403"/>
                          <a:pt x="1485900" y="859155"/>
                        </a:cubicBezTo>
                        <a:cubicBezTo>
                          <a:pt x="1489747" y="860309"/>
                          <a:pt x="1497330" y="862965"/>
                          <a:pt x="1497330" y="862965"/>
                        </a:cubicBezTo>
                        <a:cubicBezTo>
                          <a:pt x="1500505" y="862330"/>
                          <a:pt x="1505903" y="864155"/>
                          <a:pt x="1506855" y="861060"/>
                        </a:cubicBezTo>
                        <a:cubicBezTo>
                          <a:pt x="1509104" y="853752"/>
                          <a:pt x="1505961" y="845779"/>
                          <a:pt x="1504950" y="838200"/>
                        </a:cubicBezTo>
                        <a:cubicBezTo>
                          <a:pt x="1504685" y="836210"/>
                          <a:pt x="1504299" y="834053"/>
                          <a:pt x="1503045" y="832485"/>
                        </a:cubicBezTo>
                        <a:cubicBezTo>
                          <a:pt x="1501615" y="830697"/>
                          <a:pt x="1499235" y="829945"/>
                          <a:pt x="1497330" y="828675"/>
                        </a:cubicBezTo>
                        <a:cubicBezTo>
                          <a:pt x="1496695" y="826770"/>
                          <a:pt x="1495425" y="824968"/>
                          <a:pt x="1495425" y="822960"/>
                        </a:cubicBezTo>
                        <a:cubicBezTo>
                          <a:pt x="1495425" y="810702"/>
                          <a:pt x="1495976" y="811656"/>
                          <a:pt x="1501140" y="803910"/>
                        </a:cubicBezTo>
                        <a:cubicBezTo>
                          <a:pt x="1504950" y="804545"/>
                          <a:pt x="1508707" y="805815"/>
                          <a:pt x="1512570" y="805815"/>
                        </a:cubicBezTo>
                        <a:cubicBezTo>
                          <a:pt x="1517168" y="805815"/>
                          <a:pt x="1523300" y="803508"/>
                          <a:pt x="1527810" y="802005"/>
                        </a:cubicBezTo>
                        <a:cubicBezTo>
                          <a:pt x="1529715" y="800100"/>
                          <a:pt x="1532031" y="798532"/>
                          <a:pt x="1533525" y="796290"/>
                        </a:cubicBezTo>
                        <a:cubicBezTo>
                          <a:pt x="1534639" y="794619"/>
                          <a:pt x="1534532" y="792371"/>
                          <a:pt x="1535430" y="790575"/>
                        </a:cubicBezTo>
                        <a:cubicBezTo>
                          <a:pt x="1536454" y="788527"/>
                          <a:pt x="1537970" y="786765"/>
                          <a:pt x="1539240" y="784860"/>
                        </a:cubicBezTo>
                        <a:cubicBezTo>
                          <a:pt x="1539875" y="774700"/>
                          <a:pt x="1540079" y="764504"/>
                          <a:pt x="1541145" y="754380"/>
                        </a:cubicBezTo>
                        <a:cubicBezTo>
                          <a:pt x="1541355" y="752383"/>
                          <a:pt x="1542259" y="750511"/>
                          <a:pt x="1543050" y="748665"/>
                        </a:cubicBezTo>
                        <a:cubicBezTo>
                          <a:pt x="1544169" y="746055"/>
                          <a:pt x="1545042" y="743227"/>
                          <a:pt x="1546860" y="741045"/>
                        </a:cubicBezTo>
                        <a:cubicBezTo>
                          <a:pt x="1548326" y="739286"/>
                          <a:pt x="1550527" y="738259"/>
                          <a:pt x="1552575" y="737235"/>
                        </a:cubicBezTo>
                        <a:cubicBezTo>
                          <a:pt x="1557180" y="734932"/>
                          <a:pt x="1565493" y="734075"/>
                          <a:pt x="1569720" y="733425"/>
                        </a:cubicBezTo>
                        <a:cubicBezTo>
                          <a:pt x="1601586" y="728523"/>
                          <a:pt x="1565974" y="734367"/>
                          <a:pt x="1594485" y="729615"/>
                        </a:cubicBezTo>
                        <a:cubicBezTo>
                          <a:pt x="1607260" y="723227"/>
                          <a:pt x="1596756" y="727791"/>
                          <a:pt x="1609725" y="723900"/>
                        </a:cubicBezTo>
                        <a:cubicBezTo>
                          <a:pt x="1613572" y="722746"/>
                          <a:pt x="1621155" y="720090"/>
                          <a:pt x="1621155" y="720090"/>
                        </a:cubicBezTo>
                        <a:cubicBezTo>
                          <a:pt x="1627505" y="720725"/>
                          <a:pt x="1633898" y="721025"/>
                          <a:pt x="1640205" y="721995"/>
                        </a:cubicBezTo>
                        <a:cubicBezTo>
                          <a:pt x="1642190" y="722300"/>
                          <a:pt x="1644352" y="722646"/>
                          <a:pt x="1645920" y="723900"/>
                        </a:cubicBezTo>
                        <a:cubicBezTo>
                          <a:pt x="1647708" y="725330"/>
                          <a:pt x="1647788" y="728402"/>
                          <a:pt x="1649730" y="729615"/>
                        </a:cubicBezTo>
                        <a:cubicBezTo>
                          <a:pt x="1653136" y="731744"/>
                          <a:pt x="1657818" y="731197"/>
                          <a:pt x="1661160" y="733425"/>
                        </a:cubicBezTo>
                        <a:cubicBezTo>
                          <a:pt x="1668031" y="738006"/>
                          <a:pt x="1673085" y="740836"/>
                          <a:pt x="1678305" y="748665"/>
                        </a:cubicBezTo>
                        <a:cubicBezTo>
                          <a:pt x="1679575" y="750570"/>
                          <a:pt x="1680649" y="752621"/>
                          <a:pt x="1682115" y="754380"/>
                        </a:cubicBezTo>
                        <a:cubicBezTo>
                          <a:pt x="1684754" y="757547"/>
                          <a:pt x="1689578" y="762142"/>
                          <a:pt x="1693545" y="763905"/>
                        </a:cubicBezTo>
                        <a:cubicBezTo>
                          <a:pt x="1697215" y="765536"/>
                          <a:pt x="1704975" y="767715"/>
                          <a:pt x="1704975" y="767715"/>
                        </a:cubicBezTo>
                        <a:cubicBezTo>
                          <a:pt x="1706245" y="769620"/>
                          <a:pt x="1707319" y="771671"/>
                          <a:pt x="1708785" y="773430"/>
                        </a:cubicBezTo>
                        <a:cubicBezTo>
                          <a:pt x="1710510" y="775500"/>
                          <a:pt x="1713006" y="776903"/>
                          <a:pt x="1714500" y="779145"/>
                        </a:cubicBezTo>
                        <a:cubicBezTo>
                          <a:pt x="1720306" y="787854"/>
                          <a:pt x="1711234" y="783136"/>
                          <a:pt x="1722120" y="786765"/>
                        </a:cubicBezTo>
                        <a:cubicBezTo>
                          <a:pt x="1724999" y="798281"/>
                          <a:pt x="1723197" y="791901"/>
                          <a:pt x="1727835" y="805815"/>
                        </a:cubicBezTo>
                        <a:cubicBezTo>
                          <a:pt x="1728470" y="807720"/>
                          <a:pt x="1727835" y="810895"/>
                          <a:pt x="1729740" y="811530"/>
                        </a:cubicBezTo>
                        <a:lnTo>
                          <a:pt x="1741170" y="815340"/>
                        </a:lnTo>
                        <a:cubicBezTo>
                          <a:pt x="1746423" y="814683"/>
                          <a:pt x="1756252" y="814467"/>
                          <a:pt x="1762125" y="811530"/>
                        </a:cubicBezTo>
                        <a:cubicBezTo>
                          <a:pt x="1764173" y="810506"/>
                          <a:pt x="1765935" y="808990"/>
                          <a:pt x="1767840" y="807720"/>
                        </a:cubicBezTo>
                        <a:cubicBezTo>
                          <a:pt x="1769110" y="803910"/>
                          <a:pt x="1767840" y="797560"/>
                          <a:pt x="1771650" y="796290"/>
                        </a:cubicBezTo>
                        <a:cubicBezTo>
                          <a:pt x="1775460" y="795020"/>
                          <a:pt x="1779738" y="794708"/>
                          <a:pt x="1783080" y="792480"/>
                        </a:cubicBezTo>
                        <a:cubicBezTo>
                          <a:pt x="1784985" y="791210"/>
                          <a:pt x="1786651" y="789474"/>
                          <a:pt x="1788795" y="788670"/>
                        </a:cubicBezTo>
                        <a:cubicBezTo>
                          <a:pt x="1791827" y="787533"/>
                          <a:pt x="1795145" y="787400"/>
                          <a:pt x="1798320" y="786765"/>
                        </a:cubicBezTo>
                        <a:cubicBezTo>
                          <a:pt x="1800225" y="788035"/>
                          <a:pt x="1801790" y="791024"/>
                          <a:pt x="1804035" y="790575"/>
                        </a:cubicBezTo>
                        <a:cubicBezTo>
                          <a:pt x="1806280" y="790126"/>
                          <a:pt x="1806122" y="786368"/>
                          <a:pt x="1807845" y="784860"/>
                        </a:cubicBezTo>
                        <a:cubicBezTo>
                          <a:pt x="1811291" y="781845"/>
                          <a:pt x="1815465" y="779780"/>
                          <a:pt x="1819275" y="777240"/>
                        </a:cubicBezTo>
                        <a:cubicBezTo>
                          <a:pt x="1826661" y="772316"/>
                          <a:pt x="1822818" y="774154"/>
                          <a:pt x="1830705" y="771525"/>
                        </a:cubicBezTo>
                        <a:cubicBezTo>
                          <a:pt x="1831975" y="769620"/>
                          <a:pt x="1832727" y="767240"/>
                          <a:pt x="1834515" y="765810"/>
                        </a:cubicBezTo>
                        <a:cubicBezTo>
                          <a:pt x="1836083" y="764556"/>
                          <a:pt x="1838222" y="763905"/>
                          <a:pt x="1840230" y="763905"/>
                        </a:cubicBezTo>
                        <a:cubicBezTo>
                          <a:pt x="1851678" y="763905"/>
                          <a:pt x="1863090" y="765175"/>
                          <a:pt x="1874520" y="765810"/>
                        </a:cubicBezTo>
                        <a:cubicBezTo>
                          <a:pt x="1879632" y="766832"/>
                          <a:pt x="1891332" y="768763"/>
                          <a:pt x="1895475" y="771525"/>
                        </a:cubicBezTo>
                        <a:lnTo>
                          <a:pt x="1906905" y="779145"/>
                        </a:lnTo>
                        <a:cubicBezTo>
                          <a:pt x="1918970" y="778510"/>
                          <a:pt x="1931542" y="780758"/>
                          <a:pt x="1943100" y="777240"/>
                        </a:cubicBezTo>
                        <a:cubicBezTo>
                          <a:pt x="1947481" y="775907"/>
                          <a:pt x="1946910" y="768350"/>
                          <a:pt x="1950720" y="765810"/>
                        </a:cubicBezTo>
                        <a:cubicBezTo>
                          <a:pt x="1954530" y="763270"/>
                          <a:pt x="1957708" y="759301"/>
                          <a:pt x="1962150" y="758190"/>
                        </a:cubicBezTo>
                        <a:cubicBezTo>
                          <a:pt x="1967230" y="756920"/>
                          <a:pt x="1972422" y="756036"/>
                          <a:pt x="1977390" y="754380"/>
                        </a:cubicBezTo>
                        <a:cubicBezTo>
                          <a:pt x="1981200" y="753110"/>
                          <a:pt x="1984882" y="751358"/>
                          <a:pt x="1988820" y="750570"/>
                        </a:cubicBezTo>
                        <a:cubicBezTo>
                          <a:pt x="1991995" y="749935"/>
                          <a:pt x="1995221" y="749517"/>
                          <a:pt x="1998345" y="748665"/>
                        </a:cubicBezTo>
                        <a:cubicBezTo>
                          <a:pt x="2002220" y="747608"/>
                          <a:pt x="2009775" y="744855"/>
                          <a:pt x="2009775" y="744855"/>
                        </a:cubicBezTo>
                        <a:cubicBezTo>
                          <a:pt x="2011045" y="742950"/>
                          <a:pt x="2011862" y="740648"/>
                          <a:pt x="2013585" y="739140"/>
                        </a:cubicBezTo>
                        <a:cubicBezTo>
                          <a:pt x="2021647" y="732086"/>
                          <a:pt x="2022881" y="732231"/>
                          <a:pt x="2030730" y="729615"/>
                        </a:cubicBezTo>
                        <a:cubicBezTo>
                          <a:pt x="2031365" y="727075"/>
                          <a:pt x="2032167" y="724571"/>
                          <a:pt x="2032635" y="721995"/>
                        </a:cubicBezTo>
                        <a:cubicBezTo>
                          <a:pt x="2033438" y="717577"/>
                          <a:pt x="2033359" y="712992"/>
                          <a:pt x="2034540" y="708660"/>
                        </a:cubicBezTo>
                        <a:cubicBezTo>
                          <a:pt x="2035287" y="705920"/>
                          <a:pt x="2037080" y="703580"/>
                          <a:pt x="2038350" y="701040"/>
                        </a:cubicBezTo>
                        <a:cubicBezTo>
                          <a:pt x="2037715" y="697230"/>
                          <a:pt x="2037283" y="693381"/>
                          <a:pt x="2036445" y="689610"/>
                        </a:cubicBezTo>
                        <a:cubicBezTo>
                          <a:pt x="2036009" y="687650"/>
                          <a:pt x="2035960" y="685315"/>
                          <a:pt x="2034540" y="683895"/>
                        </a:cubicBezTo>
                        <a:cubicBezTo>
                          <a:pt x="2033120" y="682475"/>
                          <a:pt x="2030730" y="682625"/>
                          <a:pt x="2028825" y="681990"/>
                        </a:cubicBezTo>
                        <a:cubicBezTo>
                          <a:pt x="2027555" y="680085"/>
                          <a:pt x="2026481" y="678034"/>
                          <a:pt x="2025015" y="676275"/>
                        </a:cubicBezTo>
                        <a:cubicBezTo>
                          <a:pt x="2023290" y="674205"/>
                          <a:pt x="2020794" y="672802"/>
                          <a:pt x="2019300" y="670560"/>
                        </a:cubicBezTo>
                        <a:cubicBezTo>
                          <a:pt x="2018186" y="668889"/>
                          <a:pt x="2018030" y="666750"/>
                          <a:pt x="2017395" y="664845"/>
                        </a:cubicBezTo>
                        <a:cubicBezTo>
                          <a:pt x="2016409" y="649069"/>
                          <a:pt x="2013393" y="621799"/>
                          <a:pt x="2017395" y="605790"/>
                        </a:cubicBezTo>
                        <a:cubicBezTo>
                          <a:pt x="2017882" y="603842"/>
                          <a:pt x="2021205" y="604520"/>
                          <a:pt x="2023110" y="603885"/>
                        </a:cubicBezTo>
                        <a:cubicBezTo>
                          <a:pt x="2024380" y="601980"/>
                          <a:pt x="2025301" y="599789"/>
                          <a:pt x="2026920" y="598170"/>
                        </a:cubicBezTo>
                        <a:cubicBezTo>
                          <a:pt x="2028539" y="596551"/>
                          <a:pt x="2031853" y="596512"/>
                          <a:pt x="2032635" y="594360"/>
                        </a:cubicBezTo>
                        <a:cubicBezTo>
                          <a:pt x="2034600" y="588956"/>
                          <a:pt x="2032404" y="582554"/>
                          <a:pt x="2034540" y="577215"/>
                        </a:cubicBezTo>
                        <a:cubicBezTo>
                          <a:pt x="2035286" y="575351"/>
                          <a:pt x="2038318" y="575838"/>
                          <a:pt x="2040255" y="575310"/>
                        </a:cubicBezTo>
                        <a:cubicBezTo>
                          <a:pt x="2045307" y="573932"/>
                          <a:pt x="2055495" y="571500"/>
                          <a:pt x="2055495" y="571500"/>
                        </a:cubicBezTo>
                        <a:cubicBezTo>
                          <a:pt x="2058928" y="568067"/>
                          <a:pt x="2063031" y="564711"/>
                          <a:pt x="2065020" y="560070"/>
                        </a:cubicBezTo>
                        <a:cubicBezTo>
                          <a:pt x="2066051" y="557664"/>
                          <a:pt x="2066206" y="554967"/>
                          <a:pt x="2066925" y="552450"/>
                        </a:cubicBezTo>
                        <a:cubicBezTo>
                          <a:pt x="2067477" y="550519"/>
                          <a:pt x="2068343" y="548683"/>
                          <a:pt x="2068830" y="546735"/>
                        </a:cubicBezTo>
                        <a:cubicBezTo>
                          <a:pt x="2069615" y="543594"/>
                          <a:pt x="2069129" y="540021"/>
                          <a:pt x="2070735" y="537210"/>
                        </a:cubicBezTo>
                        <a:cubicBezTo>
                          <a:pt x="2072473" y="534169"/>
                          <a:pt x="2079232" y="532473"/>
                          <a:pt x="2082165" y="531495"/>
                        </a:cubicBezTo>
                        <a:cubicBezTo>
                          <a:pt x="2094292" y="532708"/>
                          <a:pt x="2110138" y="535506"/>
                          <a:pt x="2122170" y="531495"/>
                        </a:cubicBezTo>
                        <a:cubicBezTo>
                          <a:pt x="2124075" y="530860"/>
                          <a:pt x="2123440" y="527685"/>
                          <a:pt x="2124075" y="525780"/>
                        </a:cubicBezTo>
                        <a:cubicBezTo>
                          <a:pt x="2123547" y="523141"/>
                          <a:pt x="2122096" y="513835"/>
                          <a:pt x="2120265" y="510540"/>
                        </a:cubicBezTo>
                        <a:cubicBezTo>
                          <a:pt x="2118041" y="506537"/>
                          <a:pt x="2114093" y="503454"/>
                          <a:pt x="2112645" y="499110"/>
                        </a:cubicBezTo>
                        <a:cubicBezTo>
                          <a:pt x="2111390" y="495345"/>
                          <a:pt x="2110287" y="490366"/>
                          <a:pt x="2106930" y="487680"/>
                        </a:cubicBezTo>
                        <a:cubicBezTo>
                          <a:pt x="2105362" y="486426"/>
                          <a:pt x="2103120" y="486410"/>
                          <a:pt x="2101215" y="485775"/>
                        </a:cubicBezTo>
                        <a:cubicBezTo>
                          <a:pt x="2100580" y="483870"/>
                          <a:pt x="2100730" y="481480"/>
                          <a:pt x="2099310" y="480060"/>
                        </a:cubicBezTo>
                        <a:cubicBezTo>
                          <a:pt x="2098399" y="479149"/>
                          <a:pt x="2086041" y="476266"/>
                          <a:pt x="2085975" y="476250"/>
                        </a:cubicBezTo>
                        <a:cubicBezTo>
                          <a:pt x="2081465" y="477753"/>
                          <a:pt x="2075333" y="480060"/>
                          <a:pt x="2070735" y="480060"/>
                        </a:cubicBezTo>
                        <a:cubicBezTo>
                          <a:pt x="2064985" y="480060"/>
                          <a:pt x="2059290" y="478915"/>
                          <a:pt x="2053590" y="478155"/>
                        </a:cubicBezTo>
                        <a:cubicBezTo>
                          <a:pt x="2042414" y="476665"/>
                          <a:pt x="2044662" y="477084"/>
                          <a:pt x="2036445" y="474345"/>
                        </a:cubicBezTo>
                        <a:cubicBezTo>
                          <a:pt x="2032232" y="470132"/>
                          <a:pt x="2030319" y="467472"/>
                          <a:pt x="2025015" y="464820"/>
                        </a:cubicBezTo>
                        <a:cubicBezTo>
                          <a:pt x="2021956" y="463291"/>
                          <a:pt x="2018665" y="462280"/>
                          <a:pt x="2015490" y="461010"/>
                        </a:cubicBezTo>
                        <a:cubicBezTo>
                          <a:pt x="2010410" y="461645"/>
                          <a:pt x="2005256" y="461842"/>
                          <a:pt x="2000250" y="462915"/>
                        </a:cubicBezTo>
                        <a:cubicBezTo>
                          <a:pt x="1996323" y="463756"/>
                          <a:pt x="1988820" y="466725"/>
                          <a:pt x="1988820" y="466725"/>
                        </a:cubicBezTo>
                        <a:cubicBezTo>
                          <a:pt x="1968663" y="461686"/>
                          <a:pt x="1992400" y="468528"/>
                          <a:pt x="1975485" y="461010"/>
                        </a:cubicBezTo>
                        <a:cubicBezTo>
                          <a:pt x="1971815" y="459379"/>
                          <a:pt x="1964055" y="457200"/>
                          <a:pt x="1964055" y="457200"/>
                        </a:cubicBezTo>
                        <a:cubicBezTo>
                          <a:pt x="1936750" y="457835"/>
                          <a:pt x="1909401" y="457436"/>
                          <a:pt x="1882140" y="459105"/>
                        </a:cubicBezTo>
                        <a:cubicBezTo>
                          <a:pt x="1868984" y="459910"/>
                          <a:pt x="1873797" y="462813"/>
                          <a:pt x="1864995" y="466725"/>
                        </a:cubicBezTo>
                        <a:cubicBezTo>
                          <a:pt x="1861325" y="468356"/>
                          <a:pt x="1853565" y="470535"/>
                          <a:pt x="1853565" y="470535"/>
                        </a:cubicBezTo>
                        <a:cubicBezTo>
                          <a:pt x="1852295" y="472440"/>
                          <a:pt x="1851543" y="474820"/>
                          <a:pt x="1849755" y="476250"/>
                        </a:cubicBezTo>
                        <a:cubicBezTo>
                          <a:pt x="1848187" y="477504"/>
                          <a:pt x="1845460" y="476735"/>
                          <a:pt x="1844040" y="478155"/>
                        </a:cubicBezTo>
                        <a:cubicBezTo>
                          <a:pt x="1840802" y="481393"/>
                          <a:pt x="1836420" y="489585"/>
                          <a:pt x="1836420" y="489585"/>
                        </a:cubicBezTo>
                        <a:cubicBezTo>
                          <a:pt x="1835785" y="492125"/>
                          <a:pt x="1835028" y="494638"/>
                          <a:pt x="1834515" y="497205"/>
                        </a:cubicBezTo>
                        <a:cubicBezTo>
                          <a:pt x="1833574" y="501908"/>
                          <a:pt x="1832601" y="511198"/>
                          <a:pt x="1830705" y="516255"/>
                        </a:cubicBezTo>
                        <a:cubicBezTo>
                          <a:pt x="1825695" y="529614"/>
                          <a:pt x="1828612" y="518536"/>
                          <a:pt x="1823085" y="529590"/>
                        </a:cubicBezTo>
                        <a:cubicBezTo>
                          <a:pt x="1821183" y="533393"/>
                          <a:pt x="1821465" y="538290"/>
                          <a:pt x="1817370" y="541020"/>
                        </a:cubicBezTo>
                        <a:cubicBezTo>
                          <a:pt x="1815192" y="542472"/>
                          <a:pt x="1812290" y="542290"/>
                          <a:pt x="1809750" y="542925"/>
                        </a:cubicBezTo>
                        <a:cubicBezTo>
                          <a:pt x="1798320" y="541020"/>
                          <a:pt x="1786602" y="540393"/>
                          <a:pt x="1775460" y="537210"/>
                        </a:cubicBezTo>
                        <a:cubicBezTo>
                          <a:pt x="1772870" y="536470"/>
                          <a:pt x="1772198" y="532610"/>
                          <a:pt x="1769745" y="531495"/>
                        </a:cubicBezTo>
                        <a:cubicBezTo>
                          <a:pt x="1759572" y="526871"/>
                          <a:pt x="1741492" y="526601"/>
                          <a:pt x="1731645" y="525780"/>
                        </a:cubicBezTo>
                        <a:cubicBezTo>
                          <a:pt x="1728044" y="507775"/>
                          <a:pt x="1728594" y="514764"/>
                          <a:pt x="1731645" y="485775"/>
                        </a:cubicBezTo>
                        <a:cubicBezTo>
                          <a:pt x="1731855" y="483778"/>
                          <a:pt x="1732652" y="481856"/>
                          <a:pt x="1733550" y="480060"/>
                        </a:cubicBezTo>
                        <a:cubicBezTo>
                          <a:pt x="1734574" y="478012"/>
                          <a:pt x="1736090" y="476250"/>
                          <a:pt x="1737360" y="474345"/>
                        </a:cubicBezTo>
                        <a:cubicBezTo>
                          <a:pt x="1722335" y="472199"/>
                          <a:pt x="1714345" y="470097"/>
                          <a:pt x="1697355" y="474345"/>
                        </a:cubicBezTo>
                        <a:cubicBezTo>
                          <a:pt x="1695134" y="474900"/>
                          <a:pt x="1694815" y="478155"/>
                          <a:pt x="1693545" y="480060"/>
                        </a:cubicBezTo>
                        <a:cubicBezTo>
                          <a:pt x="1692910" y="488315"/>
                          <a:pt x="1692667" y="496610"/>
                          <a:pt x="1691640" y="504825"/>
                        </a:cubicBezTo>
                        <a:cubicBezTo>
                          <a:pt x="1691225" y="508144"/>
                          <a:pt x="1687256" y="515942"/>
                          <a:pt x="1685925" y="518160"/>
                        </a:cubicBezTo>
                        <a:cubicBezTo>
                          <a:pt x="1679089" y="529553"/>
                          <a:pt x="1680202" y="527693"/>
                          <a:pt x="1672590" y="535305"/>
                        </a:cubicBezTo>
                        <a:cubicBezTo>
                          <a:pt x="1667802" y="549670"/>
                          <a:pt x="1674818" y="532520"/>
                          <a:pt x="1664970" y="544830"/>
                        </a:cubicBezTo>
                        <a:cubicBezTo>
                          <a:pt x="1663716" y="546398"/>
                          <a:pt x="1663963" y="548749"/>
                          <a:pt x="1663065" y="550545"/>
                        </a:cubicBezTo>
                        <a:cubicBezTo>
                          <a:pt x="1662041" y="552593"/>
                          <a:pt x="1660279" y="554212"/>
                          <a:pt x="1659255" y="556260"/>
                        </a:cubicBezTo>
                        <a:cubicBezTo>
                          <a:pt x="1658357" y="558056"/>
                          <a:pt x="1658604" y="560407"/>
                          <a:pt x="1657350" y="561975"/>
                        </a:cubicBezTo>
                        <a:cubicBezTo>
                          <a:pt x="1655920" y="563763"/>
                          <a:pt x="1653540" y="564515"/>
                          <a:pt x="1651635" y="565785"/>
                        </a:cubicBezTo>
                        <a:cubicBezTo>
                          <a:pt x="1651000" y="567690"/>
                          <a:pt x="1651150" y="570080"/>
                          <a:pt x="1649730" y="571500"/>
                        </a:cubicBezTo>
                        <a:cubicBezTo>
                          <a:pt x="1642170" y="579060"/>
                          <a:pt x="1639284" y="578874"/>
                          <a:pt x="1630680" y="581025"/>
                        </a:cubicBezTo>
                        <a:cubicBezTo>
                          <a:pt x="1627505" y="582930"/>
                          <a:pt x="1624593" y="585365"/>
                          <a:pt x="1621155" y="586740"/>
                        </a:cubicBezTo>
                        <a:cubicBezTo>
                          <a:pt x="1618149" y="587943"/>
                          <a:pt x="1614771" y="587860"/>
                          <a:pt x="1611630" y="588645"/>
                        </a:cubicBezTo>
                        <a:cubicBezTo>
                          <a:pt x="1609682" y="589132"/>
                          <a:pt x="1607852" y="590022"/>
                          <a:pt x="1605915" y="590550"/>
                        </a:cubicBezTo>
                        <a:cubicBezTo>
                          <a:pt x="1600863" y="591928"/>
                          <a:pt x="1595537" y="592415"/>
                          <a:pt x="1590675" y="594360"/>
                        </a:cubicBezTo>
                        <a:cubicBezTo>
                          <a:pt x="1587500" y="595630"/>
                          <a:pt x="1584364" y="597001"/>
                          <a:pt x="1581150" y="598170"/>
                        </a:cubicBezTo>
                        <a:cubicBezTo>
                          <a:pt x="1577376" y="599542"/>
                          <a:pt x="1573312" y="600184"/>
                          <a:pt x="1569720" y="601980"/>
                        </a:cubicBezTo>
                        <a:cubicBezTo>
                          <a:pt x="1559758" y="606961"/>
                          <a:pt x="1564855" y="605101"/>
                          <a:pt x="1554480" y="607695"/>
                        </a:cubicBezTo>
                        <a:cubicBezTo>
                          <a:pt x="1552575" y="608965"/>
                          <a:pt x="1550813" y="610481"/>
                          <a:pt x="1548765" y="611505"/>
                        </a:cubicBezTo>
                        <a:cubicBezTo>
                          <a:pt x="1545564" y="613106"/>
                          <a:pt x="1538482" y="614399"/>
                          <a:pt x="1535430" y="615315"/>
                        </a:cubicBezTo>
                        <a:cubicBezTo>
                          <a:pt x="1531583" y="616469"/>
                          <a:pt x="1527961" y="618465"/>
                          <a:pt x="1524000" y="619125"/>
                        </a:cubicBezTo>
                        <a:cubicBezTo>
                          <a:pt x="1492517" y="624372"/>
                          <a:pt x="1516431" y="620909"/>
                          <a:pt x="1451610" y="622935"/>
                        </a:cubicBezTo>
                        <a:cubicBezTo>
                          <a:pt x="1448435" y="623570"/>
                          <a:pt x="1445240" y="624112"/>
                          <a:pt x="1442085" y="624840"/>
                        </a:cubicBezTo>
                        <a:cubicBezTo>
                          <a:pt x="1436983" y="626017"/>
                          <a:pt x="1426845" y="628650"/>
                          <a:pt x="1426845" y="628650"/>
                        </a:cubicBezTo>
                        <a:cubicBezTo>
                          <a:pt x="1416050" y="628015"/>
                          <a:pt x="1405016" y="629091"/>
                          <a:pt x="1394460" y="626745"/>
                        </a:cubicBezTo>
                        <a:cubicBezTo>
                          <a:pt x="1392500" y="626309"/>
                          <a:pt x="1392839" y="623018"/>
                          <a:pt x="1392555" y="621030"/>
                        </a:cubicBezTo>
                        <a:cubicBezTo>
                          <a:pt x="1391563" y="614087"/>
                          <a:pt x="1392868" y="606729"/>
                          <a:pt x="1390650" y="600075"/>
                        </a:cubicBezTo>
                        <a:cubicBezTo>
                          <a:pt x="1390015" y="598170"/>
                          <a:pt x="1386781" y="598961"/>
                          <a:pt x="1384935" y="598170"/>
                        </a:cubicBezTo>
                        <a:cubicBezTo>
                          <a:pt x="1379514" y="595847"/>
                          <a:pt x="1377184" y="593572"/>
                          <a:pt x="1371600" y="592455"/>
                        </a:cubicBezTo>
                        <a:cubicBezTo>
                          <a:pt x="1367197" y="591574"/>
                          <a:pt x="1362710" y="591185"/>
                          <a:pt x="1358265" y="590550"/>
                        </a:cubicBezTo>
                        <a:cubicBezTo>
                          <a:pt x="1354455" y="589280"/>
                          <a:pt x="1350731" y="587714"/>
                          <a:pt x="1346835" y="586740"/>
                        </a:cubicBezTo>
                        <a:cubicBezTo>
                          <a:pt x="1343088" y="585803"/>
                          <a:pt x="1339193" y="585593"/>
                          <a:pt x="1335405" y="584835"/>
                        </a:cubicBezTo>
                        <a:cubicBezTo>
                          <a:pt x="1332838" y="584322"/>
                          <a:pt x="1330325" y="583565"/>
                          <a:pt x="1327785" y="582930"/>
                        </a:cubicBezTo>
                        <a:cubicBezTo>
                          <a:pt x="1326515" y="581025"/>
                          <a:pt x="1324999" y="579263"/>
                          <a:pt x="1323975" y="577215"/>
                        </a:cubicBezTo>
                        <a:cubicBezTo>
                          <a:pt x="1323077" y="575419"/>
                          <a:pt x="1323184" y="573171"/>
                          <a:pt x="1322070" y="571500"/>
                        </a:cubicBezTo>
                        <a:cubicBezTo>
                          <a:pt x="1320576" y="569258"/>
                          <a:pt x="1318080" y="567855"/>
                          <a:pt x="1316355" y="565785"/>
                        </a:cubicBezTo>
                        <a:cubicBezTo>
                          <a:pt x="1314889" y="564026"/>
                          <a:pt x="1314011" y="561829"/>
                          <a:pt x="1312545" y="560070"/>
                        </a:cubicBezTo>
                        <a:cubicBezTo>
                          <a:pt x="1309536" y="556459"/>
                          <a:pt x="1305396" y="552686"/>
                          <a:pt x="1301115" y="550545"/>
                        </a:cubicBezTo>
                        <a:cubicBezTo>
                          <a:pt x="1299319" y="549647"/>
                          <a:pt x="1297228" y="549471"/>
                          <a:pt x="1295400" y="548640"/>
                        </a:cubicBezTo>
                        <a:cubicBezTo>
                          <a:pt x="1290229" y="546290"/>
                          <a:pt x="1280160" y="541020"/>
                          <a:pt x="1280160" y="541020"/>
                        </a:cubicBezTo>
                        <a:cubicBezTo>
                          <a:pt x="1276350" y="541655"/>
                          <a:pt x="1271873" y="540680"/>
                          <a:pt x="1268730" y="542925"/>
                        </a:cubicBezTo>
                        <a:cubicBezTo>
                          <a:pt x="1266600" y="544447"/>
                          <a:pt x="1269276" y="549626"/>
                          <a:pt x="1266825" y="550545"/>
                        </a:cubicBezTo>
                        <a:cubicBezTo>
                          <a:pt x="1262621" y="552122"/>
                          <a:pt x="1257935" y="549275"/>
                          <a:pt x="1253490" y="548640"/>
                        </a:cubicBezTo>
                        <a:cubicBezTo>
                          <a:pt x="1252220" y="546735"/>
                          <a:pt x="1250704" y="544973"/>
                          <a:pt x="1249680" y="542925"/>
                        </a:cubicBezTo>
                        <a:cubicBezTo>
                          <a:pt x="1244766" y="533096"/>
                          <a:pt x="1247597" y="515717"/>
                          <a:pt x="1249680" y="508635"/>
                        </a:cubicBezTo>
                        <a:cubicBezTo>
                          <a:pt x="1250481" y="505911"/>
                          <a:pt x="1254834" y="506234"/>
                          <a:pt x="1257300" y="504825"/>
                        </a:cubicBezTo>
                        <a:cubicBezTo>
                          <a:pt x="1259288" y="503689"/>
                          <a:pt x="1260967" y="502039"/>
                          <a:pt x="1263015" y="501015"/>
                        </a:cubicBezTo>
                        <a:cubicBezTo>
                          <a:pt x="1264811" y="500117"/>
                          <a:pt x="1266934" y="500008"/>
                          <a:pt x="1268730" y="499110"/>
                        </a:cubicBezTo>
                        <a:cubicBezTo>
                          <a:pt x="1270778" y="498086"/>
                          <a:pt x="1272341" y="496202"/>
                          <a:pt x="1274445" y="495300"/>
                        </a:cubicBezTo>
                        <a:cubicBezTo>
                          <a:pt x="1276851" y="494269"/>
                          <a:pt x="1279525" y="494030"/>
                          <a:pt x="1282065" y="493395"/>
                        </a:cubicBezTo>
                        <a:cubicBezTo>
                          <a:pt x="1286599" y="479793"/>
                          <a:pt x="1283647" y="485307"/>
                          <a:pt x="1289685" y="476250"/>
                        </a:cubicBezTo>
                        <a:cubicBezTo>
                          <a:pt x="1289050" y="470535"/>
                          <a:pt x="1287780" y="464855"/>
                          <a:pt x="1287780" y="459105"/>
                        </a:cubicBezTo>
                        <a:cubicBezTo>
                          <a:pt x="1287780" y="454615"/>
                          <a:pt x="1289685" y="450260"/>
                          <a:pt x="1289685" y="445770"/>
                        </a:cubicBezTo>
                        <a:cubicBezTo>
                          <a:pt x="1289685" y="436302"/>
                          <a:pt x="1293347" y="417047"/>
                          <a:pt x="1283970" y="407670"/>
                        </a:cubicBezTo>
                        <a:cubicBezTo>
                          <a:pt x="1282351" y="406051"/>
                          <a:pt x="1280160" y="405130"/>
                          <a:pt x="1278255" y="403860"/>
                        </a:cubicBezTo>
                        <a:cubicBezTo>
                          <a:pt x="1267201" y="387280"/>
                          <a:pt x="1284394" y="410150"/>
                          <a:pt x="1264920" y="396240"/>
                        </a:cubicBezTo>
                        <a:cubicBezTo>
                          <a:pt x="1262609" y="394589"/>
                          <a:pt x="1262165" y="391257"/>
                          <a:pt x="1261110" y="388620"/>
                        </a:cubicBezTo>
                        <a:cubicBezTo>
                          <a:pt x="1259618" y="384891"/>
                          <a:pt x="1258454" y="381037"/>
                          <a:pt x="1257300" y="377190"/>
                        </a:cubicBezTo>
                        <a:cubicBezTo>
                          <a:pt x="1256548" y="374682"/>
                          <a:pt x="1256566" y="371912"/>
                          <a:pt x="1255395" y="369570"/>
                        </a:cubicBezTo>
                        <a:cubicBezTo>
                          <a:pt x="1252744" y="364269"/>
                          <a:pt x="1249121" y="360718"/>
                          <a:pt x="1243965" y="358140"/>
                        </a:cubicBezTo>
                        <a:cubicBezTo>
                          <a:pt x="1240906" y="356611"/>
                          <a:pt x="1237499" y="355859"/>
                          <a:pt x="1234440" y="354330"/>
                        </a:cubicBezTo>
                        <a:cubicBezTo>
                          <a:pt x="1232392" y="353306"/>
                          <a:pt x="1230773" y="351544"/>
                          <a:pt x="1228725" y="350520"/>
                        </a:cubicBezTo>
                        <a:cubicBezTo>
                          <a:pt x="1225666" y="348991"/>
                          <a:pt x="1222375" y="347980"/>
                          <a:pt x="1219200" y="346710"/>
                        </a:cubicBezTo>
                        <a:cubicBezTo>
                          <a:pt x="1205919" y="333429"/>
                          <a:pt x="1212997" y="336587"/>
                          <a:pt x="1200150" y="333375"/>
                        </a:cubicBezTo>
                        <a:cubicBezTo>
                          <a:pt x="1198245" y="332105"/>
                          <a:pt x="1196527" y="330495"/>
                          <a:pt x="1194435" y="329565"/>
                        </a:cubicBezTo>
                        <a:cubicBezTo>
                          <a:pt x="1190765" y="327934"/>
                          <a:pt x="1186347" y="327983"/>
                          <a:pt x="1183005" y="325755"/>
                        </a:cubicBezTo>
                        <a:cubicBezTo>
                          <a:pt x="1181100" y="324485"/>
                          <a:pt x="1179338" y="322969"/>
                          <a:pt x="1177290" y="321945"/>
                        </a:cubicBezTo>
                        <a:cubicBezTo>
                          <a:pt x="1175494" y="321047"/>
                          <a:pt x="1173330" y="321015"/>
                          <a:pt x="1171575" y="320040"/>
                        </a:cubicBezTo>
                        <a:cubicBezTo>
                          <a:pt x="1149571" y="307815"/>
                          <a:pt x="1169388" y="315333"/>
                          <a:pt x="1152525" y="310515"/>
                        </a:cubicBezTo>
                        <a:cubicBezTo>
                          <a:pt x="1150594" y="309963"/>
                          <a:pt x="1148813" y="308748"/>
                          <a:pt x="1146810" y="308610"/>
                        </a:cubicBezTo>
                        <a:cubicBezTo>
                          <a:pt x="1130327" y="307473"/>
                          <a:pt x="1113790" y="307340"/>
                          <a:pt x="1097280" y="306705"/>
                        </a:cubicBezTo>
                        <a:cubicBezTo>
                          <a:pt x="1098005" y="303082"/>
                          <a:pt x="1099137" y="295370"/>
                          <a:pt x="1101090" y="291465"/>
                        </a:cubicBezTo>
                        <a:cubicBezTo>
                          <a:pt x="1102114" y="289417"/>
                          <a:pt x="1102958" y="286963"/>
                          <a:pt x="1104900" y="285750"/>
                        </a:cubicBezTo>
                        <a:cubicBezTo>
                          <a:pt x="1108306" y="283621"/>
                          <a:pt x="1112988" y="284168"/>
                          <a:pt x="1116330" y="281940"/>
                        </a:cubicBezTo>
                        <a:lnTo>
                          <a:pt x="1122045" y="278130"/>
                        </a:lnTo>
                        <a:cubicBezTo>
                          <a:pt x="1124943" y="269437"/>
                          <a:pt x="1128567" y="264505"/>
                          <a:pt x="1123950" y="255270"/>
                        </a:cubicBezTo>
                        <a:cubicBezTo>
                          <a:pt x="1122926" y="253222"/>
                          <a:pt x="1120444" y="252062"/>
                          <a:pt x="1118235" y="251460"/>
                        </a:cubicBezTo>
                        <a:cubicBezTo>
                          <a:pt x="1113296" y="250113"/>
                          <a:pt x="1108075" y="250190"/>
                          <a:pt x="1102995" y="249555"/>
                        </a:cubicBezTo>
                        <a:cubicBezTo>
                          <a:pt x="1101090" y="248285"/>
                          <a:pt x="1099039" y="247211"/>
                          <a:pt x="1097280" y="245745"/>
                        </a:cubicBezTo>
                        <a:cubicBezTo>
                          <a:pt x="1090960" y="240479"/>
                          <a:pt x="1092945" y="239767"/>
                          <a:pt x="1085850" y="236220"/>
                        </a:cubicBezTo>
                        <a:cubicBezTo>
                          <a:pt x="1084054" y="235322"/>
                          <a:pt x="1082040" y="234950"/>
                          <a:pt x="1080135" y="234315"/>
                        </a:cubicBezTo>
                        <a:cubicBezTo>
                          <a:pt x="1072515" y="235585"/>
                          <a:pt x="1064816" y="236449"/>
                          <a:pt x="1057275" y="238125"/>
                        </a:cubicBezTo>
                        <a:cubicBezTo>
                          <a:pt x="1053355" y="238996"/>
                          <a:pt x="1045845" y="241935"/>
                          <a:pt x="1045845" y="241935"/>
                        </a:cubicBezTo>
                        <a:cubicBezTo>
                          <a:pt x="1041632" y="246148"/>
                          <a:pt x="1039719" y="248808"/>
                          <a:pt x="1034415" y="251460"/>
                        </a:cubicBezTo>
                        <a:cubicBezTo>
                          <a:pt x="1031682" y="252826"/>
                          <a:pt x="1023521" y="254660"/>
                          <a:pt x="1021080" y="255270"/>
                        </a:cubicBezTo>
                        <a:cubicBezTo>
                          <a:pt x="1019175" y="256540"/>
                          <a:pt x="1017558" y="258422"/>
                          <a:pt x="1015365" y="259080"/>
                        </a:cubicBezTo>
                        <a:cubicBezTo>
                          <a:pt x="1011064" y="260370"/>
                          <a:pt x="1006448" y="260182"/>
                          <a:pt x="1002030" y="260985"/>
                        </a:cubicBezTo>
                        <a:cubicBezTo>
                          <a:pt x="999454" y="261453"/>
                          <a:pt x="996950" y="262255"/>
                          <a:pt x="994410" y="262890"/>
                        </a:cubicBezTo>
                        <a:cubicBezTo>
                          <a:pt x="995680" y="257175"/>
                          <a:pt x="994249" y="250047"/>
                          <a:pt x="998220" y="245745"/>
                        </a:cubicBezTo>
                        <a:cubicBezTo>
                          <a:pt x="1002087" y="241556"/>
                          <a:pt x="1017378" y="238098"/>
                          <a:pt x="1024890" y="236220"/>
                        </a:cubicBezTo>
                        <a:cubicBezTo>
                          <a:pt x="1040130" y="226060"/>
                          <a:pt x="1021715" y="239395"/>
                          <a:pt x="1034415" y="226695"/>
                        </a:cubicBezTo>
                        <a:cubicBezTo>
                          <a:pt x="1036034" y="225076"/>
                          <a:pt x="1038225" y="224155"/>
                          <a:pt x="1040130" y="222885"/>
                        </a:cubicBezTo>
                        <a:cubicBezTo>
                          <a:pt x="1041400" y="220980"/>
                          <a:pt x="1042804" y="219158"/>
                          <a:pt x="1043940" y="217170"/>
                        </a:cubicBezTo>
                        <a:cubicBezTo>
                          <a:pt x="1045349" y="214704"/>
                          <a:pt x="1046245" y="211958"/>
                          <a:pt x="1047750" y="209550"/>
                        </a:cubicBezTo>
                        <a:cubicBezTo>
                          <a:pt x="1049433" y="206858"/>
                          <a:pt x="1051560" y="204470"/>
                          <a:pt x="1053465" y="201930"/>
                        </a:cubicBezTo>
                        <a:cubicBezTo>
                          <a:pt x="1058173" y="187806"/>
                          <a:pt x="1055479" y="194092"/>
                          <a:pt x="1061085" y="182880"/>
                        </a:cubicBezTo>
                        <a:cubicBezTo>
                          <a:pt x="1060450" y="178435"/>
                          <a:pt x="1061560" y="173353"/>
                          <a:pt x="1059180" y="169545"/>
                        </a:cubicBezTo>
                        <a:cubicBezTo>
                          <a:pt x="1057792" y="167325"/>
                          <a:pt x="1054178" y="167640"/>
                          <a:pt x="1051560" y="167640"/>
                        </a:cubicBezTo>
                        <a:cubicBezTo>
                          <a:pt x="1034403" y="167640"/>
                          <a:pt x="1017270" y="168910"/>
                          <a:pt x="1000125" y="169545"/>
                        </a:cubicBezTo>
                        <a:cubicBezTo>
                          <a:pt x="998855" y="172085"/>
                          <a:pt x="997334" y="174514"/>
                          <a:pt x="996315" y="177165"/>
                        </a:cubicBezTo>
                        <a:cubicBezTo>
                          <a:pt x="994152" y="182788"/>
                          <a:pt x="993942" y="189298"/>
                          <a:pt x="990600" y="194310"/>
                        </a:cubicBezTo>
                        <a:lnTo>
                          <a:pt x="982980" y="205740"/>
                        </a:lnTo>
                        <a:cubicBezTo>
                          <a:pt x="983615" y="207645"/>
                          <a:pt x="986305" y="210035"/>
                          <a:pt x="984885" y="211455"/>
                        </a:cubicBezTo>
                        <a:cubicBezTo>
                          <a:pt x="983465" y="212875"/>
                          <a:pt x="980841" y="210664"/>
                          <a:pt x="979170" y="209550"/>
                        </a:cubicBezTo>
                        <a:cubicBezTo>
                          <a:pt x="976928" y="208056"/>
                          <a:pt x="975360" y="205740"/>
                          <a:pt x="973455" y="203835"/>
                        </a:cubicBezTo>
                        <a:cubicBezTo>
                          <a:pt x="972820" y="201930"/>
                          <a:pt x="972804" y="199688"/>
                          <a:pt x="971550" y="198120"/>
                        </a:cubicBezTo>
                        <a:cubicBezTo>
                          <a:pt x="970120" y="196332"/>
                          <a:pt x="966859" y="196358"/>
                          <a:pt x="965835" y="194310"/>
                        </a:cubicBezTo>
                        <a:cubicBezTo>
                          <a:pt x="964108" y="190855"/>
                          <a:pt x="965151" y="186544"/>
                          <a:pt x="963930" y="182880"/>
                        </a:cubicBezTo>
                        <a:cubicBezTo>
                          <a:pt x="963206" y="180708"/>
                          <a:pt x="961390" y="179070"/>
                          <a:pt x="960120" y="177165"/>
                        </a:cubicBezTo>
                        <a:cubicBezTo>
                          <a:pt x="959055" y="172905"/>
                          <a:pt x="956260" y="160898"/>
                          <a:pt x="954405" y="158115"/>
                        </a:cubicBezTo>
                        <a:lnTo>
                          <a:pt x="950595" y="152400"/>
                        </a:lnTo>
                        <a:cubicBezTo>
                          <a:pt x="949960" y="149225"/>
                          <a:pt x="949827" y="145907"/>
                          <a:pt x="948690" y="142875"/>
                        </a:cubicBezTo>
                        <a:cubicBezTo>
                          <a:pt x="947099" y="138631"/>
                          <a:pt x="942130" y="134410"/>
                          <a:pt x="939165" y="131445"/>
                        </a:cubicBezTo>
                        <a:cubicBezTo>
                          <a:pt x="938530" y="129540"/>
                          <a:pt x="938680" y="127150"/>
                          <a:pt x="937260" y="125730"/>
                        </a:cubicBezTo>
                        <a:cubicBezTo>
                          <a:pt x="934022" y="122492"/>
                          <a:pt x="929068" y="121348"/>
                          <a:pt x="925830" y="118110"/>
                        </a:cubicBezTo>
                        <a:cubicBezTo>
                          <a:pt x="922397" y="114677"/>
                          <a:pt x="919041" y="110574"/>
                          <a:pt x="914400" y="108585"/>
                        </a:cubicBezTo>
                        <a:cubicBezTo>
                          <a:pt x="911994" y="107554"/>
                          <a:pt x="909320" y="107315"/>
                          <a:pt x="906780" y="106680"/>
                        </a:cubicBezTo>
                        <a:cubicBezTo>
                          <a:pt x="877682" y="107488"/>
                          <a:pt x="846703" y="89673"/>
                          <a:pt x="834390" y="114300"/>
                        </a:cubicBezTo>
                        <a:cubicBezTo>
                          <a:pt x="833492" y="116096"/>
                          <a:pt x="833120" y="118110"/>
                          <a:pt x="832485" y="120015"/>
                        </a:cubicBezTo>
                        <a:cubicBezTo>
                          <a:pt x="831850" y="125095"/>
                          <a:pt x="832302" y="130434"/>
                          <a:pt x="830580" y="135255"/>
                        </a:cubicBezTo>
                        <a:cubicBezTo>
                          <a:pt x="829040" y="139567"/>
                          <a:pt x="822960" y="146685"/>
                          <a:pt x="822960" y="146685"/>
                        </a:cubicBezTo>
                        <a:cubicBezTo>
                          <a:pt x="818515" y="145415"/>
                          <a:pt x="813666" y="145120"/>
                          <a:pt x="809625" y="142875"/>
                        </a:cubicBezTo>
                        <a:cubicBezTo>
                          <a:pt x="807624" y="141763"/>
                          <a:pt x="807434" y="138779"/>
                          <a:pt x="805815" y="137160"/>
                        </a:cubicBezTo>
                        <a:cubicBezTo>
                          <a:pt x="804196" y="135541"/>
                          <a:pt x="802005" y="134620"/>
                          <a:pt x="800100" y="133350"/>
                        </a:cubicBezTo>
                        <a:cubicBezTo>
                          <a:pt x="799465" y="131445"/>
                          <a:pt x="798195" y="129643"/>
                          <a:pt x="798195" y="127635"/>
                        </a:cubicBezTo>
                        <a:cubicBezTo>
                          <a:pt x="798195" y="116664"/>
                          <a:pt x="799704" y="112072"/>
                          <a:pt x="802005" y="102870"/>
                        </a:cubicBezTo>
                        <a:cubicBezTo>
                          <a:pt x="801370" y="98425"/>
                          <a:pt x="802480" y="93343"/>
                          <a:pt x="800100" y="89535"/>
                        </a:cubicBezTo>
                        <a:cubicBezTo>
                          <a:pt x="798712" y="87315"/>
                          <a:pt x="794997" y="88349"/>
                          <a:pt x="792480" y="87630"/>
                        </a:cubicBezTo>
                        <a:cubicBezTo>
                          <a:pt x="790549" y="87078"/>
                          <a:pt x="788561" y="86623"/>
                          <a:pt x="786765" y="85725"/>
                        </a:cubicBezTo>
                        <a:cubicBezTo>
                          <a:pt x="784717" y="84701"/>
                          <a:pt x="783202" y="82697"/>
                          <a:pt x="781050" y="81915"/>
                        </a:cubicBezTo>
                        <a:cubicBezTo>
                          <a:pt x="776129" y="80126"/>
                          <a:pt x="770890" y="79375"/>
                          <a:pt x="765810" y="78105"/>
                        </a:cubicBezTo>
                        <a:cubicBezTo>
                          <a:pt x="764540" y="76200"/>
                          <a:pt x="763942" y="73603"/>
                          <a:pt x="762000" y="72390"/>
                        </a:cubicBezTo>
                        <a:cubicBezTo>
                          <a:pt x="758594" y="70261"/>
                          <a:pt x="750570" y="68580"/>
                          <a:pt x="750570" y="68580"/>
                        </a:cubicBezTo>
                        <a:cubicBezTo>
                          <a:pt x="734695" y="69215"/>
                          <a:pt x="718648" y="68069"/>
                          <a:pt x="702945" y="70485"/>
                        </a:cubicBezTo>
                        <a:cubicBezTo>
                          <a:pt x="700960" y="70790"/>
                          <a:pt x="701476" y="74240"/>
                          <a:pt x="701040" y="76200"/>
                        </a:cubicBezTo>
                        <a:cubicBezTo>
                          <a:pt x="698000" y="89879"/>
                          <a:pt x="703218" y="86269"/>
                          <a:pt x="693420" y="89535"/>
                        </a:cubicBezTo>
                        <a:cubicBezTo>
                          <a:pt x="691515" y="88900"/>
                          <a:pt x="689125" y="89050"/>
                          <a:pt x="687705" y="87630"/>
                        </a:cubicBezTo>
                        <a:cubicBezTo>
                          <a:pt x="686285" y="86210"/>
                          <a:pt x="686591" y="83761"/>
                          <a:pt x="685800" y="81915"/>
                        </a:cubicBezTo>
                        <a:cubicBezTo>
                          <a:pt x="684681" y="79305"/>
                          <a:pt x="683109" y="76905"/>
                          <a:pt x="681990" y="74295"/>
                        </a:cubicBezTo>
                        <a:cubicBezTo>
                          <a:pt x="681199" y="72449"/>
                          <a:pt x="681505" y="70000"/>
                          <a:pt x="680085" y="68580"/>
                        </a:cubicBezTo>
                        <a:cubicBezTo>
                          <a:pt x="676847" y="65342"/>
                          <a:pt x="672465" y="63500"/>
                          <a:pt x="668655" y="60960"/>
                        </a:cubicBezTo>
                        <a:cubicBezTo>
                          <a:pt x="663036" y="57214"/>
                          <a:pt x="661809" y="56935"/>
                          <a:pt x="657225" y="51435"/>
                        </a:cubicBezTo>
                        <a:cubicBezTo>
                          <a:pt x="642237" y="33450"/>
                          <a:pt x="662966" y="57188"/>
                          <a:pt x="651510" y="40005"/>
                        </a:cubicBezTo>
                        <a:cubicBezTo>
                          <a:pt x="650016" y="37763"/>
                          <a:pt x="647700" y="36195"/>
                          <a:pt x="645795" y="34290"/>
                        </a:cubicBezTo>
                        <a:cubicBezTo>
                          <a:pt x="645160" y="32385"/>
                          <a:pt x="645144" y="30143"/>
                          <a:pt x="643890" y="28575"/>
                        </a:cubicBezTo>
                        <a:cubicBezTo>
                          <a:pt x="642460" y="26787"/>
                          <a:pt x="640223" y="25789"/>
                          <a:pt x="638175" y="24765"/>
                        </a:cubicBezTo>
                        <a:cubicBezTo>
                          <a:pt x="635130" y="23242"/>
                          <a:pt x="627688" y="21769"/>
                          <a:pt x="624840" y="20955"/>
                        </a:cubicBezTo>
                        <a:cubicBezTo>
                          <a:pt x="622909" y="20403"/>
                          <a:pt x="620921" y="19948"/>
                          <a:pt x="619125" y="19050"/>
                        </a:cubicBezTo>
                        <a:cubicBezTo>
                          <a:pt x="617077" y="18026"/>
                          <a:pt x="615458" y="16264"/>
                          <a:pt x="613410" y="15240"/>
                        </a:cubicBezTo>
                        <a:cubicBezTo>
                          <a:pt x="611614" y="14342"/>
                          <a:pt x="609450" y="14310"/>
                          <a:pt x="607695" y="13335"/>
                        </a:cubicBezTo>
                        <a:cubicBezTo>
                          <a:pt x="603692" y="11111"/>
                          <a:pt x="600609" y="7163"/>
                          <a:pt x="596265" y="5715"/>
                        </a:cubicBezTo>
                        <a:cubicBezTo>
                          <a:pt x="582351" y="1077"/>
                          <a:pt x="588731" y="2879"/>
                          <a:pt x="577215" y="0"/>
                        </a:cubicBezTo>
                        <a:cubicBezTo>
                          <a:pt x="569595" y="635"/>
                          <a:pt x="561707" y="-196"/>
                          <a:pt x="554355" y="1905"/>
                        </a:cubicBezTo>
                        <a:cubicBezTo>
                          <a:pt x="552154" y="2534"/>
                          <a:pt x="551475" y="5528"/>
                          <a:pt x="550545" y="7620"/>
                        </a:cubicBezTo>
                        <a:cubicBezTo>
                          <a:pt x="548914" y="11290"/>
                          <a:pt x="548963" y="15708"/>
                          <a:pt x="546735" y="19050"/>
                        </a:cubicBezTo>
                        <a:cubicBezTo>
                          <a:pt x="545465" y="20955"/>
                          <a:pt x="543775" y="22639"/>
                          <a:pt x="542925" y="24765"/>
                        </a:cubicBezTo>
                        <a:cubicBezTo>
                          <a:pt x="542453" y="25944"/>
                          <a:pt x="541338" y="43498"/>
                          <a:pt x="542925" y="47625"/>
                        </a:cubicBezTo>
                        <a:close/>
                      </a:path>
                    </a:pathLst>
                  </a:custGeom>
                  <a:pattFill prst="wdUpDiag">
                    <a:fgClr>
                      <a:srgbClr val="ACCE93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75" name="Группа 574"/>
                  <p:cNvGrpSpPr/>
                  <p:nvPr/>
                </p:nvGrpSpPr>
                <p:grpSpPr>
                  <a:xfrm>
                    <a:off x="9306493" y="2854087"/>
                    <a:ext cx="1238525" cy="1557724"/>
                    <a:chOff x="9157635" y="2934932"/>
                    <a:chExt cx="1238525" cy="1557724"/>
                  </a:xfrm>
                </p:grpSpPr>
                <p:sp>
                  <p:nvSpPr>
                    <p:cNvPr id="576" name="Полилиния 575"/>
                    <p:cNvSpPr/>
                    <p:nvPr/>
                  </p:nvSpPr>
                  <p:spPr>
                    <a:xfrm>
                      <a:off x="9157635" y="3359716"/>
                      <a:ext cx="434997" cy="553702"/>
                    </a:xfrm>
                    <a:custGeom>
                      <a:avLst/>
                      <a:gdLst>
                        <a:gd name="connsiteX0" fmla="*/ 99060 w 438242"/>
                        <a:gd name="connsiteY0" fmla="*/ 531495 h 531495"/>
                        <a:gd name="connsiteX1" fmla="*/ 89535 w 438242"/>
                        <a:gd name="connsiteY1" fmla="*/ 510540 h 531495"/>
                        <a:gd name="connsiteX2" fmla="*/ 83820 w 438242"/>
                        <a:gd name="connsiteY2" fmla="*/ 508635 h 531495"/>
                        <a:gd name="connsiteX3" fmla="*/ 74295 w 438242"/>
                        <a:gd name="connsiteY3" fmla="*/ 501015 h 531495"/>
                        <a:gd name="connsiteX4" fmla="*/ 70485 w 438242"/>
                        <a:gd name="connsiteY4" fmla="*/ 495300 h 531495"/>
                        <a:gd name="connsiteX5" fmla="*/ 68580 w 438242"/>
                        <a:gd name="connsiteY5" fmla="*/ 489585 h 531495"/>
                        <a:gd name="connsiteX6" fmla="*/ 62865 w 438242"/>
                        <a:gd name="connsiteY6" fmla="*/ 487680 h 531495"/>
                        <a:gd name="connsiteX7" fmla="*/ 64770 w 438242"/>
                        <a:gd name="connsiteY7" fmla="*/ 451485 h 531495"/>
                        <a:gd name="connsiteX8" fmla="*/ 60960 w 438242"/>
                        <a:gd name="connsiteY8" fmla="*/ 438150 h 531495"/>
                        <a:gd name="connsiteX9" fmla="*/ 55245 w 438242"/>
                        <a:gd name="connsiteY9" fmla="*/ 436245 h 531495"/>
                        <a:gd name="connsiteX10" fmla="*/ 36195 w 438242"/>
                        <a:gd name="connsiteY10" fmla="*/ 422910 h 531495"/>
                        <a:gd name="connsiteX11" fmla="*/ 30480 w 438242"/>
                        <a:gd name="connsiteY11" fmla="*/ 419100 h 531495"/>
                        <a:gd name="connsiteX12" fmla="*/ 26670 w 438242"/>
                        <a:gd name="connsiteY12" fmla="*/ 413385 h 531495"/>
                        <a:gd name="connsiteX13" fmla="*/ 20955 w 438242"/>
                        <a:gd name="connsiteY13" fmla="*/ 411480 h 531495"/>
                        <a:gd name="connsiteX14" fmla="*/ 19050 w 438242"/>
                        <a:gd name="connsiteY14" fmla="*/ 405765 h 531495"/>
                        <a:gd name="connsiteX15" fmla="*/ 11430 w 438242"/>
                        <a:gd name="connsiteY15" fmla="*/ 394335 h 531495"/>
                        <a:gd name="connsiteX16" fmla="*/ 7620 w 438242"/>
                        <a:gd name="connsiteY16" fmla="*/ 388620 h 531495"/>
                        <a:gd name="connsiteX17" fmla="*/ 0 w 438242"/>
                        <a:gd name="connsiteY17" fmla="*/ 371475 h 531495"/>
                        <a:gd name="connsiteX18" fmla="*/ 1905 w 438242"/>
                        <a:gd name="connsiteY18" fmla="*/ 335280 h 531495"/>
                        <a:gd name="connsiteX19" fmla="*/ 3810 w 438242"/>
                        <a:gd name="connsiteY19" fmla="*/ 329565 h 531495"/>
                        <a:gd name="connsiteX20" fmla="*/ 9525 w 438242"/>
                        <a:gd name="connsiteY20" fmla="*/ 327660 h 531495"/>
                        <a:gd name="connsiteX21" fmla="*/ 20955 w 438242"/>
                        <a:gd name="connsiteY21" fmla="*/ 320040 h 531495"/>
                        <a:gd name="connsiteX22" fmla="*/ 30480 w 438242"/>
                        <a:gd name="connsiteY22" fmla="*/ 302895 h 531495"/>
                        <a:gd name="connsiteX23" fmla="*/ 32385 w 438242"/>
                        <a:gd name="connsiteY23" fmla="*/ 280035 h 531495"/>
                        <a:gd name="connsiteX24" fmla="*/ 38100 w 438242"/>
                        <a:gd name="connsiteY24" fmla="*/ 278130 h 531495"/>
                        <a:gd name="connsiteX25" fmla="*/ 51435 w 438242"/>
                        <a:gd name="connsiteY25" fmla="*/ 276225 h 531495"/>
                        <a:gd name="connsiteX26" fmla="*/ 59055 w 438242"/>
                        <a:gd name="connsiteY26" fmla="*/ 274320 h 531495"/>
                        <a:gd name="connsiteX27" fmla="*/ 74295 w 438242"/>
                        <a:gd name="connsiteY27" fmla="*/ 270510 h 531495"/>
                        <a:gd name="connsiteX28" fmla="*/ 85725 w 438242"/>
                        <a:gd name="connsiteY28" fmla="*/ 264795 h 531495"/>
                        <a:gd name="connsiteX29" fmla="*/ 89535 w 438242"/>
                        <a:gd name="connsiteY29" fmla="*/ 259080 h 531495"/>
                        <a:gd name="connsiteX30" fmla="*/ 97155 w 438242"/>
                        <a:gd name="connsiteY30" fmla="*/ 257175 h 531495"/>
                        <a:gd name="connsiteX31" fmla="*/ 102870 w 438242"/>
                        <a:gd name="connsiteY31" fmla="*/ 255270 h 531495"/>
                        <a:gd name="connsiteX32" fmla="*/ 110490 w 438242"/>
                        <a:gd name="connsiteY32" fmla="*/ 238125 h 531495"/>
                        <a:gd name="connsiteX33" fmla="*/ 116205 w 438242"/>
                        <a:gd name="connsiteY33" fmla="*/ 226695 h 531495"/>
                        <a:gd name="connsiteX34" fmla="*/ 121920 w 438242"/>
                        <a:gd name="connsiteY34" fmla="*/ 224790 h 531495"/>
                        <a:gd name="connsiteX35" fmla="*/ 133350 w 438242"/>
                        <a:gd name="connsiteY35" fmla="*/ 219075 h 531495"/>
                        <a:gd name="connsiteX36" fmla="*/ 177165 w 438242"/>
                        <a:gd name="connsiteY36" fmla="*/ 220980 h 531495"/>
                        <a:gd name="connsiteX37" fmla="*/ 182880 w 438242"/>
                        <a:gd name="connsiteY37" fmla="*/ 222885 h 531495"/>
                        <a:gd name="connsiteX38" fmla="*/ 215265 w 438242"/>
                        <a:gd name="connsiteY38" fmla="*/ 224790 h 531495"/>
                        <a:gd name="connsiteX39" fmla="*/ 220980 w 438242"/>
                        <a:gd name="connsiteY39" fmla="*/ 228600 h 531495"/>
                        <a:gd name="connsiteX40" fmla="*/ 222885 w 438242"/>
                        <a:gd name="connsiteY40" fmla="*/ 222885 h 531495"/>
                        <a:gd name="connsiteX41" fmla="*/ 224790 w 438242"/>
                        <a:gd name="connsiteY41" fmla="*/ 182880 h 531495"/>
                        <a:gd name="connsiteX42" fmla="*/ 234315 w 438242"/>
                        <a:gd name="connsiteY42" fmla="*/ 173355 h 531495"/>
                        <a:gd name="connsiteX43" fmla="*/ 238125 w 438242"/>
                        <a:gd name="connsiteY43" fmla="*/ 167640 h 531495"/>
                        <a:gd name="connsiteX44" fmla="*/ 243840 w 438242"/>
                        <a:gd name="connsiteY44" fmla="*/ 165735 h 531495"/>
                        <a:gd name="connsiteX45" fmla="*/ 245745 w 438242"/>
                        <a:gd name="connsiteY45" fmla="*/ 160020 h 531495"/>
                        <a:gd name="connsiteX46" fmla="*/ 253365 w 438242"/>
                        <a:gd name="connsiteY46" fmla="*/ 148590 h 531495"/>
                        <a:gd name="connsiteX47" fmla="*/ 257175 w 438242"/>
                        <a:gd name="connsiteY47" fmla="*/ 137160 h 531495"/>
                        <a:gd name="connsiteX48" fmla="*/ 259080 w 438242"/>
                        <a:gd name="connsiteY48" fmla="*/ 131445 h 531495"/>
                        <a:gd name="connsiteX49" fmla="*/ 262890 w 438242"/>
                        <a:gd name="connsiteY49" fmla="*/ 125730 h 531495"/>
                        <a:gd name="connsiteX50" fmla="*/ 268605 w 438242"/>
                        <a:gd name="connsiteY50" fmla="*/ 114300 h 531495"/>
                        <a:gd name="connsiteX51" fmla="*/ 274320 w 438242"/>
                        <a:gd name="connsiteY51" fmla="*/ 110490 h 531495"/>
                        <a:gd name="connsiteX52" fmla="*/ 278130 w 438242"/>
                        <a:gd name="connsiteY52" fmla="*/ 104775 h 531495"/>
                        <a:gd name="connsiteX53" fmla="*/ 280035 w 438242"/>
                        <a:gd name="connsiteY53" fmla="*/ 99060 h 531495"/>
                        <a:gd name="connsiteX54" fmla="*/ 285750 w 438242"/>
                        <a:gd name="connsiteY54" fmla="*/ 97155 h 531495"/>
                        <a:gd name="connsiteX55" fmla="*/ 297180 w 438242"/>
                        <a:gd name="connsiteY55" fmla="*/ 74295 h 531495"/>
                        <a:gd name="connsiteX56" fmla="*/ 300990 w 438242"/>
                        <a:gd name="connsiteY56" fmla="*/ 68580 h 531495"/>
                        <a:gd name="connsiteX57" fmla="*/ 304800 w 438242"/>
                        <a:gd name="connsiteY57" fmla="*/ 32385 h 531495"/>
                        <a:gd name="connsiteX58" fmla="*/ 308610 w 438242"/>
                        <a:gd name="connsiteY58" fmla="*/ 26670 h 531495"/>
                        <a:gd name="connsiteX59" fmla="*/ 320040 w 438242"/>
                        <a:gd name="connsiteY59" fmla="*/ 20955 h 531495"/>
                        <a:gd name="connsiteX60" fmla="*/ 327660 w 438242"/>
                        <a:gd name="connsiteY60" fmla="*/ 13335 h 531495"/>
                        <a:gd name="connsiteX61" fmla="*/ 331470 w 438242"/>
                        <a:gd name="connsiteY61" fmla="*/ 0 h 531495"/>
                        <a:gd name="connsiteX62" fmla="*/ 340995 w 438242"/>
                        <a:gd name="connsiteY62" fmla="*/ 17145 h 531495"/>
                        <a:gd name="connsiteX63" fmla="*/ 342900 w 438242"/>
                        <a:gd name="connsiteY63" fmla="*/ 32385 h 531495"/>
                        <a:gd name="connsiteX64" fmla="*/ 346710 w 438242"/>
                        <a:gd name="connsiteY64" fmla="*/ 38100 h 531495"/>
                        <a:gd name="connsiteX65" fmla="*/ 350520 w 438242"/>
                        <a:gd name="connsiteY65" fmla="*/ 49530 h 531495"/>
                        <a:gd name="connsiteX66" fmla="*/ 354330 w 438242"/>
                        <a:gd name="connsiteY66" fmla="*/ 66675 h 531495"/>
                        <a:gd name="connsiteX67" fmla="*/ 367665 w 438242"/>
                        <a:gd name="connsiteY67" fmla="*/ 83820 h 531495"/>
                        <a:gd name="connsiteX68" fmla="*/ 369570 w 438242"/>
                        <a:gd name="connsiteY68" fmla="*/ 89535 h 531495"/>
                        <a:gd name="connsiteX69" fmla="*/ 373380 w 438242"/>
                        <a:gd name="connsiteY69" fmla="*/ 102870 h 531495"/>
                        <a:gd name="connsiteX70" fmla="*/ 377190 w 438242"/>
                        <a:gd name="connsiteY70" fmla="*/ 108585 h 531495"/>
                        <a:gd name="connsiteX71" fmla="*/ 381000 w 438242"/>
                        <a:gd name="connsiteY71" fmla="*/ 120015 h 531495"/>
                        <a:gd name="connsiteX72" fmla="*/ 392430 w 438242"/>
                        <a:gd name="connsiteY72" fmla="*/ 125730 h 531495"/>
                        <a:gd name="connsiteX73" fmla="*/ 403860 w 438242"/>
                        <a:gd name="connsiteY73" fmla="*/ 123825 h 531495"/>
                        <a:gd name="connsiteX74" fmla="*/ 407670 w 438242"/>
                        <a:gd name="connsiteY74" fmla="*/ 118110 h 531495"/>
                        <a:gd name="connsiteX75" fmla="*/ 413385 w 438242"/>
                        <a:gd name="connsiteY75" fmla="*/ 116205 h 531495"/>
                        <a:gd name="connsiteX76" fmla="*/ 428625 w 438242"/>
                        <a:gd name="connsiteY76" fmla="*/ 120015 h 531495"/>
                        <a:gd name="connsiteX77" fmla="*/ 432435 w 438242"/>
                        <a:gd name="connsiteY77" fmla="*/ 125730 h 531495"/>
                        <a:gd name="connsiteX78" fmla="*/ 434340 w 438242"/>
                        <a:gd name="connsiteY78" fmla="*/ 146685 h 531495"/>
                        <a:gd name="connsiteX79" fmla="*/ 438150 w 438242"/>
                        <a:gd name="connsiteY79" fmla="*/ 152400 h 531495"/>
                        <a:gd name="connsiteX80" fmla="*/ 436245 w 438242"/>
                        <a:gd name="connsiteY80" fmla="*/ 177165 h 531495"/>
                        <a:gd name="connsiteX81" fmla="*/ 409575 w 438242"/>
                        <a:gd name="connsiteY81" fmla="*/ 171450 h 531495"/>
                        <a:gd name="connsiteX82" fmla="*/ 382905 w 438242"/>
                        <a:gd name="connsiteY82" fmla="*/ 167640 h 531495"/>
                        <a:gd name="connsiteX83" fmla="*/ 356235 w 438242"/>
                        <a:gd name="connsiteY83" fmla="*/ 165735 h 531495"/>
                        <a:gd name="connsiteX84" fmla="*/ 297180 w 438242"/>
                        <a:gd name="connsiteY84" fmla="*/ 167640 h 531495"/>
                        <a:gd name="connsiteX85" fmla="*/ 285750 w 438242"/>
                        <a:gd name="connsiteY85" fmla="*/ 175260 h 531495"/>
                        <a:gd name="connsiteX86" fmla="*/ 281940 w 438242"/>
                        <a:gd name="connsiteY86" fmla="*/ 180975 h 531495"/>
                        <a:gd name="connsiteX87" fmla="*/ 276225 w 438242"/>
                        <a:gd name="connsiteY87" fmla="*/ 184785 h 531495"/>
                        <a:gd name="connsiteX88" fmla="*/ 274320 w 438242"/>
                        <a:gd name="connsiteY88" fmla="*/ 192405 h 531495"/>
                        <a:gd name="connsiteX89" fmla="*/ 270510 w 438242"/>
                        <a:gd name="connsiteY89" fmla="*/ 198120 h 531495"/>
                        <a:gd name="connsiteX90" fmla="*/ 264795 w 438242"/>
                        <a:gd name="connsiteY90" fmla="*/ 209550 h 531495"/>
                        <a:gd name="connsiteX91" fmla="*/ 259080 w 438242"/>
                        <a:gd name="connsiteY91" fmla="*/ 211455 h 531495"/>
                        <a:gd name="connsiteX92" fmla="*/ 255270 w 438242"/>
                        <a:gd name="connsiteY92" fmla="*/ 222885 h 531495"/>
                        <a:gd name="connsiteX93" fmla="*/ 247650 w 438242"/>
                        <a:gd name="connsiteY93" fmla="*/ 234315 h 531495"/>
                        <a:gd name="connsiteX94" fmla="*/ 241935 w 438242"/>
                        <a:gd name="connsiteY94" fmla="*/ 251460 h 531495"/>
                        <a:gd name="connsiteX95" fmla="*/ 240030 w 438242"/>
                        <a:gd name="connsiteY95" fmla="*/ 257175 h 531495"/>
                        <a:gd name="connsiteX96" fmla="*/ 236220 w 438242"/>
                        <a:gd name="connsiteY96" fmla="*/ 262890 h 531495"/>
                        <a:gd name="connsiteX97" fmla="*/ 234315 w 438242"/>
                        <a:gd name="connsiteY97" fmla="*/ 268605 h 531495"/>
                        <a:gd name="connsiteX98" fmla="*/ 226695 w 438242"/>
                        <a:gd name="connsiteY98" fmla="*/ 280035 h 531495"/>
                        <a:gd name="connsiteX99" fmla="*/ 222885 w 438242"/>
                        <a:gd name="connsiteY99" fmla="*/ 320040 h 531495"/>
                        <a:gd name="connsiteX100" fmla="*/ 220980 w 438242"/>
                        <a:gd name="connsiteY100" fmla="*/ 327660 h 531495"/>
                        <a:gd name="connsiteX101" fmla="*/ 224790 w 438242"/>
                        <a:gd name="connsiteY101" fmla="*/ 365760 h 531495"/>
                        <a:gd name="connsiteX102" fmla="*/ 228600 w 438242"/>
                        <a:gd name="connsiteY102" fmla="*/ 371475 h 531495"/>
                        <a:gd name="connsiteX103" fmla="*/ 232410 w 438242"/>
                        <a:gd name="connsiteY103" fmla="*/ 382905 h 531495"/>
                        <a:gd name="connsiteX104" fmla="*/ 228600 w 438242"/>
                        <a:gd name="connsiteY104" fmla="*/ 396240 h 531495"/>
                        <a:gd name="connsiteX105" fmla="*/ 222885 w 438242"/>
                        <a:gd name="connsiteY105" fmla="*/ 398145 h 531495"/>
                        <a:gd name="connsiteX106" fmla="*/ 220980 w 438242"/>
                        <a:gd name="connsiteY106" fmla="*/ 403860 h 531495"/>
                        <a:gd name="connsiteX107" fmla="*/ 215265 w 438242"/>
                        <a:gd name="connsiteY107" fmla="*/ 405765 h 531495"/>
                        <a:gd name="connsiteX108" fmla="*/ 211455 w 438242"/>
                        <a:gd name="connsiteY108" fmla="*/ 421005 h 531495"/>
                        <a:gd name="connsiteX109" fmla="*/ 209550 w 438242"/>
                        <a:gd name="connsiteY109" fmla="*/ 426720 h 531495"/>
                        <a:gd name="connsiteX110" fmla="*/ 203835 w 438242"/>
                        <a:gd name="connsiteY110" fmla="*/ 428625 h 531495"/>
                        <a:gd name="connsiteX111" fmla="*/ 179070 w 438242"/>
                        <a:gd name="connsiteY111" fmla="*/ 430530 h 531495"/>
                        <a:gd name="connsiteX112" fmla="*/ 165735 w 438242"/>
                        <a:gd name="connsiteY112" fmla="*/ 445770 h 531495"/>
                        <a:gd name="connsiteX113" fmla="*/ 160020 w 438242"/>
                        <a:gd name="connsiteY113" fmla="*/ 457200 h 531495"/>
                        <a:gd name="connsiteX114" fmla="*/ 158115 w 438242"/>
                        <a:gd name="connsiteY114" fmla="*/ 462915 h 531495"/>
                        <a:gd name="connsiteX115" fmla="*/ 152400 w 438242"/>
                        <a:gd name="connsiteY115" fmla="*/ 466725 h 531495"/>
                        <a:gd name="connsiteX116" fmla="*/ 139065 w 438242"/>
                        <a:gd name="connsiteY116" fmla="*/ 481965 h 531495"/>
                        <a:gd name="connsiteX117" fmla="*/ 137160 w 438242"/>
                        <a:gd name="connsiteY117" fmla="*/ 487680 h 531495"/>
                        <a:gd name="connsiteX118" fmla="*/ 127635 w 438242"/>
                        <a:gd name="connsiteY118" fmla="*/ 497205 h 531495"/>
                        <a:gd name="connsiteX119" fmla="*/ 125730 w 438242"/>
                        <a:gd name="connsiteY119" fmla="*/ 502920 h 531495"/>
                        <a:gd name="connsiteX120" fmla="*/ 118110 w 438242"/>
                        <a:gd name="connsiteY120" fmla="*/ 514350 h 531495"/>
                        <a:gd name="connsiteX121" fmla="*/ 116205 w 438242"/>
                        <a:gd name="connsiteY121" fmla="*/ 520065 h 531495"/>
                        <a:gd name="connsiteX122" fmla="*/ 110490 w 438242"/>
                        <a:gd name="connsiteY122" fmla="*/ 523875 h 531495"/>
                        <a:gd name="connsiteX123" fmla="*/ 99060 w 438242"/>
                        <a:gd name="connsiteY123" fmla="*/ 531495 h 531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</a:cxnLst>
                      <a:rect l="l" t="t" r="r" b="b"/>
                      <a:pathLst>
                        <a:path w="438242" h="531495">
                          <a:moveTo>
                            <a:pt x="99060" y="531495"/>
                          </a:moveTo>
                          <a:cubicBezTo>
                            <a:pt x="97922" y="525803"/>
                            <a:pt x="96597" y="512894"/>
                            <a:pt x="89535" y="510540"/>
                          </a:cubicBezTo>
                          <a:lnTo>
                            <a:pt x="83820" y="508635"/>
                          </a:lnTo>
                          <a:cubicBezTo>
                            <a:pt x="72901" y="492257"/>
                            <a:pt x="87440" y="511531"/>
                            <a:pt x="74295" y="501015"/>
                          </a:cubicBezTo>
                          <a:cubicBezTo>
                            <a:pt x="72507" y="499585"/>
                            <a:pt x="71509" y="497348"/>
                            <a:pt x="70485" y="495300"/>
                          </a:cubicBezTo>
                          <a:cubicBezTo>
                            <a:pt x="69587" y="493504"/>
                            <a:pt x="70000" y="491005"/>
                            <a:pt x="68580" y="489585"/>
                          </a:cubicBezTo>
                          <a:cubicBezTo>
                            <a:pt x="67160" y="488165"/>
                            <a:pt x="64770" y="488315"/>
                            <a:pt x="62865" y="487680"/>
                          </a:cubicBezTo>
                          <a:cubicBezTo>
                            <a:pt x="63500" y="475615"/>
                            <a:pt x="64770" y="463567"/>
                            <a:pt x="64770" y="451485"/>
                          </a:cubicBezTo>
                          <a:cubicBezTo>
                            <a:pt x="64770" y="451436"/>
                            <a:pt x="61858" y="439048"/>
                            <a:pt x="60960" y="438150"/>
                          </a:cubicBezTo>
                          <a:cubicBezTo>
                            <a:pt x="59540" y="436730"/>
                            <a:pt x="57150" y="436880"/>
                            <a:pt x="55245" y="436245"/>
                          </a:cubicBezTo>
                          <a:cubicBezTo>
                            <a:pt x="43962" y="427783"/>
                            <a:pt x="50267" y="432291"/>
                            <a:pt x="36195" y="422910"/>
                          </a:cubicBezTo>
                          <a:lnTo>
                            <a:pt x="30480" y="419100"/>
                          </a:lnTo>
                          <a:cubicBezTo>
                            <a:pt x="29210" y="417195"/>
                            <a:pt x="28458" y="414815"/>
                            <a:pt x="26670" y="413385"/>
                          </a:cubicBezTo>
                          <a:cubicBezTo>
                            <a:pt x="25102" y="412131"/>
                            <a:pt x="22375" y="412900"/>
                            <a:pt x="20955" y="411480"/>
                          </a:cubicBezTo>
                          <a:cubicBezTo>
                            <a:pt x="19535" y="410060"/>
                            <a:pt x="20025" y="407520"/>
                            <a:pt x="19050" y="405765"/>
                          </a:cubicBezTo>
                          <a:cubicBezTo>
                            <a:pt x="16826" y="401762"/>
                            <a:pt x="13970" y="398145"/>
                            <a:pt x="11430" y="394335"/>
                          </a:cubicBezTo>
                          <a:cubicBezTo>
                            <a:pt x="10160" y="392430"/>
                            <a:pt x="8344" y="390792"/>
                            <a:pt x="7620" y="388620"/>
                          </a:cubicBezTo>
                          <a:cubicBezTo>
                            <a:pt x="3086" y="375018"/>
                            <a:pt x="6038" y="380532"/>
                            <a:pt x="0" y="371475"/>
                          </a:cubicBezTo>
                          <a:cubicBezTo>
                            <a:pt x="635" y="359410"/>
                            <a:pt x="811" y="347312"/>
                            <a:pt x="1905" y="335280"/>
                          </a:cubicBezTo>
                          <a:cubicBezTo>
                            <a:pt x="2087" y="333280"/>
                            <a:pt x="2390" y="330985"/>
                            <a:pt x="3810" y="329565"/>
                          </a:cubicBezTo>
                          <a:cubicBezTo>
                            <a:pt x="5230" y="328145"/>
                            <a:pt x="7770" y="328635"/>
                            <a:pt x="9525" y="327660"/>
                          </a:cubicBezTo>
                          <a:cubicBezTo>
                            <a:pt x="13528" y="325436"/>
                            <a:pt x="20955" y="320040"/>
                            <a:pt x="20955" y="320040"/>
                          </a:cubicBezTo>
                          <a:cubicBezTo>
                            <a:pt x="29689" y="306939"/>
                            <a:pt x="27127" y="312954"/>
                            <a:pt x="30480" y="302895"/>
                          </a:cubicBezTo>
                          <a:cubicBezTo>
                            <a:pt x="31115" y="295275"/>
                            <a:pt x="30136" y="287343"/>
                            <a:pt x="32385" y="280035"/>
                          </a:cubicBezTo>
                          <a:cubicBezTo>
                            <a:pt x="32976" y="278116"/>
                            <a:pt x="36131" y="278524"/>
                            <a:pt x="38100" y="278130"/>
                          </a:cubicBezTo>
                          <a:cubicBezTo>
                            <a:pt x="42503" y="277249"/>
                            <a:pt x="47017" y="277028"/>
                            <a:pt x="51435" y="276225"/>
                          </a:cubicBezTo>
                          <a:cubicBezTo>
                            <a:pt x="54011" y="275757"/>
                            <a:pt x="56499" y="274888"/>
                            <a:pt x="59055" y="274320"/>
                          </a:cubicBezTo>
                          <a:cubicBezTo>
                            <a:pt x="62968" y="273451"/>
                            <a:pt x="70210" y="272552"/>
                            <a:pt x="74295" y="270510"/>
                          </a:cubicBezTo>
                          <a:cubicBezTo>
                            <a:pt x="89067" y="263124"/>
                            <a:pt x="71360" y="269583"/>
                            <a:pt x="85725" y="264795"/>
                          </a:cubicBezTo>
                          <a:cubicBezTo>
                            <a:pt x="86995" y="262890"/>
                            <a:pt x="87630" y="260350"/>
                            <a:pt x="89535" y="259080"/>
                          </a:cubicBezTo>
                          <a:cubicBezTo>
                            <a:pt x="91713" y="257628"/>
                            <a:pt x="94638" y="257894"/>
                            <a:pt x="97155" y="257175"/>
                          </a:cubicBezTo>
                          <a:cubicBezTo>
                            <a:pt x="99086" y="256623"/>
                            <a:pt x="100965" y="255905"/>
                            <a:pt x="102870" y="255270"/>
                          </a:cubicBezTo>
                          <a:cubicBezTo>
                            <a:pt x="108908" y="246213"/>
                            <a:pt x="105956" y="251727"/>
                            <a:pt x="110490" y="238125"/>
                          </a:cubicBezTo>
                          <a:cubicBezTo>
                            <a:pt x="111745" y="234360"/>
                            <a:pt x="112848" y="229381"/>
                            <a:pt x="116205" y="226695"/>
                          </a:cubicBezTo>
                          <a:cubicBezTo>
                            <a:pt x="117773" y="225441"/>
                            <a:pt x="120124" y="225688"/>
                            <a:pt x="121920" y="224790"/>
                          </a:cubicBezTo>
                          <a:cubicBezTo>
                            <a:pt x="136692" y="217404"/>
                            <a:pt x="118985" y="223863"/>
                            <a:pt x="133350" y="219075"/>
                          </a:cubicBezTo>
                          <a:cubicBezTo>
                            <a:pt x="147955" y="219710"/>
                            <a:pt x="162589" y="219859"/>
                            <a:pt x="177165" y="220980"/>
                          </a:cubicBezTo>
                          <a:cubicBezTo>
                            <a:pt x="179167" y="221134"/>
                            <a:pt x="180882" y="222685"/>
                            <a:pt x="182880" y="222885"/>
                          </a:cubicBezTo>
                          <a:cubicBezTo>
                            <a:pt x="193640" y="223961"/>
                            <a:pt x="204470" y="224155"/>
                            <a:pt x="215265" y="224790"/>
                          </a:cubicBezTo>
                          <a:cubicBezTo>
                            <a:pt x="217170" y="226060"/>
                            <a:pt x="218759" y="229155"/>
                            <a:pt x="220980" y="228600"/>
                          </a:cubicBezTo>
                          <a:cubicBezTo>
                            <a:pt x="222928" y="228113"/>
                            <a:pt x="222718" y="224886"/>
                            <a:pt x="222885" y="222885"/>
                          </a:cubicBezTo>
                          <a:cubicBezTo>
                            <a:pt x="223994" y="209581"/>
                            <a:pt x="223134" y="196127"/>
                            <a:pt x="224790" y="182880"/>
                          </a:cubicBezTo>
                          <a:cubicBezTo>
                            <a:pt x="225367" y="178262"/>
                            <a:pt x="231198" y="175433"/>
                            <a:pt x="234315" y="173355"/>
                          </a:cubicBezTo>
                          <a:cubicBezTo>
                            <a:pt x="235585" y="171450"/>
                            <a:pt x="236337" y="169070"/>
                            <a:pt x="238125" y="167640"/>
                          </a:cubicBezTo>
                          <a:cubicBezTo>
                            <a:pt x="239693" y="166386"/>
                            <a:pt x="242420" y="167155"/>
                            <a:pt x="243840" y="165735"/>
                          </a:cubicBezTo>
                          <a:cubicBezTo>
                            <a:pt x="245260" y="164315"/>
                            <a:pt x="244770" y="161775"/>
                            <a:pt x="245745" y="160020"/>
                          </a:cubicBezTo>
                          <a:cubicBezTo>
                            <a:pt x="247969" y="156017"/>
                            <a:pt x="251917" y="152934"/>
                            <a:pt x="253365" y="148590"/>
                          </a:cubicBezTo>
                          <a:lnTo>
                            <a:pt x="257175" y="137160"/>
                          </a:lnTo>
                          <a:cubicBezTo>
                            <a:pt x="257810" y="135255"/>
                            <a:pt x="257966" y="133116"/>
                            <a:pt x="259080" y="131445"/>
                          </a:cubicBezTo>
                          <a:cubicBezTo>
                            <a:pt x="260350" y="129540"/>
                            <a:pt x="261866" y="127778"/>
                            <a:pt x="262890" y="125730"/>
                          </a:cubicBezTo>
                          <a:cubicBezTo>
                            <a:pt x="265989" y="119532"/>
                            <a:pt x="263146" y="119759"/>
                            <a:pt x="268605" y="114300"/>
                          </a:cubicBezTo>
                          <a:cubicBezTo>
                            <a:pt x="270224" y="112681"/>
                            <a:pt x="272415" y="111760"/>
                            <a:pt x="274320" y="110490"/>
                          </a:cubicBezTo>
                          <a:cubicBezTo>
                            <a:pt x="275590" y="108585"/>
                            <a:pt x="277106" y="106823"/>
                            <a:pt x="278130" y="104775"/>
                          </a:cubicBezTo>
                          <a:cubicBezTo>
                            <a:pt x="279028" y="102979"/>
                            <a:pt x="278615" y="100480"/>
                            <a:pt x="280035" y="99060"/>
                          </a:cubicBezTo>
                          <a:cubicBezTo>
                            <a:pt x="281455" y="97640"/>
                            <a:pt x="283845" y="97790"/>
                            <a:pt x="285750" y="97155"/>
                          </a:cubicBezTo>
                          <a:cubicBezTo>
                            <a:pt x="291008" y="81381"/>
                            <a:pt x="287332" y="89067"/>
                            <a:pt x="297180" y="74295"/>
                          </a:cubicBezTo>
                          <a:lnTo>
                            <a:pt x="300990" y="68580"/>
                          </a:lnTo>
                          <a:cubicBezTo>
                            <a:pt x="301165" y="65784"/>
                            <a:pt x="300042" y="41901"/>
                            <a:pt x="304800" y="32385"/>
                          </a:cubicBezTo>
                          <a:cubicBezTo>
                            <a:pt x="305824" y="30337"/>
                            <a:pt x="306991" y="28289"/>
                            <a:pt x="308610" y="26670"/>
                          </a:cubicBezTo>
                          <a:cubicBezTo>
                            <a:pt x="312303" y="22977"/>
                            <a:pt x="315392" y="22504"/>
                            <a:pt x="320040" y="20955"/>
                          </a:cubicBezTo>
                          <a:cubicBezTo>
                            <a:pt x="325120" y="5715"/>
                            <a:pt x="317500" y="23495"/>
                            <a:pt x="327660" y="13335"/>
                          </a:cubicBezTo>
                          <a:cubicBezTo>
                            <a:pt x="328571" y="12424"/>
                            <a:pt x="331454" y="66"/>
                            <a:pt x="331470" y="0"/>
                          </a:cubicBezTo>
                          <a:cubicBezTo>
                            <a:pt x="340204" y="13101"/>
                            <a:pt x="337642" y="7086"/>
                            <a:pt x="340995" y="17145"/>
                          </a:cubicBezTo>
                          <a:cubicBezTo>
                            <a:pt x="341630" y="22225"/>
                            <a:pt x="341553" y="27446"/>
                            <a:pt x="342900" y="32385"/>
                          </a:cubicBezTo>
                          <a:cubicBezTo>
                            <a:pt x="343502" y="34594"/>
                            <a:pt x="345780" y="36008"/>
                            <a:pt x="346710" y="38100"/>
                          </a:cubicBezTo>
                          <a:cubicBezTo>
                            <a:pt x="348341" y="41770"/>
                            <a:pt x="349860" y="45569"/>
                            <a:pt x="350520" y="49530"/>
                          </a:cubicBezTo>
                          <a:cubicBezTo>
                            <a:pt x="350751" y="50913"/>
                            <a:pt x="352246" y="63549"/>
                            <a:pt x="354330" y="66675"/>
                          </a:cubicBezTo>
                          <a:cubicBezTo>
                            <a:pt x="360905" y="76537"/>
                            <a:pt x="362593" y="68603"/>
                            <a:pt x="367665" y="83820"/>
                          </a:cubicBezTo>
                          <a:cubicBezTo>
                            <a:pt x="368300" y="85725"/>
                            <a:pt x="369018" y="87604"/>
                            <a:pt x="369570" y="89535"/>
                          </a:cubicBezTo>
                          <a:cubicBezTo>
                            <a:pt x="370384" y="92383"/>
                            <a:pt x="371857" y="99825"/>
                            <a:pt x="373380" y="102870"/>
                          </a:cubicBezTo>
                          <a:cubicBezTo>
                            <a:pt x="374404" y="104918"/>
                            <a:pt x="376260" y="106493"/>
                            <a:pt x="377190" y="108585"/>
                          </a:cubicBezTo>
                          <a:cubicBezTo>
                            <a:pt x="378821" y="112255"/>
                            <a:pt x="377190" y="118745"/>
                            <a:pt x="381000" y="120015"/>
                          </a:cubicBezTo>
                          <a:cubicBezTo>
                            <a:pt x="388887" y="122644"/>
                            <a:pt x="385044" y="120806"/>
                            <a:pt x="392430" y="125730"/>
                          </a:cubicBezTo>
                          <a:cubicBezTo>
                            <a:pt x="396240" y="125095"/>
                            <a:pt x="400405" y="125552"/>
                            <a:pt x="403860" y="123825"/>
                          </a:cubicBezTo>
                          <a:cubicBezTo>
                            <a:pt x="405908" y="122801"/>
                            <a:pt x="405882" y="119540"/>
                            <a:pt x="407670" y="118110"/>
                          </a:cubicBezTo>
                          <a:cubicBezTo>
                            <a:pt x="409238" y="116856"/>
                            <a:pt x="411480" y="116840"/>
                            <a:pt x="413385" y="116205"/>
                          </a:cubicBezTo>
                          <a:cubicBezTo>
                            <a:pt x="413859" y="116300"/>
                            <a:pt x="426672" y="118453"/>
                            <a:pt x="428625" y="120015"/>
                          </a:cubicBezTo>
                          <a:cubicBezTo>
                            <a:pt x="430413" y="121445"/>
                            <a:pt x="431165" y="123825"/>
                            <a:pt x="432435" y="125730"/>
                          </a:cubicBezTo>
                          <a:cubicBezTo>
                            <a:pt x="433070" y="132715"/>
                            <a:pt x="432870" y="139827"/>
                            <a:pt x="434340" y="146685"/>
                          </a:cubicBezTo>
                          <a:cubicBezTo>
                            <a:pt x="434820" y="148924"/>
                            <a:pt x="438007" y="150115"/>
                            <a:pt x="438150" y="152400"/>
                          </a:cubicBezTo>
                          <a:cubicBezTo>
                            <a:pt x="438666" y="160663"/>
                            <a:pt x="436880" y="168910"/>
                            <a:pt x="436245" y="177165"/>
                          </a:cubicBezTo>
                          <a:cubicBezTo>
                            <a:pt x="419958" y="171736"/>
                            <a:pt x="428800" y="173853"/>
                            <a:pt x="409575" y="171450"/>
                          </a:cubicBezTo>
                          <a:cubicBezTo>
                            <a:pt x="397489" y="167421"/>
                            <a:pt x="404871" y="169397"/>
                            <a:pt x="382905" y="167640"/>
                          </a:cubicBezTo>
                          <a:lnTo>
                            <a:pt x="356235" y="165735"/>
                          </a:lnTo>
                          <a:cubicBezTo>
                            <a:pt x="336550" y="166370"/>
                            <a:pt x="316698" y="165002"/>
                            <a:pt x="297180" y="167640"/>
                          </a:cubicBezTo>
                          <a:cubicBezTo>
                            <a:pt x="292642" y="168253"/>
                            <a:pt x="285750" y="175260"/>
                            <a:pt x="285750" y="175260"/>
                          </a:cubicBezTo>
                          <a:cubicBezTo>
                            <a:pt x="284480" y="177165"/>
                            <a:pt x="283559" y="179356"/>
                            <a:pt x="281940" y="180975"/>
                          </a:cubicBezTo>
                          <a:cubicBezTo>
                            <a:pt x="280321" y="182594"/>
                            <a:pt x="277495" y="182880"/>
                            <a:pt x="276225" y="184785"/>
                          </a:cubicBezTo>
                          <a:cubicBezTo>
                            <a:pt x="274773" y="186963"/>
                            <a:pt x="275351" y="189999"/>
                            <a:pt x="274320" y="192405"/>
                          </a:cubicBezTo>
                          <a:cubicBezTo>
                            <a:pt x="273418" y="194509"/>
                            <a:pt x="271534" y="196072"/>
                            <a:pt x="270510" y="198120"/>
                          </a:cubicBezTo>
                          <a:cubicBezTo>
                            <a:pt x="268209" y="202721"/>
                            <a:pt x="269345" y="205910"/>
                            <a:pt x="264795" y="209550"/>
                          </a:cubicBezTo>
                          <a:cubicBezTo>
                            <a:pt x="263227" y="210804"/>
                            <a:pt x="260985" y="210820"/>
                            <a:pt x="259080" y="211455"/>
                          </a:cubicBezTo>
                          <a:cubicBezTo>
                            <a:pt x="257810" y="215265"/>
                            <a:pt x="257498" y="219543"/>
                            <a:pt x="255270" y="222885"/>
                          </a:cubicBezTo>
                          <a:cubicBezTo>
                            <a:pt x="252730" y="226695"/>
                            <a:pt x="249098" y="229971"/>
                            <a:pt x="247650" y="234315"/>
                          </a:cubicBezTo>
                          <a:lnTo>
                            <a:pt x="241935" y="251460"/>
                          </a:lnTo>
                          <a:cubicBezTo>
                            <a:pt x="241300" y="253365"/>
                            <a:pt x="241144" y="255504"/>
                            <a:pt x="240030" y="257175"/>
                          </a:cubicBezTo>
                          <a:cubicBezTo>
                            <a:pt x="238760" y="259080"/>
                            <a:pt x="237244" y="260842"/>
                            <a:pt x="236220" y="262890"/>
                          </a:cubicBezTo>
                          <a:cubicBezTo>
                            <a:pt x="235322" y="264686"/>
                            <a:pt x="235290" y="266850"/>
                            <a:pt x="234315" y="268605"/>
                          </a:cubicBezTo>
                          <a:cubicBezTo>
                            <a:pt x="232091" y="272608"/>
                            <a:pt x="226695" y="280035"/>
                            <a:pt x="226695" y="280035"/>
                          </a:cubicBezTo>
                          <a:cubicBezTo>
                            <a:pt x="225974" y="288683"/>
                            <a:pt x="224385" y="310292"/>
                            <a:pt x="222885" y="320040"/>
                          </a:cubicBezTo>
                          <a:cubicBezTo>
                            <a:pt x="222487" y="322628"/>
                            <a:pt x="221615" y="325120"/>
                            <a:pt x="220980" y="327660"/>
                          </a:cubicBezTo>
                          <a:cubicBezTo>
                            <a:pt x="221091" y="329553"/>
                            <a:pt x="219820" y="355821"/>
                            <a:pt x="224790" y="365760"/>
                          </a:cubicBezTo>
                          <a:cubicBezTo>
                            <a:pt x="225814" y="367808"/>
                            <a:pt x="227670" y="369383"/>
                            <a:pt x="228600" y="371475"/>
                          </a:cubicBezTo>
                          <a:cubicBezTo>
                            <a:pt x="230231" y="375145"/>
                            <a:pt x="232410" y="382905"/>
                            <a:pt x="232410" y="382905"/>
                          </a:cubicBezTo>
                          <a:cubicBezTo>
                            <a:pt x="232394" y="382971"/>
                            <a:pt x="229511" y="395329"/>
                            <a:pt x="228600" y="396240"/>
                          </a:cubicBezTo>
                          <a:cubicBezTo>
                            <a:pt x="227180" y="397660"/>
                            <a:pt x="224790" y="397510"/>
                            <a:pt x="222885" y="398145"/>
                          </a:cubicBezTo>
                          <a:cubicBezTo>
                            <a:pt x="222250" y="400050"/>
                            <a:pt x="222400" y="402440"/>
                            <a:pt x="220980" y="403860"/>
                          </a:cubicBezTo>
                          <a:cubicBezTo>
                            <a:pt x="219560" y="405280"/>
                            <a:pt x="216240" y="404010"/>
                            <a:pt x="215265" y="405765"/>
                          </a:cubicBezTo>
                          <a:cubicBezTo>
                            <a:pt x="212722" y="410342"/>
                            <a:pt x="213111" y="416037"/>
                            <a:pt x="211455" y="421005"/>
                          </a:cubicBezTo>
                          <a:cubicBezTo>
                            <a:pt x="210820" y="422910"/>
                            <a:pt x="210970" y="425300"/>
                            <a:pt x="209550" y="426720"/>
                          </a:cubicBezTo>
                          <a:cubicBezTo>
                            <a:pt x="208130" y="428140"/>
                            <a:pt x="205828" y="428376"/>
                            <a:pt x="203835" y="428625"/>
                          </a:cubicBezTo>
                          <a:cubicBezTo>
                            <a:pt x="195620" y="429652"/>
                            <a:pt x="187325" y="429895"/>
                            <a:pt x="179070" y="430530"/>
                          </a:cubicBezTo>
                          <a:cubicBezTo>
                            <a:pt x="172402" y="434975"/>
                            <a:pt x="168910" y="436245"/>
                            <a:pt x="165735" y="445770"/>
                          </a:cubicBezTo>
                          <a:cubicBezTo>
                            <a:pt x="160947" y="460135"/>
                            <a:pt x="167406" y="442428"/>
                            <a:pt x="160020" y="457200"/>
                          </a:cubicBezTo>
                          <a:cubicBezTo>
                            <a:pt x="159122" y="458996"/>
                            <a:pt x="159369" y="461347"/>
                            <a:pt x="158115" y="462915"/>
                          </a:cubicBezTo>
                          <a:cubicBezTo>
                            <a:pt x="156685" y="464703"/>
                            <a:pt x="154305" y="465455"/>
                            <a:pt x="152400" y="466725"/>
                          </a:cubicBezTo>
                          <a:cubicBezTo>
                            <a:pt x="143510" y="480060"/>
                            <a:pt x="148590" y="475615"/>
                            <a:pt x="139065" y="481965"/>
                          </a:cubicBezTo>
                          <a:cubicBezTo>
                            <a:pt x="138430" y="483870"/>
                            <a:pt x="138414" y="486112"/>
                            <a:pt x="137160" y="487680"/>
                          </a:cubicBezTo>
                          <a:cubicBezTo>
                            <a:pt x="127000" y="500380"/>
                            <a:pt x="135255" y="481965"/>
                            <a:pt x="127635" y="497205"/>
                          </a:cubicBezTo>
                          <a:cubicBezTo>
                            <a:pt x="126737" y="499001"/>
                            <a:pt x="126705" y="501165"/>
                            <a:pt x="125730" y="502920"/>
                          </a:cubicBezTo>
                          <a:cubicBezTo>
                            <a:pt x="123506" y="506923"/>
                            <a:pt x="119558" y="510006"/>
                            <a:pt x="118110" y="514350"/>
                          </a:cubicBezTo>
                          <a:cubicBezTo>
                            <a:pt x="117475" y="516255"/>
                            <a:pt x="117459" y="518497"/>
                            <a:pt x="116205" y="520065"/>
                          </a:cubicBezTo>
                          <a:cubicBezTo>
                            <a:pt x="114775" y="521853"/>
                            <a:pt x="112395" y="522605"/>
                            <a:pt x="110490" y="523875"/>
                          </a:cubicBezTo>
                          <a:lnTo>
                            <a:pt x="99060" y="531495"/>
                          </a:lnTo>
                          <a:close/>
                        </a:path>
                      </a:pathLst>
                    </a:custGeom>
                    <a:solidFill>
                      <a:srgbClr val="B5E61D"/>
                    </a:solid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7" name="Полилиния 576"/>
                    <p:cNvSpPr/>
                    <p:nvPr/>
                  </p:nvSpPr>
                  <p:spPr>
                    <a:xfrm>
                      <a:off x="9632711" y="3223127"/>
                      <a:ext cx="763449" cy="642058"/>
                    </a:xfrm>
                    <a:custGeom>
                      <a:avLst/>
                      <a:gdLst>
                        <a:gd name="connsiteX0" fmla="*/ 327660 w 750570"/>
                        <a:gd name="connsiteY0" fmla="*/ 603885 h 622935"/>
                        <a:gd name="connsiteX1" fmla="*/ 340995 w 750570"/>
                        <a:gd name="connsiteY1" fmla="*/ 605790 h 622935"/>
                        <a:gd name="connsiteX2" fmla="*/ 346710 w 750570"/>
                        <a:gd name="connsiteY2" fmla="*/ 607695 h 622935"/>
                        <a:gd name="connsiteX3" fmla="*/ 350520 w 750570"/>
                        <a:gd name="connsiteY3" fmla="*/ 613410 h 622935"/>
                        <a:gd name="connsiteX4" fmla="*/ 367665 w 750570"/>
                        <a:gd name="connsiteY4" fmla="*/ 622935 h 622935"/>
                        <a:gd name="connsiteX5" fmla="*/ 384810 w 750570"/>
                        <a:gd name="connsiteY5" fmla="*/ 619125 h 622935"/>
                        <a:gd name="connsiteX6" fmla="*/ 388620 w 750570"/>
                        <a:gd name="connsiteY6" fmla="*/ 613410 h 622935"/>
                        <a:gd name="connsiteX7" fmla="*/ 400050 w 750570"/>
                        <a:gd name="connsiteY7" fmla="*/ 609600 h 622935"/>
                        <a:gd name="connsiteX8" fmla="*/ 405765 w 750570"/>
                        <a:gd name="connsiteY8" fmla="*/ 605790 h 622935"/>
                        <a:gd name="connsiteX9" fmla="*/ 411480 w 750570"/>
                        <a:gd name="connsiteY9" fmla="*/ 603885 h 622935"/>
                        <a:gd name="connsiteX10" fmla="*/ 451485 w 750570"/>
                        <a:gd name="connsiteY10" fmla="*/ 601980 h 622935"/>
                        <a:gd name="connsiteX11" fmla="*/ 457200 w 750570"/>
                        <a:gd name="connsiteY11" fmla="*/ 598170 h 622935"/>
                        <a:gd name="connsiteX12" fmla="*/ 468630 w 750570"/>
                        <a:gd name="connsiteY12" fmla="*/ 594360 h 622935"/>
                        <a:gd name="connsiteX13" fmla="*/ 487680 w 750570"/>
                        <a:gd name="connsiteY13" fmla="*/ 596265 h 622935"/>
                        <a:gd name="connsiteX14" fmla="*/ 493395 w 750570"/>
                        <a:gd name="connsiteY14" fmla="*/ 607695 h 622935"/>
                        <a:gd name="connsiteX15" fmla="*/ 499110 w 750570"/>
                        <a:gd name="connsiteY15" fmla="*/ 611505 h 622935"/>
                        <a:gd name="connsiteX16" fmla="*/ 508635 w 750570"/>
                        <a:gd name="connsiteY16" fmla="*/ 609600 h 622935"/>
                        <a:gd name="connsiteX17" fmla="*/ 510540 w 750570"/>
                        <a:gd name="connsiteY17" fmla="*/ 603885 h 622935"/>
                        <a:gd name="connsiteX18" fmla="*/ 512445 w 750570"/>
                        <a:gd name="connsiteY18" fmla="*/ 592455 h 622935"/>
                        <a:gd name="connsiteX19" fmla="*/ 531495 w 750570"/>
                        <a:gd name="connsiteY19" fmla="*/ 594360 h 622935"/>
                        <a:gd name="connsiteX20" fmla="*/ 537210 w 750570"/>
                        <a:gd name="connsiteY20" fmla="*/ 605790 h 622935"/>
                        <a:gd name="connsiteX21" fmla="*/ 548640 w 750570"/>
                        <a:gd name="connsiteY21" fmla="*/ 611505 h 622935"/>
                        <a:gd name="connsiteX22" fmla="*/ 582930 w 750570"/>
                        <a:gd name="connsiteY22" fmla="*/ 609600 h 622935"/>
                        <a:gd name="connsiteX23" fmla="*/ 605790 w 750570"/>
                        <a:gd name="connsiteY23" fmla="*/ 598170 h 622935"/>
                        <a:gd name="connsiteX24" fmla="*/ 645795 w 750570"/>
                        <a:gd name="connsiteY24" fmla="*/ 596265 h 622935"/>
                        <a:gd name="connsiteX25" fmla="*/ 651510 w 750570"/>
                        <a:gd name="connsiteY25" fmla="*/ 594360 h 622935"/>
                        <a:gd name="connsiteX26" fmla="*/ 653415 w 750570"/>
                        <a:gd name="connsiteY26" fmla="*/ 588645 h 622935"/>
                        <a:gd name="connsiteX27" fmla="*/ 657225 w 750570"/>
                        <a:gd name="connsiteY27" fmla="*/ 582930 h 622935"/>
                        <a:gd name="connsiteX28" fmla="*/ 661035 w 750570"/>
                        <a:gd name="connsiteY28" fmla="*/ 571500 h 622935"/>
                        <a:gd name="connsiteX29" fmla="*/ 668655 w 750570"/>
                        <a:gd name="connsiteY29" fmla="*/ 560070 h 622935"/>
                        <a:gd name="connsiteX30" fmla="*/ 670560 w 750570"/>
                        <a:gd name="connsiteY30" fmla="*/ 548640 h 622935"/>
                        <a:gd name="connsiteX31" fmla="*/ 678180 w 750570"/>
                        <a:gd name="connsiteY31" fmla="*/ 520065 h 622935"/>
                        <a:gd name="connsiteX32" fmla="*/ 683895 w 750570"/>
                        <a:gd name="connsiteY32" fmla="*/ 508635 h 622935"/>
                        <a:gd name="connsiteX33" fmla="*/ 681990 w 750570"/>
                        <a:gd name="connsiteY33" fmla="*/ 499110 h 622935"/>
                        <a:gd name="connsiteX34" fmla="*/ 672465 w 750570"/>
                        <a:gd name="connsiteY34" fmla="*/ 481965 h 622935"/>
                        <a:gd name="connsiteX35" fmla="*/ 666750 w 750570"/>
                        <a:gd name="connsiteY35" fmla="*/ 478155 h 622935"/>
                        <a:gd name="connsiteX36" fmla="*/ 661035 w 750570"/>
                        <a:gd name="connsiteY36" fmla="*/ 466725 h 622935"/>
                        <a:gd name="connsiteX37" fmla="*/ 655320 w 750570"/>
                        <a:gd name="connsiteY37" fmla="*/ 455295 h 622935"/>
                        <a:gd name="connsiteX38" fmla="*/ 657225 w 750570"/>
                        <a:gd name="connsiteY38" fmla="*/ 443865 h 622935"/>
                        <a:gd name="connsiteX39" fmla="*/ 662940 w 750570"/>
                        <a:gd name="connsiteY39" fmla="*/ 424815 h 622935"/>
                        <a:gd name="connsiteX40" fmla="*/ 664845 w 750570"/>
                        <a:gd name="connsiteY40" fmla="*/ 417195 h 622935"/>
                        <a:gd name="connsiteX41" fmla="*/ 668655 w 750570"/>
                        <a:gd name="connsiteY41" fmla="*/ 405765 h 622935"/>
                        <a:gd name="connsiteX42" fmla="*/ 683895 w 750570"/>
                        <a:gd name="connsiteY42" fmla="*/ 403860 h 622935"/>
                        <a:gd name="connsiteX43" fmla="*/ 691515 w 750570"/>
                        <a:gd name="connsiteY43" fmla="*/ 394335 h 622935"/>
                        <a:gd name="connsiteX44" fmla="*/ 695325 w 750570"/>
                        <a:gd name="connsiteY44" fmla="*/ 382905 h 622935"/>
                        <a:gd name="connsiteX45" fmla="*/ 697230 w 750570"/>
                        <a:gd name="connsiteY45" fmla="*/ 369570 h 622935"/>
                        <a:gd name="connsiteX46" fmla="*/ 704850 w 750570"/>
                        <a:gd name="connsiteY46" fmla="*/ 358140 h 622935"/>
                        <a:gd name="connsiteX47" fmla="*/ 706755 w 750570"/>
                        <a:gd name="connsiteY47" fmla="*/ 350520 h 622935"/>
                        <a:gd name="connsiteX48" fmla="*/ 708660 w 750570"/>
                        <a:gd name="connsiteY48" fmla="*/ 344805 h 622935"/>
                        <a:gd name="connsiteX49" fmla="*/ 710565 w 750570"/>
                        <a:gd name="connsiteY49" fmla="*/ 316230 h 622935"/>
                        <a:gd name="connsiteX50" fmla="*/ 712470 w 750570"/>
                        <a:gd name="connsiteY50" fmla="*/ 304800 h 622935"/>
                        <a:gd name="connsiteX51" fmla="*/ 735330 w 750570"/>
                        <a:gd name="connsiteY51" fmla="*/ 299085 h 622935"/>
                        <a:gd name="connsiteX52" fmla="*/ 741045 w 750570"/>
                        <a:gd name="connsiteY52" fmla="*/ 297180 h 622935"/>
                        <a:gd name="connsiteX53" fmla="*/ 742950 w 750570"/>
                        <a:gd name="connsiteY53" fmla="*/ 291465 h 622935"/>
                        <a:gd name="connsiteX54" fmla="*/ 746760 w 750570"/>
                        <a:gd name="connsiteY54" fmla="*/ 285750 h 622935"/>
                        <a:gd name="connsiteX55" fmla="*/ 748665 w 750570"/>
                        <a:gd name="connsiteY55" fmla="*/ 278130 h 622935"/>
                        <a:gd name="connsiteX56" fmla="*/ 750570 w 750570"/>
                        <a:gd name="connsiteY56" fmla="*/ 272415 h 622935"/>
                        <a:gd name="connsiteX57" fmla="*/ 744855 w 750570"/>
                        <a:gd name="connsiteY57" fmla="*/ 257175 h 622935"/>
                        <a:gd name="connsiteX58" fmla="*/ 742950 w 750570"/>
                        <a:gd name="connsiteY58" fmla="*/ 251460 h 622935"/>
                        <a:gd name="connsiteX59" fmla="*/ 737235 w 750570"/>
                        <a:gd name="connsiteY59" fmla="*/ 247650 h 622935"/>
                        <a:gd name="connsiteX60" fmla="*/ 735330 w 750570"/>
                        <a:gd name="connsiteY60" fmla="*/ 240030 h 622935"/>
                        <a:gd name="connsiteX61" fmla="*/ 727710 w 750570"/>
                        <a:gd name="connsiteY61" fmla="*/ 238125 h 622935"/>
                        <a:gd name="connsiteX62" fmla="*/ 716280 w 750570"/>
                        <a:gd name="connsiteY62" fmla="*/ 232410 h 622935"/>
                        <a:gd name="connsiteX63" fmla="*/ 704850 w 750570"/>
                        <a:gd name="connsiteY63" fmla="*/ 228600 h 622935"/>
                        <a:gd name="connsiteX64" fmla="*/ 699135 w 750570"/>
                        <a:gd name="connsiteY64" fmla="*/ 226695 h 622935"/>
                        <a:gd name="connsiteX65" fmla="*/ 697230 w 750570"/>
                        <a:gd name="connsiteY65" fmla="*/ 220980 h 622935"/>
                        <a:gd name="connsiteX66" fmla="*/ 693420 w 750570"/>
                        <a:gd name="connsiteY66" fmla="*/ 215265 h 622935"/>
                        <a:gd name="connsiteX67" fmla="*/ 695325 w 750570"/>
                        <a:gd name="connsiteY67" fmla="*/ 196215 h 622935"/>
                        <a:gd name="connsiteX68" fmla="*/ 699135 w 750570"/>
                        <a:gd name="connsiteY68" fmla="*/ 184785 h 622935"/>
                        <a:gd name="connsiteX69" fmla="*/ 689610 w 750570"/>
                        <a:gd name="connsiteY69" fmla="*/ 167640 h 622935"/>
                        <a:gd name="connsiteX70" fmla="*/ 678180 w 750570"/>
                        <a:gd name="connsiteY70" fmla="*/ 156210 h 622935"/>
                        <a:gd name="connsiteX71" fmla="*/ 668655 w 750570"/>
                        <a:gd name="connsiteY71" fmla="*/ 146685 h 622935"/>
                        <a:gd name="connsiteX72" fmla="*/ 655320 w 750570"/>
                        <a:gd name="connsiteY72" fmla="*/ 137160 h 622935"/>
                        <a:gd name="connsiteX73" fmla="*/ 649605 w 750570"/>
                        <a:gd name="connsiteY73" fmla="*/ 135255 h 622935"/>
                        <a:gd name="connsiteX74" fmla="*/ 645795 w 750570"/>
                        <a:gd name="connsiteY74" fmla="*/ 129540 h 622935"/>
                        <a:gd name="connsiteX75" fmla="*/ 649605 w 750570"/>
                        <a:gd name="connsiteY75" fmla="*/ 106680 h 622935"/>
                        <a:gd name="connsiteX76" fmla="*/ 653415 w 750570"/>
                        <a:gd name="connsiteY76" fmla="*/ 100965 h 622935"/>
                        <a:gd name="connsiteX77" fmla="*/ 649605 w 750570"/>
                        <a:gd name="connsiteY77" fmla="*/ 78105 h 622935"/>
                        <a:gd name="connsiteX78" fmla="*/ 634365 w 750570"/>
                        <a:gd name="connsiteY78" fmla="*/ 64770 h 622935"/>
                        <a:gd name="connsiteX79" fmla="*/ 628650 w 750570"/>
                        <a:gd name="connsiteY79" fmla="*/ 62865 h 622935"/>
                        <a:gd name="connsiteX80" fmla="*/ 617220 w 750570"/>
                        <a:gd name="connsiteY80" fmla="*/ 57150 h 622935"/>
                        <a:gd name="connsiteX81" fmla="*/ 586740 w 750570"/>
                        <a:gd name="connsiteY81" fmla="*/ 59055 h 622935"/>
                        <a:gd name="connsiteX82" fmla="*/ 581025 w 750570"/>
                        <a:gd name="connsiteY82" fmla="*/ 60960 h 622935"/>
                        <a:gd name="connsiteX83" fmla="*/ 560070 w 750570"/>
                        <a:gd name="connsiteY83" fmla="*/ 62865 h 622935"/>
                        <a:gd name="connsiteX84" fmla="*/ 535305 w 750570"/>
                        <a:gd name="connsiteY84" fmla="*/ 68580 h 622935"/>
                        <a:gd name="connsiteX85" fmla="*/ 523875 w 750570"/>
                        <a:gd name="connsiteY85" fmla="*/ 72390 h 622935"/>
                        <a:gd name="connsiteX86" fmla="*/ 508635 w 750570"/>
                        <a:gd name="connsiteY86" fmla="*/ 74295 h 622935"/>
                        <a:gd name="connsiteX87" fmla="*/ 478155 w 750570"/>
                        <a:gd name="connsiteY87" fmla="*/ 83820 h 622935"/>
                        <a:gd name="connsiteX88" fmla="*/ 462915 w 750570"/>
                        <a:gd name="connsiteY88" fmla="*/ 80010 h 622935"/>
                        <a:gd name="connsiteX89" fmla="*/ 457200 w 750570"/>
                        <a:gd name="connsiteY89" fmla="*/ 76200 h 622935"/>
                        <a:gd name="connsiteX90" fmla="*/ 455295 w 750570"/>
                        <a:gd name="connsiteY90" fmla="*/ 70485 h 622935"/>
                        <a:gd name="connsiteX91" fmla="*/ 443865 w 750570"/>
                        <a:gd name="connsiteY91" fmla="*/ 64770 h 622935"/>
                        <a:gd name="connsiteX92" fmla="*/ 440055 w 750570"/>
                        <a:gd name="connsiteY92" fmla="*/ 59055 h 622935"/>
                        <a:gd name="connsiteX93" fmla="*/ 434340 w 750570"/>
                        <a:gd name="connsiteY93" fmla="*/ 55245 h 622935"/>
                        <a:gd name="connsiteX94" fmla="*/ 426720 w 750570"/>
                        <a:gd name="connsiteY94" fmla="*/ 43815 h 622935"/>
                        <a:gd name="connsiteX95" fmla="*/ 424815 w 750570"/>
                        <a:gd name="connsiteY95" fmla="*/ 28575 h 622935"/>
                        <a:gd name="connsiteX96" fmla="*/ 419100 w 750570"/>
                        <a:gd name="connsiteY96" fmla="*/ 24765 h 622935"/>
                        <a:gd name="connsiteX97" fmla="*/ 401955 w 750570"/>
                        <a:gd name="connsiteY97" fmla="*/ 17145 h 622935"/>
                        <a:gd name="connsiteX98" fmla="*/ 403860 w 750570"/>
                        <a:gd name="connsiteY98" fmla="*/ 11430 h 622935"/>
                        <a:gd name="connsiteX99" fmla="*/ 409575 w 750570"/>
                        <a:gd name="connsiteY99" fmla="*/ 9525 h 622935"/>
                        <a:gd name="connsiteX100" fmla="*/ 407670 w 750570"/>
                        <a:gd name="connsiteY100" fmla="*/ 0 h 622935"/>
                        <a:gd name="connsiteX101" fmla="*/ 394335 w 750570"/>
                        <a:gd name="connsiteY101" fmla="*/ 1905 h 622935"/>
                        <a:gd name="connsiteX102" fmla="*/ 382905 w 750570"/>
                        <a:gd name="connsiteY102" fmla="*/ 24765 h 622935"/>
                        <a:gd name="connsiteX103" fmla="*/ 381000 w 750570"/>
                        <a:gd name="connsiteY103" fmla="*/ 30480 h 622935"/>
                        <a:gd name="connsiteX104" fmla="*/ 379095 w 750570"/>
                        <a:gd name="connsiteY104" fmla="*/ 36195 h 622935"/>
                        <a:gd name="connsiteX105" fmla="*/ 371475 w 750570"/>
                        <a:gd name="connsiteY105" fmla="*/ 47625 h 622935"/>
                        <a:gd name="connsiteX106" fmla="*/ 367665 w 750570"/>
                        <a:gd name="connsiteY106" fmla="*/ 59055 h 622935"/>
                        <a:gd name="connsiteX107" fmla="*/ 361950 w 750570"/>
                        <a:gd name="connsiteY107" fmla="*/ 70485 h 622935"/>
                        <a:gd name="connsiteX108" fmla="*/ 342900 w 750570"/>
                        <a:gd name="connsiteY108" fmla="*/ 68580 h 622935"/>
                        <a:gd name="connsiteX109" fmla="*/ 289560 w 750570"/>
                        <a:gd name="connsiteY109" fmla="*/ 66675 h 622935"/>
                        <a:gd name="connsiteX110" fmla="*/ 285750 w 750570"/>
                        <a:gd name="connsiteY110" fmla="*/ 60960 h 622935"/>
                        <a:gd name="connsiteX111" fmla="*/ 278130 w 750570"/>
                        <a:gd name="connsiteY111" fmla="*/ 49530 h 622935"/>
                        <a:gd name="connsiteX112" fmla="*/ 276225 w 750570"/>
                        <a:gd name="connsiteY112" fmla="*/ 41910 h 622935"/>
                        <a:gd name="connsiteX113" fmla="*/ 270510 w 750570"/>
                        <a:gd name="connsiteY113" fmla="*/ 43815 h 622935"/>
                        <a:gd name="connsiteX114" fmla="*/ 260985 w 750570"/>
                        <a:gd name="connsiteY114" fmla="*/ 45720 h 622935"/>
                        <a:gd name="connsiteX115" fmla="*/ 255270 w 750570"/>
                        <a:gd name="connsiteY115" fmla="*/ 49530 h 622935"/>
                        <a:gd name="connsiteX116" fmla="*/ 249555 w 750570"/>
                        <a:gd name="connsiteY116" fmla="*/ 51435 h 622935"/>
                        <a:gd name="connsiteX117" fmla="*/ 245745 w 750570"/>
                        <a:gd name="connsiteY117" fmla="*/ 57150 h 622935"/>
                        <a:gd name="connsiteX118" fmla="*/ 234315 w 750570"/>
                        <a:gd name="connsiteY118" fmla="*/ 64770 h 622935"/>
                        <a:gd name="connsiteX119" fmla="*/ 226695 w 750570"/>
                        <a:gd name="connsiteY119" fmla="*/ 72390 h 622935"/>
                        <a:gd name="connsiteX120" fmla="*/ 207645 w 750570"/>
                        <a:gd name="connsiteY120" fmla="*/ 83820 h 622935"/>
                        <a:gd name="connsiteX121" fmla="*/ 201930 w 750570"/>
                        <a:gd name="connsiteY121" fmla="*/ 85725 h 622935"/>
                        <a:gd name="connsiteX122" fmla="*/ 139065 w 750570"/>
                        <a:gd name="connsiteY122" fmla="*/ 87630 h 622935"/>
                        <a:gd name="connsiteX123" fmla="*/ 125730 w 750570"/>
                        <a:gd name="connsiteY123" fmla="*/ 89535 h 622935"/>
                        <a:gd name="connsiteX124" fmla="*/ 123825 w 750570"/>
                        <a:gd name="connsiteY124" fmla="*/ 104775 h 622935"/>
                        <a:gd name="connsiteX125" fmla="*/ 121920 w 750570"/>
                        <a:gd name="connsiteY125" fmla="*/ 110490 h 622935"/>
                        <a:gd name="connsiteX126" fmla="*/ 118110 w 750570"/>
                        <a:gd name="connsiteY126" fmla="*/ 116205 h 622935"/>
                        <a:gd name="connsiteX127" fmla="*/ 106680 w 750570"/>
                        <a:gd name="connsiteY127" fmla="*/ 123825 h 622935"/>
                        <a:gd name="connsiteX128" fmla="*/ 102870 w 750570"/>
                        <a:gd name="connsiteY128" fmla="*/ 129540 h 622935"/>
                        <a:gd name="connsiteX129" fmla="*/ 59055 w 750570"/>
                        <a:gd name="connsiteY129" fmla="*/ 137160 h 622935"/>
                        <a:gd name="connsiteX130" fmla="*/ 55245 w 750570"/>
                        <a:gd name="connsiteY130" fmla="*/ 131445 h 622935"/>
                        <a:gd name="connsiteX131" fmla="*/ 5715 w 750570"/>
                        <a:gd name="connsiteY131" fmla="*/ 137160 h 622935"/>
                        <a:gd name="connsiteX132" fmla="*/ 3810 w 750570"/>
                        <a:gd name="connsiteY132" fmla="*/ 146685 h 622935"/>
                        <a:gd name="connsiteX133" fmla="*/ 1905 w 750570"/>
                        <a:gd name="connsiteY133" fmla="*/ 152400 h 622935"/>
                        <a:gd name="connsiteX134" fmla="*/ 7620 w 750570"/>
                        <a:gd name="connsiteY134" fmla="*/ 186690 h 622935"/>
                        <a:gd name="connsiteX135" fmla="*/ 13335 w 750570"/>
                        <a:gd name="connsiteY135" fmla="*/ 190500 h 622935"/>
                        <a:gd name="connsiteX136" fmla="*/ 15240 w 750570"/>
                        <a:gd name="connsiteY136" fmla="*/ 196215 h 622935"/>
                        <a:gd name="connsiteX137" fmla="*/ 20955 w 750570"/>
                        <a:gd name="connsiteY137" fmla="*/ 198120 h 622935"/>
                        <a:gd name="connsiteX138" fmla="*/ 26670 w 750570"/>
                        <a:gd name="connsiteY138" fmla="*/ 201930 h 622935"/>
                        <a:gd name="connsiteX139" fmla="*/ 28575 w 750570"/>
                        <a:gd name="connsiteY139" fmla="*/ 207645 h 622935"/>
                        <a:gd name="connsiteX140" fmla="*/ 32385 w 750570"/>
                        <a:gd name="connsiteY140" fmla="*/ 213360 h 622935"/>
                        <a:gd name="connsiteX141" fmla="*/ 30480 w 750570"/>
                        <a:gd name="connsiteY141" fmla="*/ 234315 h 622935"/>
                        <a:gd name="connsiteX142" fmla="*/ 24765 w 750570"/>
                        <a:gd name="connsiteY142" fmla="*/ 238125 h 622935"/>
                        <a:gd name="connsiteX143" fmla="*/ 20955 w 750570"/>
                        <a:gd name="connsiteY143" fmla="*/ 243840 h 622935"/>
                        <a:gd name="connsiteX144" fmla="*/ 17145 w 750570"/>
                        <a:gd name="connsiteY144" fmla="*/ 280035 h 622935"/>
                        <a:gd name="connsiteX145" fmla="*/ 11430 w 750570"/>
                        <a:gd name="connsiteY145" fmla="*/ 283845 h 622935"/>
                        <a:gd name="connsiteX146" fmla="*/ 0 w 750570"/>
                        <a:gd name="connsiteY146" fmla="*/ 289560 h 622935"/>
                        <a:gd name="connsiteX147" fmla="*/ 11430 w 750570"/>
                        <a:gd name="connsiteY147" fmla="*/ 297180 h 622935"/>
                        <a:gd name="connsiteX148" fmla="*/ 15240 w 750570"/>
                        <a:gd name="connsiteY148" fmla="*/ 302895 h 622935"/>
                        <a:gd name="connsiteX149" fmla="*/ 19050 w 750570"/>
                        <a:gd name="connsiteY149" fmla="*/ 314325 h 622935"/>
                        <a:gd name="connsiteX150" fmla="*/ 24765 w 750570"/>
                        <a:gd name="connsiteY150" fmla="*/ 316230 h 622935"/>
                        <a:gd name="connsiteX151" fmla="*/ 28575 w 750570"/>
                        <a:gd name="connsiteY151" fmla="*/ 321945 h 622935"/>
                        <a:gd name="connsiteX152" fmla="*/ 34290 w 750570"/>
                        <a:gd name="connsiteY152" fmla="*/ 325755 h 622935"/>
                        <a:gd name="connsiteX153" fmla="*/ 36195 w 750570"/>
                        <a:gd name="connsiteY153" fmla="*/ 331470 h 622935"/>
                        <a:gd name="connsiteX154" fmla="*/ 43815 w 750570"/>
                        <a:gd name="connsiteY154" fmla="*/ 346710 h 622935"/>
                        <a:gd name="connsiteX155" fmla="*/ 49530 w 750570"/>
                        <a:gd name="connsiteY155" fmla="*/ 350520 h 622935"/>
                        <a:gd name="connsiteX156" fmla="*/ 74295 w 750570"/>
                        <a:gd name="connsiteY156" fmla="*/ 352425 h 622935"/>
                        <a:gd name="connsiteX157" fmla="*/ 80010 w 750570"/>
                        <a:gd name="connsiteY157" fmla="*/ 356235 h 622935"/>
                        <a:gd name="connsiteX158" fmla="*/ 85725 w 750570"/>
                        <a:gd name="connsiteY158" fmla="*/ 358140 h 622935"/>
                        <a:gd name="connsiteX159" fmla="*/ 91440 w 750570"/>
                        <a:gd name="connsiteY159" fmla="*/ 403860 h 622935"/>
                        <a:gd name="connsiteX160" fmla="*/ 97155 w 750570"/>
                        <a:gd name="connsiteY160" fmla="*/ 407670 h 622935"/>
                        <a:gd name="connsiteX161" fmla="*/ 108585 w 750570"/>
                        <a:gd name="connsiteY161" fmla="*/ 405765 h 622935"/>
                        <a:gd name="connsiteX162" fmla="*/ 114300 w 750570"/>
                        <a:gd name="connsiteY162" fmla="*/ 407670 h 622935"/>
                        <a:gd name="connsiteX163" fmla="*/ 125730 w 750570"/>
                        <a:gd name="connsiteY163" fmla="*/ 409575 h 622935"/>
                        <a:gd name="connsiteX164" fmla="*/ 129540 w 750570"/>
                        <a:gd name="connsiteY164" fmla="*/ 415290 h 622935"/>
                        <a:gd name="connsiteX165" fmla="*/ 135255 w 750570"/>
                        <a:gd name="connsiteY165" fmla="*/ 417195 h 622935"/>
                        <a:gd name="connsiteX166" fmla="*/ 152400 w 750570"/>
                        <a:gd name="connsiteY166" fmla="*/ 419100 h 622935"/>
                        <a:gd name="connsiteX167" fmla="*/ 158115 w 750570"/>
                        <a:gd name="connsiteY167" fmla="*/ 430530 h 622935"/>
                        <a:gd name="connsiteX168" fmla="*/ 163830 w 750570"/>
                        <a:gd name="connsiteY168" fmla="*/ 432435 h 622935"/>
                        <a:gd name="connsiteX169" fmla="*/ 184785 w 750570"/>
                        <a:gd name="connsiteY169" fmla="*/ 434340 h 622935"/>
                        <a:gd name="connsiteX170" fmla="*/ 194310 w 750570"/>
                        <a:gd name="connsiteY170" fmla="*/ 462915 h 622935"/>
                        <a:gd name="connsiteX171" fmla="*/ 194310 w 750570"/>
                        <a:gd name="connsiteY171" fmla="*/ 462915 h 622935"/>
                        <a:gd name="connsiteX172" fmla="*/ 196215 w 750570"/>
                        <a:gd name="connsiteY172" fmla="*/ 468630 h 622935"/>
                        <a:gd name="connsiteX173" fmla="*/ 209550 w 750570"/>
                        <a:gd name="connsiteY173" fmla="*/ 470535 h 622935"/>
                        <a:gd name="connsiteX174" fmla="*/ 213360 w 750570"/>
                        <a:gd name="connsiteY174" fmla="*/ 476250 h 622935"/>
                        <a:gd name="connsiteX175" fmla="*/ 209550 w 750570"/>
                        <a:gd name="connsiteY175" fmla="*/ 481965 h 622935"/>
                        <a:gd name="connsiteX176" fmla="*/ 220980 w 750570"/>
                        <a:gd name="connsiteY176" fmla="*/ 487680 h 622935"/>
                        <a:gd name="connsiteX177" fmla="*/ 234315 w 750570"/>
                        <a:gd name="connsiteY177" fmla="*/ 502920 h 622935"/>
                        <a:gd name="connsiteX178" fmla="*/ 255270 w 750570"/>
                        <a:gd name="connsiteY178" fmla="*/ 504825 h 622935"/>
                        <a:gd name="connsiteX179" fmla="*/ 257175 w 750570"/>
                        <a:gd name="connsiteY179" fmla="*/ 510540 h 622935"/>
                        <a:gd name="connsiteX180" fmla="*/ 280035 w 750570"/>
                        <a:gd name="connsiteY180" fmla="*/ 512445 h 622935"/>
                        <a:gd name="connsiteX181" fmla="*/ 312420 w 750570"/>
                        <a:gd name="connsiteY181" fmla="*/ 510540 h 622935"/>
                        <a:gd name="connsiteX182" fmla="*/ 318135 w 750570"/>
                        <a:gd name="connsiteY182" fmla="*/ 521970 h 622935"/>
                        <a:gd name="connsiteX183" fmla="*/ 323850 w 750570"/>
                        <a:gd name="connsiteY183" fmla="*/ 533400 h 622935"/>
                        <a:gd name="connsiteX184" fmla="*/ 325755 w 750570"/>
                        <a:gd name="connsiteY184" fmla="*/ 550545 h 622935"/>
                        <a:gd name="connsiteX185" fmla="*/ 327660 w 750570"/>
                        <a:gd name="connsiteY185" fmla="*/ 558165 h 622935"/>
                        <a:gd name="connsiteX186" fmla="*/ 327660 w 750570"/>
                        <a:gd name="connsiteY186" fmla="*/ 603885 h 6229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</a:cxnLst>
                      <a:rect l="l" t="t" r="r" b="b"/>
                      <a:pathLst>
                        <a:path w="750570" h="622935">
                          <a:moveTo>
                            <a:pt x="327660" y="603885"/>
                          </a:moveTo>
                          <a:cubicBezTo>
                            <a:pt x="329882" y="611822"/>
                            <a:pt x="336592" y="604909"/>
                            <a:pt x="340995" y="605790"/>
                          </a:cubicBezTo>
                          <a:cubicBezTo>
                            <a:pt x="342964" y="606184"/>
                            <a:pt x="345142" y="606441"/>
                            <a:pt x="346710" y="607695"/>
                          </a:cubicBezTo>
                          <a:cubicBezTo>
                            <a:pt x="348498" y="609125"/>
                            <a:pt x="348797" y="611902"/>
                            <a:pt x="350520" y="613410"/>
                          </a:cubicBezTo>
                          <a:cubicBezTo>
                            <a:pt x="358582" y="620464"/>
                            <a:pt x="359816" y="620319"/>
                            <a:pt x="367665" y="622935"/>
                          </a:cubicBezTo>
                          <a:cubicBezTo>
                            <a:pt x="367782" y="622916"/>
                            <a:pt x="382342" y="621100"/>
                            <a:pt x="384810" y="619125"/>
                          </a:cubicBezTo>
                          <a:cubicBezTo>
                            <a:pt x="386598" y="617695"/>
                            <a:pt x="386678" y="614623"/>
                            <a:pt x="388620" y="613410"/>
                          </a:cubicBezTo>
                          <a:cubicBezTo>
                            <a:pt x="392026" y="611281"/>
                            <a:pt x="396708" y="611828"/>
                            <a:pt x="400050" y="609600"/>
                          </a:cubicBezTo>
                          <a:cubicBezTo>
                            <a:pt x="401955" y="608330"/>
                            <a:pt x="403717" y="606814"/>
                            <a:pt x="405765" y="605790"/>
                          </a:cubicBezTo>
                          <a:cubicBezTo>
                            <a:pt x="407561" y="604892"/>
                            <a:pt x="409479" y="604052"/>
                            <a:pt x="411480" y="603885"/>
                          </a:cubicBezTo>
                          <a:cubicBezTo>
                            <a:pt x="424784" y="602776"/>
                            <a:pt x="438150" y="602615"/>
                            <a:pt x="451485" y="601980"/>
                          </a:cubicBezTo>
                          <a:cubicBezTo>
                            <a:pt x="453390" y="600710"/>
                            <a:pt x="455108" y="599100"/>
                            <a:pt x="457200" y="598170"/>
                          </a:cubicBezTo>
                          <a:cubicBezTo>
                            <a:pt x="460870" y="596539"/>
                            <a:pt x="468630" y="594360"/>
                            <a:pt x="468630" y="594360"/>
                          </a:cubicBezTo>
                          <a:cubicBezTo>
                            <a:pt x="474980" y="594995"/>
                            <a:pt x="481626" y="594247"/>
                            <a:pt x="487680" y="596265"/>
                          </a:cubicBezTo>
                          <a:cubicBezTo>
                            <a:pt x="492060" y="597725"/>
                            <a:pt x="491243" y="605005"/>
                            <a:pt x="493395" y="607695"/>
                          </a:cubicBezTo>
                          <a:cubicBezTo>
                            <a:pt x="494825" y="609483"/>
                            <a:pt x="497205" y="610235"/>
                            <a:pt x="499110" y="611505"/>
                          </a:cubicBezTo>
                          <a:cubicBezTo>
                            <a:pt x="502285" y="610870"/>
                            <a:pt x="505941" y="611396"/>
                            <a:pt x="508635" y="609600"/>
                          </a:cubicBezTo>
                          <a:cubicBezTo>
                            <a:pt x="510306" y="608486"/>
                            <a:pt x="510104" y="605845"/>
                            <a:pt x="510540" y="603885"/>
                          </a:cubicBezTo>
                          <a:cubicBezTo>
                            <a:pt x="511378" y="600114"/>
                            <a:pt x="511810" y="596265"/>
                            <a:pt x="512445" y="592455"/>
                          </a:cubicBezTo>
                          <a:cubicBezTo>
                            <a:pt x="518795" y="593090"/>
                            <a:pt x="525441" y="592342"/>
                            <a:pt x="531495" y="594360"/>
                          </a:cubicBezTo>
                          <a:cubicBezTo>
                            <a:pt x="535875" y="595820"/>
                            <a:pt x="535058" y="603100"/>
                            <a:pt x="537210" y="605790"/>
                          </a:cubicBezTo>
                          <a:cubicBezTo>
                            <a:pt x="539896" y="609147"/>
                            <a:pt x="544875" y="610250"/>
                            <a:pt x="548640" y="611505"/>
                          </a:cubicBezTo>
                          <a:cubicBezTo>
                            <a:pt x="560070" y="610870"/>
                            <a:pt x="571534" y="610685"/>
                            <a:pt x="582930" y="609600"/>
                          </a:cubicBezTo>
                          <a:cubicBezTo>
                            <a:pt x="591777" y="608757"/>
                            <a:pt x="596972" y="598905"/>
                            <a:pt x="605790" y="598170"/>
                          </a:cubicBezTo>
                          <a:cubicBezTo>
                            <a:pt x="619094" y="597061"/>
                            <a:pt x="632460" y="596900"/>
                            <a:pt x="645795" y="596265"/>
                          </a:cubicBezTo>
                          <a:cubicBezTo>
                            <a:pt x="647700" y="595630"/>
                            <a:pt x="650090" y="595780"/>
                            <a:pt x="651510" y="594360"/>
                          </a:cubicBezTo>
                          <a:cubicBezTo>
                            <a:pt x="652930" y="592940"/>
                            <a:pt x="652517" y="590441"/>
                            <a:pt x="653415" y="588645"/>
                          </a:cubicBezTo>
                          <a:cubicBezTo>
                            <a:pt x="654439" y="586597"/>
                            <a:pt x="656295" y="585022"/>
                            <a:pt x="657225" y="582930"/>
                          </a:cubicBezTo>
                          <a:cubicBezTo>
                            <a:pt x="658856" y="579260"/>
                            <a:pt x="658807" y="574842"/>
                            <a:pt x="661035" y="571500"/>
                          </a:cubicBezTo>
                          <a:lnTo>
                            <a:pt x="668655" y="560070"/>
                          </a:lnTo>
                          <a:cubicBezTo>
                            <a:pt x="669290" y="556260"/>
                            <a:pt x="670176" y="552483"/>
                            <a:pt x="670560" y="548640"/>
                          </a:cubicBezTo>
                          <a:cubicBezTo>
                            <a:pt x="673456" y="519685"/>
                            <a:pt x="663819" y="524852"/>
                            <a:pt x="678180" y="520065"/>
                          </a:cubicBezTo>
                          <a:cubicBezTo>
                            <a:pt x="680106" y="517176"/>
                            <a:pt x="683895" y="512579"/>
                            <a:pt x="683895" y="508635"/>
                          </a:cubicBezTo>
                          <a:cubicBezTo>
                            <a:pt x="683895" y="505397"/>
                            <a:pt x="682775" y="502251"/>
                            <a:pt x="681990" y="499110"/>
                          </a:cubicBezTo>
                          <a:cubicBezTo>
                            <a:pt x="680600" y="493552"/>
                            <a:pt x="676722" y="484803"/>
                            <a:pt x="672465" y="481965"/>
                          </a:cubicBezTo>
                          <a:lnTo>
                            <a:pt x="666750" y="478155"/>
                          </a:lnTo>
                          <a:cubicBezTo>
                            <a:pt x="661962" y="463790"/>
                            <a:pt x="668421" y="481497"/>
                            <a:pt x="661035" y="466725"/>
                          </a:cubicBezTo>
                          <a:cubicBezTo>
                            <a:pt x="653148" y="450951"/>
                            <a:pt x="666239" y="471673"/>
                            <a:pt x="655320" y="455295"/>
                          </a:cubicBezTo>
                          <a:cubicBezTo>
                            <a:pt x="655955" y="451485"/>
                            <a:pt x="656467" y="447653"/>
                            <a:pt x="657225" y="443865"/>
                          </a:cubicBezTo>
                          <a:cubicBezTo>
                            <a:pt x="660249" y="428747"/>
                            <a:pt x="658080" y="444253"/>
                            <a:pt x="662940" y="424815"/>
                          </a:cubicBezTo>
                          <a:cubicBezTo>
                            <a:pt x="663575" y="422275"/>
                            <a:pt x="664093" y="419703"/>
                            <a:pt x="664845" y="417195"/>
                          </a:cubicBezTo>
                          <a:cubicBezTo>
                            <a:pt x="665999" y="413348"/>
                            <a:pt x="664670" y="406263"/>
                            <a:pt x="668655" y="405765"/>
                          </a:cubicBezTo>
                          <a:lnTo>
                            <a:pt x="683895" y="403860"/>
                          </a:lnTo>
                          <a:cubicBezTo>
                            <a:pt x="692502" y="400991"/>
                            <a:pt x="688591" y="404080"/>
                            <a:pt x="691515" y="394335"/>
                          </a:cubicBezTo>
                          <a:cubicBezTo>
                            <a:pt x="692669" y="390488"/>
                            <a:pt x="695325" y="382905"/>
                            <a:pt x="695325" y="382905"/>
                          </a:cubicBezTo>
                          <a:cubicBezTo>
                            <a:pt x="695960" y="378460"/>
                            <a:pt x="695618" y="373761"/>
                            <a:pt x="697230" y="369570"/>
                          </a:cubicBezTo>
                          <a:cubicBezTo>
                            <a:pt x="698874" y="365296"/>
                            <a:pt x="704850" y="358140"/>
                            <a:pt x="704850" y="358140"/>
                          </a:cubicBezTo>
                          <a:cubicBezTo>
                            <a:pt x="705485" y="355600"/>
                            <a:pt x="706036" y="353037"/>
                            <a:pt x="706755" y="350520"/>
                          </a:cubicBezTo>
                          <a:cubicBezTo>
                            <a:pt x="707307" y="348589"/>
                            <a:pt x="708438" y="346801"/>
                            <a:pt x="708660" y="344805"/>
                          </a:cubicBezTo>
                          <a:cubicBezTo>
                            <a:pt x="709714" y="335317"/>
                            <a:pt x="709660" y="325733"/>
                            <a:pt x="710565" y="316230"/>
                          </a:cubicBezTo>
                          <a:cubicBezTo>
                            <a:pt x="710931" y="312385"/>
                            <a:pt x="710743" y="308255"/>
                            <a:pt x="712470" y="304800"/>
                          </a:cubicBezTo>
                          <a:cubicBezTo>
                            <a:pt x="715558" y="298624"/>
                            <a:pt x="734523" y="299175"/>
                            <a:pt x="735330" y="299085"/>
                          </a:cubicBezTo>
                          <a:cubicBezTo>
                            <a:pt x="737235" y="298450"/>
                            <a:pt x="739625" y="298600"/>
                            <a:pt x="741045" y="297180"/>
                          </a:cubicBezTo>
                          <a:cubicBezTo>
                            <a:pt x="742465" y="295760"/>
                            <a:pt x="742052" y="293261"/>
                            <a:pt x="742950" y="291465"/>
                          </a:cubicBezTo>
                          <a:cubicBezTo>
                            <a:pt x="743974" y="289417"/>
                            <a:pt x="745490" y="287655"/>
                            <a:pt x="746760" y="285750"/>
                          </a:cubicBezTo>
                          <a:cubicBezTo>
                            <a:pt x="747395" y="283210"/>
                            <a:pt x="747946" y="280647"/>
                            <a:pt x="748665" y="278130"/>
                          </a:cubicBezTo>
                          <a:cubicBezTo>
                            <a:pt x="749217" y="276199"/>
                            <a:pt x="750570" y="274423"/>
                            <a:pt x="750570" y="272415"/>
                          </a:cubicBezTo>
                          <a:cubicBezTo>
                            <a:pt x="750570" y="261389"/>
                            <a:pt x="748797" y="265058"/>
                            <a:pt x="744855" y="257175"/>
                          </a:cubicBezTo>
                          <a:cubicBezTo>
                            <a:pt x="743957" y="255379"/>
                            <a:pt x="744204" y="253028"/>
                            <a:pt x="742950" y="251460"/>
                          </a:cubicBezTo>
                          <a:cubicBezTo>
                            <a:pt x="741520" y="249672"/>
                            <a:pt x="739140" y="248920"/>
                            <a:pt x="737235" y="247650"/>
                          </a:cubicBezTo>
                          <a:cubicBezTo>
                            <a:pt x="736600" y="245110"/>
                            <a:pt x="737181" y="241881"/>
                            <a:pt x="735330" y="240030"/>
                          </a:cubicBezTo>
                          <a:cubicBezTo>
                            <a:pt x="733479" y="238179"/>
                            <a:pt x="730227" y="238844"/>
                            <a:pt x="727710" y="238125"/>
                          </a:cubicBezTo>
                          <a:cubicBezTo>
                            <a:pt x="713120" y="233956"/>
                            <a:pt x="731308" y="239089"/>
                            <a:pt x="716280" y="232410"/>
                          </a:cubicBezTo>
                          <a:cubicBezTo>
                            <a:pt x="712610" y="230779"/>
                            <a:pt x="708660" y="229870"/>
                            <a:pt x="704850" y="228600"/>
                          </a:cubicBezTo>
                          <a:lnTo>
                            <a:pt x="699135" y="226695"/>
                          </a:lnTo>
                          <a:cubicBezTo>
                            <a:pt x="698500" y="224790"/>
                            <a:pt x="698128" y="222776"/>
                            <a:pt x="697230" y="220980"/>
                          </a:cubicBezTo>
                          <a:cubicBezTo>
                            <a:pt x="696206" y="218932"/>
                            <a:pt x="693596" y="217548"/>
                            <a:pt x="693420" y="215265"/>
                          </a:cubicBezTo>
                          <a:cubicBezTo>
                            <a:pt x="692931" y="208902"/>
                            <a:pt x="694149" y="202487"/>
                            <a:pt x="695325" y="196215"/>
                          </a:cubicBezTo>
                          <a:cubicBezTo>
                            <a:pt x="696065" y="192268"/>
                            <a:pt x="699135" y="184785"/>
                            <a:pt x="699135" y="184785"/>
                          </a:cubicBezTo>
                          <a:cubicBezTo>
                            <a:pt x="696739" y="177598"/>
                            <a:pt x="696160" y="174190"/>
                            <a:pt x="689610" y="167640"/>
                          </a:cubicBezTo>
                          <a:cubicBezTo>
                            <a:pt x="685800" y="163830"/>
                            <a:pt x="681169" y="160693"/>
                            <a:pt x="678180" y="156210"/>
                          </a:cubicBezTo>
                          <a:cubicBezTo>
                            <a:pt x="673100" y="148590"/>
                            <a:pt x="676275" y="151765"/>
                            <a:pt x="668655" y="146685"/>
                          </a:cubicBezTo>
                          <a:cubicBezTo>
                            <a:pt x="665480" y="137160"/>
                            <a:pt x="668655" y="141605"/>
                            <a:pt x="655320" y="137160"/>
                          </a:cubicBezTo>
                          <a:lnTo>
                            <a:pt x="649605" y="135255"/>
                          </a:lnTo>
                          <a:cubicBezTo>
                            <a:pt x="648335" y="133350"/>
                            <a:pt x="645985" y="131822"/>
                            <a:pt x="645795" y="129540"/>
                          </a:cubicBezTo>
                          <a:cubicBezTo>
                            <a:pt x="645493" y="125918"/>
                            <a:pt x="646730" y="112431"/>
                            <a:pt x="649605" y="106680"/>
                          </a:cubicBezTo>
                          <a:cubicBezTo>
                            <a:pt x="650629" y="104632"/>
                            <a:pt x="652145" y="102870"/>
                            <a:pt x="653415" y="100965"/>
                          </a:cubicBezTo>
                          <a:cubicBezTo>
                            <a:pt x="652811" y="95533"/>
                            <a:pt x="652796" y="84488"/>
                            <a:pt x="649605" y="78105"/>
                          </a:cubicBezTo>
                          <a:cubicBezTo>
                            <a:pt x="646494" y="71882"/>
                            <a:pt x="641223" y="67056"/>
                            <a:pt x="634365" y="64770"/>
                          </a:cubicBezTo>
                          <a:cubicBezTo>
                            <a:pt x="632460" y="64135"/>
                            <a:pt x="630446" y="63763"/>
                            <a:pt x="628650" y="62865"/>
                          </a:cubicBezTo>
                          <a:cubicBezTo>
                            <a:pt x="613878" y="55479"/>
                            <a:pt x="631585" y="61938"/>
                            <a:pt x="617220" y="57150"/>
                          </a:cubicBezTo>
                          <a:cubicBezTo>
                            <a:pt x="607060" y="57785"/>
                            <a:pt x="596864" y="57989"/>
                            <a:pt x="586740" y="59055"/>
                          </a:cubicBezTo>
                          <a:cubicBezTo>
                            <a:pt x="584743" y="59265"/>
                            <a:pt x="583013" y="60676"/>
                            <a:pt x="581025" y="60960"/>
                          </a:cubicBezTo>
                          <a:cubicBezTo>
                            <a:pt x="574082" y="61952"/>
                            <a:pt x="567055" y="62230"/>
                            <a:pt x="560070" y="62865"/>
                          </a:cubicBezTo>
                          <a:cubicBezTo>
                            <a:pt x="547648" y="71146"/>
                            <a:pt x="560528" y="63851"/>
                            <a:pt x="535305" y="68580"/>
                          </a:cubicBezTo>
                          <a:cubicBezTo>
                            <a:pt x="531358" y="69320"/>
                            <a:pt x="527860" y="71892"/>
                            <a:pt x="523875" y="72390"/>
                          </a:cubicBezTo>
                          <a:lnTo>
                            <a:pt x="508635" y="74295"/>
                          </a:lnTo>
                          <a:cubicBezTo>
                            <a:pt x="496774" y="92087"/>
                            <a:pt x="505578" y="86105"/>
                            <a:pt x="478155" y="83820"/>
                          </a:cubicBezTo>
                          <a:cubicBezTo>
                            <a:pt x="474532" y="83095"/>
                            <a:pt x="466820" y="81963"/>
                            <a:pt x="462915" y="80010"/>
                          </a:cubicBezTo>
                          <a:cubicBezTo>
                            <a:pt x="460867" y="78986"/>
                            <a:pt x="459105" y="77470"/>
                            <a:pt x="457200" y="76200"/>
                          </a:cubicBezTo>
                          <a:cubicBezTo>
                            <a:pt x="456565" y="74295"/>
                            <a:pt x="456549" y="72053"/>
                            <a:pt x="455295" y="70485"/>
                          </a:cubicBezTo>
                          <a:cubicBezTo>
                            <a:pt x="452609" y="67128"/>
                            <a:pt x="447630" y="66025"/>
                            <a:pt x="443865" y="64770"/>
                          </a:cubicBezTo>
                          <a:cubicBezTo>
                            <a:pt x="442595" y="62865"/>
                            <a:pt x="441674" y="60674"/>
                            <a:pt x="440055" y="59055"/>
                          </a:cubicBezTo>
                          <a:cubicBezTo>
                            <a:pt x="438436" y="57436"/>
                            <a:pt x="435848" y="56968"/>
                            <a:pt x="434340" y="55245"/>
                          </a:cubicBezTo>
                          <a:cubicBezTo>
                            <a:pt x="431325" y="51799"/>
                            <a:pt x="426720" y="43815"/>
                            <a:pt x="426720" y="43815"/>
                          </a:cubicBezTo>
                          <a:cubicBezTo>
                            <a:pt x="426085" y="38735"/>
                            <a:pt x="426716" y="33328"/>
                            <a:pt x="424815" y="28575"/>
                          </a:cubicBezTo>
                          <a:cubicBezTo>
                            <a:pt x="423965" y="26449"/>
                            <a:pt x="421192" y="25695"/>
                            <a:pt x="419100" y="24765"/>
                          </a:cubicBezTo>
                          <a:cubicBezTo>
                            <a:pt x="398697" y="15697"/>
                            <a:pt x="414889" y="25768"/>
                            <a:pt x="401955" y="17145"/>
                          </a:cubicBezTo>
                          <a:cubicBezTo>
                            <a:pt x="402590" y="15240"/>
                            <a:pt x="402440" y="12850"/>
                            <a:pt x="403860" y="11430"/>
                          </a:cubicBezTo>
                          <a:cubicBezTo>
                            <a:pt x="405280" y="10010"/>
                            <a:pt x="408940" y="11430"/>
                            <a:pt x="409575" y="9525"/>
                          </a:cubicBezTo>
                          <a:cubicBezTo>
                            <a:pt x="410599" y="6453"/>
                            <a:pt x="408305" y="3175"/>
                            <a:pt x="407670" y="0"/>
                          </a:cubicBezTo>
                          <a:cubicBezTo>
                            <a:pt x="403225" y="635"/>
                            <a:pt x="398123" y="-506"/>
                            <a:pt x="394335" y="1905"/>
                          </a:cubicBezTo>
                          <a:cubicBezTo>
                            <a:pt x="388085" y="5882"/>
                            <a:pt x="385007" y="18458"/>
                            <a:pt x="382905" y="24765"/>
                          </a:cubicBezTo>
                          <a:lnTo>
                            <a:pt x="381000" y="30480"/>
                          </a:lnTo>
                          <a:cubicBezTo>
                            <a:pt x="380365" y="32385"/>
                            <a:pt x="380209" y="34524"/>
                            <a:pt x="379095" y="36195"/>
                          </a:cubicBezTo>
                          <a:cubicBezTo>
                            <a:pt x="376555" y="40005"/>
                            <a:pt x="372923" y="43281"/>
                            <a:pt x="371475" y="47625"/>
                          </a:cubicBezTo>
                          <a:cubicBezTo>
                            <a:pt x="370205" y="51435"/>
                            <a:pt x="369893" y="55713"/>
                            <a:pt x="367665" y="59055"/>
                          </a:cubicBezTo>
                          <a:cubicBezTo>
                            <a:pt x="362741" y="66441"/>
                            <a:pt x="364579" y="62598"/>
                            <a:pt x="361950" y="70485"/>
                          </a:cubicBezTo>
                          <a:cubicBezTo>
                            <a:pt x="355600" y="69850"/>
                            <a:pt x="349273" y="68915"/>
                            <a:pt x="342900" y="68580"/>
                          </a:cubicBezTo>
                          <a:cubicBezTo>
                            <a:pt x="325133" y="67645"/>
                            <a:pt x="307195" y="69026"/>
                            <a:pt x="289560" y="66675"/>
                          </a:cubicBezTo>
                          <a:cubicBezTo>
                            <a:pt x="287291" y="66372"/>
                            <a:pt x="286774" y="63008"/>
                            <a:pt x="285750" y="60960"/>
                          </a:cubicBezTo>
                          <a:cubicBezTo>
                            <a:pt x="280236" y="49932"/>
                            <a:pt x="288964" y="60364"/>
                            <a:pt x="278130" y="49530"/>
                          </a:cubicBezTo>
                          <a:cubicBezTo>
                            <a:pt x="277495" y="46990"/>
                            <a:pt x="278320" y="43481"/>
                            <a:pt x="276225" y="41910"/>
                          </a:cubicBezTo>
                          <a:cubicBezTo>
                            <a:pt x="274619" y="40705"/>
                            <a:pt x="272458" y="43328"/>
                            <a:pt x="270510" y="43815"/>
                          </a:cubicBezTo>
                          <a:cubicBezTo>
                            <a:pt x="267369" y="44600"/>
                            <a:pt x="264160" y="45085"/>
                            <a:pt x="260985" y="45720"/>
                          </a:cubicBezTo>
                          <a:cubicBezTo>
                            <a:pt x="259080" y="46990"/>
                            <a:pt x="257318" y="48506"/>
                            <a:pt x="255270" y="49530"/>
                          </a:cubicBezTo>
                          <a:cubicBezTo>
                            <a:pt x="253474" y="50428"/>
                            <a:pt x="251123" y="50181"/>
                            <a:pt x="249555" y="51435"/>
                          </a:cubicBezTo>
                          <a:cubicBezTo>
                            <a:pt x="247767" y="52865"/>
                            <a:pt x="247468" y="55642"/>
                            <a:pt x="245745" y="57150"/>
                          </a:cubicBezTo>
                          <a:cubicBezTo>
                            <a:pt x="242299" y="60165"/>
                            <a:pt x="234315" y="64770"/>
                            <a:pt x="234315" y="64770"/>
                          </a:cubicBezTo>
                          <a:cubicBezTo>
                            <a:pt x="231082" y="74468"/>
                            <a:pt x="235008" y="67772"/>
                            <a:pt x="226695" y="72390"/>
                          </a:cubicBezTo>
                          <a:cubicBezTo>
                            <a:pt x="211460" y="80854"/>
                            <a:pt x="220255" y="78416"/>
                            <a:pt x="207645" y="83820"/>
                          </a:cubicBezTo>
                          <a:cubicBezTo>
                            <a:pt x="205799" y="84611"/>
                            <a:pt x="203935" y="85614"/>
                            <a:pt x="201930" y="85725"/>
                          </a:cubicBezTo>
                          <a:cubicBezTo>
                            <a:pt x="180998" y="86888"/>
                            <a:pt x="160020" y="86995"/>
                            <a:pt x="139065" y="87630"/>
                          </a:cubicBezTo>
                          <a:lnTo>
                            <a:pt x="125730" y="89535"/>
                          </a:lnTo>
                          <a:cubicBezTo>
                            <a:pt x="122329" y="93361"/>
                            <a:pt x="124741" y="99738"/>
                            <a:pt x="123825" y="104775"/>
                          </a:cubicBezTo>
                          <a:cubicBezTo>
                            <a:pt x="123466" y="106751"/>
                            <a:pt x="122818" y="108694"/>
                            <a:pt x="121920" y="110490"/>
                          </a:cubicBezTo>
                          <a:cubicBezTo>
                            <a:pt x="120896" y="112538"/>
                            <a:pt x="119833" y="114697"/>
                            <a:pt x="118110" y="116205"/>
                          </a:cubicBezTo>
                          <a:cubicBezTo>
                            <a:pt x="114664" y="119220"/>
                            <a:pt x="106680" y="123825"/>
                            <a:pt x="106680" y="123825"/>
                          </a:cubicBezTo>
                          <a:cubicBezTo>
                            <a:pt x="105410" y="125730"/>
                            <a:pt x="103674" y="127396"/>
                            <a:pt x="102870" y="129540"/>
                          </a:cubicBezTo>
                          <a:cubicBezTo>
                            <a:pt x="94224" y="152596"/>
                            <a:pt x="121469" y="139997"/>
                            <a:pt x="59055" y="137160"/>
                          </a:cubicBezTo>
                          <a:cubicBezTo>
                            <a:pt x="57785" y="135255"/>
                            <a:pt x="57527" y="131628"/>
                            <a:pt x="55245" y="131445"/>
                          </a:cubicBezTo>
                          <a:cubicBezTo>
                            <a:pt x="16767" y="128367"/>
                            <a:pt x="22400" y="126037"/>
                            <a:pt x="5715" y="137160"/>
                          </a:cubicBezTo>
                          <a:cubicBezTo>
                            <a:pt x="5080" y="140335"/>
                            <a:pt x="4595" y="143544"/>
                            <a:pt x="3810" y="146685"/>
                          </a:cubicBezTo>
                          <a:cubicBezTo>
                            <a:pt x="3323" y="148633"/>
                            <a:pt x="1905" y="150392"/>
                            <a:pt x="1905" y="152400"/>
                          </a:cubicBezTo>
                          <a:cubicBezTo>
                            <a:pt x="1905" y="162220"/>
                            <a:pt x="-992" y="178078"/>
                            <a:pt x="7620" y="186690"/>
                          </a:cubicBezTo>
                          <a:cubicBezTo>
                            <a:pt x="9239" y="188309"/>
                            <a:pt x="11430" y="189230"/>
                            <a:pt x="13335" y="190500"/>
                          </a:cubicBezTo>
                          <a:cubicBezTo>
                            <a:pt x="13970" y="192405"/>
                            <a:pt x="13820" y="194795"/>
                            <a:pt x="15240" y="196215"/>
                          </a:cubicBezTo>
                          <a:cubicBezTo>
                            <a:pt x="16660" y="197635"/>
                            <a:pt x="19159" y="197222"/>
                            <a:pt x="20955" y="198120"/>
                          </a:cubicBezTo>
                          <a:cubicBezTo>
                            <a:pt x="23003" y="199144"/>
                            <a:pt x="24765" y="200660"/>
                            <a:pt x="26670" y="201930"/>
                          </a:cubicBezTo>
                          <a:cubicBezTo>
                            <a:pt x="27305" y="203835"/>
                            <a:pt x="27677" y="205849"/>
                            <a:pt x="28575" y="207645"/>
                          </a:cubicBezTo>
                          <a:cubicBezTo>
                            <a:pt x="29599" y="209693"/>
                            <a:pt x="32222" y="211076"/>
                            <a:pt x="32385" y="213360"/>
                          </a:cubicBezTo>
                          <a:cubicBezTo>
                            <a:pt x="32885" y="220356"/>
                            <a:pt x="32543" y="227611"/>
                            <a:pt x="30480" y="234315"/>
                          </a:cubicBezTo>
                          <a:cubicBezTo>
                            <a:pt x="29807" y="236503"/>
                            <a:pt x="26670" y="236855"/>
                            <a:pt x="24765" y="238125"/>
                          </a:cubicBezTo>
                          <a:cubicBezTo>
                            <a:pt x="23495" y="240030"/>
                            <a:pt x="21979" y="241792"/>
                            <a:pt x="20955" y="243840"/>
                          </a:cubicBezTo>
                          <a:cubicBezTo>
                            <a:pt x="16038" y="253673"/>
                            <a:pt x="18124" y="275631"/>
                            <a:pt x="17145" y="280035"/>
                          </a:cubicBezTo>
                          <a:cubicBezTo>
                            <a:pt x="16648" y="282270"/>
                            <a:pt x="13478" y="282821"/>
                            <a:pt x="11430" y="283845"/>
                          </a:cubicBezTo>
                          <a:cubicBezTo>
                            <a:pt x="-4344" y="291732"/>
                            <a:pt x="16378" y="278641"/>
                            <a:pt x="0" y="289560"/>
                          </a:cubicBezTo>
                          <a:cubicBezTo>
                            <a:pt x="3810" y="292100"/>
                            <a:pt x="8890" y="293370"/>
                            <a:pt x="11430" y="297180"/>
                          </a:cubicBezTo>
                          <a:cubicBezTo>
                            <a:pt x="12700" y="299085"/>
                            <a:pt x="14310" y="300803"/>
                            <a:pt x="15240" y="302895"/>
                          </a:cubicBezTo>
                          <a:cubicBezTo>
                            <a:pt x="16871" y="306565"/>
                            <a:pt x="15240" y="313055"/>
                            <a:pt x="19050" y="314325"/>
                          </a:cubicBezTo>
                          <a:lnTo>
                            <a:pt x="24765" y="316230"/>
                          </a:lnTo>
                          <a:cubicBezTo>
                            <a:pt x="26035" y="318135"/>
                            <a:pt x="26956" y="320326"/>
                            <a:pt x="28575" y="321945"/>
                          </a:cubicBezTo>
                          <a:cubicBezTo>
                            <a:pt x="30194" y="323564"/>
                            <a:pt x="32860" y="323967"/>
                            <a:pt x="34290" y="325755"/>
                          </a:cubicBezTo>
                          <a:cubicBezTo>
                            <a:pt x="35544" y="327323"/>
                            <a:pt x="35490" y="329590"/>
                            <a:pt x="36195" y="331470"/>
                          </a:cubicBezTo>
                          <a:cubicBezTo>
                            <a:pt x="37832" y="335836"/>
                            <a:pt x="40132" y="343027"/>
                            <a:pt x="43815" y="346710"/>
                          </a:cubicBezTo>
                          <a:cubicBezTo>
                            <a:pt x="45434" y="348329"/>
                            <a:pt x="47280" y="350098"/>
                            <a:pt x="49530" y="350520"/>
                          </a:cubicBezTo>
                          <a:cubicBezTo>
                            <a:pt x="57668" y="352046"/>
                            <a:pt x="66040" y="351790"/>
                            <a:pt x="74295" y="352425"/>
                          </a:cubicBezTo>
                          <a:cubicBezTo>
                            <a:pt x="76200" y="353695"/>
                            <a:pt x="77962" y="355211"/>
                            <a:pt x="80010" y="356235"/>
                          </a:cubicBezTo>
                          <a:cubicBezTo>
                            <a:pt x="81806" y="357133"/>
                            <a:pt x="85366" y="356164"/>
                            <a:pt x="85725" y="358140"/>
                          </a:cubicBezTo>
                          <a:cubicBezTo>
                            <a:pt x="87409" y="367405"/>
                            <a:pt x="80281" y="392701"/>
                            <a:pt x="91440" y="403860"/>
                          </a:cubicBezTo>
                          <a:cubicBezTo>
                            <a:pt x="93059" y="405479"/>
                            <a:pt x="95250" y="406400"/>
                            <a:pt x="97155" y="407670"/>
                          </a:cubicBezTo>
                          <a:cubicBezTo>
                            <a:pt x="100965" y="407035"/>
                            <a:pt x="104722" y="405765"/>
                            <a:pt x="108585" y="405765"/>
                          </a:cubicBezTo>
                          <a:cubicBezTo>
                            <a:pt x="110593" y="405765"/>
                            <a:pt x="112340" y="407234"/>
                            <a:pt x="114300" y="407670"/>
                          </a:cubicBezTo>
                          <a:cubicBezTo>
                            <a:pt x="118071" y="408508"/>
                            <a:pt x="121920" y="408940"/>
                            <a:pt x="125730" y="409575"/>
                          </a:cubicBezTo>
                          <a:cubicBezTo>
                            <a:pt x="127000" y="411480"/>
                            <a:pt x="127752" y="413860"/>
                            <a:pt x="129540" y="415290"/>
                          </a:cubicBezTo>
                          <a:cubicBezTo>
                            <a:pt x="131108" y="416544"/>
                            <a:pt x="133274" y="416865"/>
                            <a:pt x="135255" y="417195"/>
                          </a:cubicBezTo>
                          <a:cubicBezTo>
                            <a:pt x="140927" y="418140"/>
                            <a:pt x="146685" y="418465"/>
                            <a:pt x="152400" y="419100"/>
                          </a:cubicBezTo>
                          <a:cubicBezTo>
                            <a:pt x="153655" y="422865"/>
                            <a:pt x="154758" y="427844"/>
                            <a:pt x="158115" y="430530"/>
                          </a:cubicBezTo>
                          <a:cubicBezTo>
                            <a:pt x="159683" y="431784"/>
                            <a:pt x="161842" y="432151"/>
                            <a:pt x="163830" y="432435"/>
                          </a:cubicBezTo>
                          <a:cubicBezTo>
                            <a:pt x="170773" y="433427"/>
                            <a:pt x="177800" y="433705"/>
                            <a:pt x="184785" y="434340"/>
                          </a:cubicBezTo>
                          <a:cubicBezTo>
                            <a:pt x="187196" y="456036"/>
                            <a:pt x="183500" y="446701"/>
                            <a:pt x="194310" y="462915"/>
                          </a:cubicBezTo>
                          <a:lnTo>
                            <a:pt x="194310" y="462915"/>
                          </a:lnTo>
                          <a:cubicBezTo>
                            <a:pt x="194945" y="464820"/>
                            <a:pt x="194419" y="467732"/>
                            <a:pt x="196215" y="468630"/>
                          </a:cubicBezTo>
                          <a:cubicBezTo>
                            <a:pt x="200231" y="470638"/>
                            <a:pt x="205105" y="469900"/>
                            <a:pt x="209550" y="470535"/>
                          </a:cubicBezTo>
                          <a:cubicBezTo>
                            <a:pt x="210820" y="472440"/>
                            <a:pt x="213360" y="473960"/>
                            <a:pt x="213360" y="476250"/>
                          </a:cubicBezTo>
                          <a:cubicBezTo>
                            <a:pt x="213360" y="478540"/>
                            <a:pt x="209101" y="479720"/>
                            <a:pt x="209550" y="481965"/>
                          </a:cubicBezTo>
                          <a:cubicBezTo>
                            <a:pt x="210078" y="484603"/>
                            <a:pt x="219108" y="487056"/>
                            <a:pt x="220980" y="487680"/>
                          </a:cubicBezTo>
                          <a:cubicBezTo>
                            <a:pt x="223167" y="490961"/>
                            <a:pt x="228141" y="501597"/>
                            <a:pt x="234315" y="502920"/>
                          </a:cubicBezTo>
                          <a:cubicBezTo>
                            <a:pt x="241173" y="504390"/>
                            <a:pt x="248285" y="504190"/>
                            <a:pt x="255270" y="504825"/>
                          </a:cubicBezTo>
                          <a:cubicBezTo>
                            <a:pt x="255905" y="506730"/>
                            <a:pt x="255921" y="508972"/>
                            <a:pt x="257175" y="510540"/>
                          </a:cubicBezTo>
                          <a:cubicBezTo>
                            <a:pt x="263175" y="518040"/>
                            <a:pt x="271916" y="513347"/>
                            <a:pt x="280035" y="512445"/>
                          </a:cubicBezTo>
                          <a:cubicBezTo>
                            <a:pt x="298119" y="506417"/>
                            <a:pt x="287465" y="508271"/>
                            <a:pt x="312420" y="510540"/>
                          </a:cubicBezTo>
                          <a:cubicBezTo>
                            <a:pt x="323339" y="526918"/>
                            <a:pt x="310248" y="506196"/>
                            <a:pt x="318135" y="521970"/>
                          </a:cubicBezTo>
                          <a:cubicBezTo>
                            <a:pt x="325521" y="536742"/>
                            <a:pt x="319062" y="519035"/>
                            <a:pt x="323850" y="533400"/>
                          </a:cubicBezTo>
                          <a:cubicBezTo>
                            <a:pt x="324485" y="539115"/>
                            <a:pt x="324881" y="544862"/>
                            <a:pt x="325755" y="550545"/>
                          </a:cubicBezTo>
                          <a:cubicBezTo>
                            <a:pt x="326153" y="553133"/>
                            <a:pt x="327559" y="555549"/>
                            <a:pt x="327660" y="558165"/>
                          </a:cubicBezTo>
                          <a:cubicBezTo>
                            <a:pt x="328197" y="572125"/>
                            <a:pt x="325438" y="595948"/>
                            <a:pt x="327660" y="603885"/>
                          </a:cubicBezTo>
                          <a:close/>
                        </a:path>
                      </a:pathLst>
                    </a:custGeom>
                    <a:pattFill prst="wdUpDiag">
                      <a:fgClr>
                        <a:srgbClr val="ACCE93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ln w="3175"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p:txBody>
                </p:sp>
                <p:sp>
                  <p:nvSpPr>
                    <p:cNvPr id="578" name="Полилиния 577"/>
                    <p:cNvSpPr/>
                    <p:nvPr/>
                  </p:nvSpPr>
                  <p:spPr>
                    <a:xfrm>
                      <a:off x="9236893" y="3526287"/>
                      <a:ext cx="730309" cy="957569"/>
                    </a:xfrm>
                    <a:custGeom>
                      <a:avLst/>
                      <a:gdLst>
                        <a:gd name="connsiteX0" fmla="*/ 201382 w 702397"/>
                        <a:gd name="connsiteY0" fmla="*/ 912969 h 939639"/>
                        <a:gd name="connsiteX1" fmla="*/ 239482 w 702397"/>
                        <a:gd name="connsiteY1" fmla="*/ 914874 h 939639"/>
                        <a:gd name="connsiteX2" fmla="*/ 250912 w 702397"/>
                        <a:gd name="connsiteY2" fmla="*/ 918684 h 939639"/>
                        <a:gd name="connsiteX3" fmla="*/ 271867 w 702397"/>
                        <a:gd name="connsiteY3" fmla="*/ 916779 h 939639"/>
                        <a:gd name="connsiteX4" fmla="*/ 277582 w 702397"/>
                        <a:gd name="connsiteY4" fmla="*/ 897729 h 939639"/>
                        <a:gd name="connsiteX5" fmla="*/ 283297 w 702397"/>
                        <a:gd name="connsiteY5" fmla="*/ 899634 h 939639"/>
                        <a:gd name="connsiteX6" fmla="*/ 287107 w 702397"/>
                        <a:gd name="connsiteY6" fmla="*/ 905349 h 939639"/>
                        <a:gd name="connsiteX7" fmla="*/ 290917 w 702397"/>
                        <a:gd name="connsiteY7" fmla="*/ 918684 h 939639"/>
                        <a:gd name="connsiteX8" fmla="*/ 294727 w 702397"/>
                        <a:gd name="connsiteY8" fmla="*/ 924399 h 939639"/>
                        <a:gd name="connsiteX9" fmla="*/ 302347 w 702397"/>
                        <a:gd name="connsiteY9" fmla="*/ 926304 h 939639"/>
                        <a:gd name="connsiteX10" fmla="*/ 308062 w 702397"/>
                        <a:gd name="connsiteY10" fmla="*/ 930114 h 939639"/>
                        <a:gd name="connsiteX11" fmla="*/ 309967 w 702397"/>
                        <a:gd name="connsiteY11" fmla="*/ 937734 h 939639"/>
                        <a:gd name="connsiteX12" fmla="*/ 327112 w 702397"/>
                        <a:gd name="connsiteY12" fmla="*/ 939639 h 939639"/>
                        <a:gd name="connsiteX13" fmla="*/ 334732 w 702397"/>
                        <a:gd name="connsiteY13" fmla="*/ 932019 h 939639"/>
                        <a:gd name="connsiteX14" fmla="*/ 342352 w 702397"/>
                        <a:gd name="connsiteY14" fmla="*/ 920589 h 939639"/>
                        <a:gd name="connsiteX15" fmla="*/ 344257 w 702397"/>
                        <a:gd name="connsiteY15" fmla="*/ 914874 h 939639"/>
                        <a:gd name="connsiteX16" fmla="*/ 346162 w 702397"/>
                        <a:gd name="connsiteY16" fmla="*/ 905349 h 939639"/>
                        <a:gd name="connsiteX17" fmla="*/ 353782 w 702397"/>
                        <a:gd name="connsiteY17" fmla="*/ 893919 h 939639"/>
                        <a:gd name="connsiteX18" fmla="*/ 359497 w 702397"/>
                        <a:gd name="connsiteY18" fmla="*/ 882489 h 939639"/>
                        <a:gd name="connsiteX19" fmla="*/ 361402 w 702397"/>
                        <a:gd name="connsiteY19" fmla="*/ 817719 h 939639"/>
                        <a:gd name="connsiteX20" fmla="*/ 386167 w 702397"/>
                        <a:gd name="connsiteY20" fmla="*/ 812004 h 939639"/>
                        <a:gd name="connsiteX21" fmla="*/ 393787 w 702397"/>
                        <a:gd name="connsiteY21" fmla="*/ 804384 h 939639"/>
                        <a:gd name="connsiteX22" fmla="*/ 399502 w 702397"/>
                        <a:gd name="connsiteY22" fmla="*/ 800574 h 939639"/>
                        <a:gd name="connsiteX23" fmla="*/ 403312 w 702397"/>
                        <a:gd name="connsiteY23" fmla="*/ 783429 h 939639"/>
                        <a:gd name="connsiteX24" fmla="*/ 405217 w 702397"/>
                        <a:gd name="connsiteY24" fmla="*/ 777714 h 939639"/>
                        <a:gd name="connsiteX25" fmla="*/ 399502 w 702397"/>
                        <a:gd name="connsiteY25" fmla="*/ 762474 h 939639"/>
                        <a:gd name="connsiteX26" fmla="*/ 382357 w 702397"/>
                        <a:gd name="connsiteY26" fmla="*/ 754854 h 939639"/>
                        <a:gd name="connsiteX27" fmla="*/ 344257 w 702397"/>
                        <a:gd name="connsiteY27" fmla="*/ 751044 h 939639"/>
                        <a:gd name="connsiteX28" fmla="*/ 338542 w 702397"/>
                        <a:gd name="connsiteY28" fmla="*/ 747234 h 939639"/>
                        <a:gd name="connsiteX29" fmla="*/ 344257 w 702397"/>
                        <a:gd name="connsiteY29" fmla="*/ 728184 h 939639"/>
                        <a:gd name="connsiteX30" fmla="*/ 349972 w 702397"/>
                        <a:gd name="connsiteY30" fmla="*/ 726279 h 939639"/>
                        <a:gd name="connsiteX31" fmla="*/ 355687 w 702397"/>
                        <a:gd name="connsiteY31" fmla="*/ 722469 h 939639"/>
                        <a:gd name="connsiteX32" fmla="*/ 359497 w 702397"/>
                        <a:gd name="connsiteY32" fmla="*/ 716754 h 939639"/>
                        <a:gd name="connsiteX33" fmla="*/ 365212 w 702397"/>
                        <a:gd name="connsiteY33" fmla="*/ 714849 h 939639"/>
                        <a:gd name="connsiteX34" fmla="*/ 369022 w 702397"/>
                        <a:gd name="connsiteY34" fmla="*/ 703419 h 939639"/>
                        <a:gd name="connsiteX35" fmla="*/ 367117 w 702397"/>
                        <a:gd name="connsiteY35" fmla="*/ 632934 h 939639"/>
                        <a:gd name="connsiteX36" fmla="*/ 363307 w 702397"/>
                        <a:gd name="connsiteY36" fmla="*/ 621504 h 939639"/>
                        <a:gd name="connsiteX37" fmla="*/ 357592 w 702397"/>
                        <a:gd name="connsiteY37" fmla="*/ 617694 h 939639"/>
                        <a:gd name="connsiteX38" fmla="*/ 355687 w 702397"/>
                        <a:gd name="connsiteY38" fmla="*/ 611979 h 939639"/>
                        <a:gd name="connsiteX39" fmla="*/ 357592 w 702397"/>
                        <a:gd name="connsiteY39" fmla="*/ 560544 h 939639"/>
                        <a:gd name="connsiteX40" fmla="*/ 363307 w 702397"/>
                        <a:gd name="connsiteY40" fmla="*/ 549114 h 939639"/>
                        <a:gd name="connsiteX41" fmla="*/ 372832 w 702397"/>
                        <a:gd name="connsiteY41" fmla="*/ 547209 h 939639"/>
                        <a:gd name="connsiteX42" fmla="*/ 389977 w 702397"/>
                        <a:gd name="connsiteY42" fmla="*/ 539589 h 939639"/>
                        <a:gd name="connsiteX43" fmla="*/ 397597 w 702397"/>
                        <a:gd name="connsiteY43" fmla="*/ 522444 h 939639"/>
                        <a:gd name="connsiteX44" fmla="*/ 403312 w 702397"/>
                        <a:gd name="connsiteY44" fmla="*/ 520539 h 939639"/>
                        <a:gd name="connsiteX45" fmla="*/ 414742 w 702397"/>
                        <a:gd name="connsiteY45" fmla="*/ 518634 h 939639"/>
                        <a:gd name="connsiteX46" fmla="*/ 426172 w 702397"/>
                        <a:gd name="connsiteY46" fmla="*/ 514824 h 939639"/>
                        <a:gd name="connsiteX47" fmla="*/ 431887 w 702397"/>
                        <a:gd name="connsiteY47" fmla="*/ 512919 h 939639"/>
                        <a:gd name="connsiteX48" fmla="*/ 479512 w 702397"/>
                        <a:gd name="connsiteY48" fmla="*/ 499584 h 939639"/>
                        <a:gd name="connsiteX49" fmla="*/ 500467 w 702397"/>
                        <a:gd name="connsiteY49" fmla="*/ 495774 h 939639"/>
                        <a:gd name="connsiteX50" fmla="*/ 506182 w 702397"/>
                        <a:gd name="connsiteY50" fmla="*/ 493869 h 939639"/>
                        <a:gd name="connsiteX51" fmla="*/ 511897 w 702397"/>
                        <a:gd name="connsiteY51" fmla="*/ 482439 h 939639"/>
                        <a:gd name="connsiteX52" fmla="*/ 517612 w 702397"/>
                        <a:gd name="connsiteY52" fmla="*/ 461484 h 939639"/>
                        <a:gd name="connsiteX53" fmla="*/ 521422 w 702397"/>
                        <a:gd name="connsiteY53" fmla="*/ 455769 h 939639"/>
                        <a:gd name="connsiteX54" fmla="*/ 532852 w 702397"/>
                        <a:gd name="connsiteY54" fmla="*/ 451959 h 939639"/>
                        <a:gd name="connsiteX55" fmla="*/ 570952 w 702397"/>
                        <a:gd name="connsiteY55" fmla="*/ 450054 h 939639"/>
                        <a:gd name="connsiteX56" fmla="*/ 572857 w 702397"/>
                        <a:gd name="connsiteY56" fmla="*/ 406239 h 939639"/>
                        <a:gd name="connsiteX57" fmla="*/ 565237 w 702397"/>
                        <a:gd name="connsiteY57" fmla="*/ 389094 h 939639"/>
                        <a:gd name="connsiteX58" fmla="*/ 559522 w 702397"/>
                        <a:gd name="connsiteY58" fmla="*/ 385284 h 939639"/>
                        <a:gd name="connsiteX59" fmla="*/ 553807 w 702397"/>
                        <a:gd name="connsiteY59" fmla="*/ 373854 h 939639"/>
                        <a:gd name="connsiteX60" fmla="*/ 555712 w 702397"/>
                        <a:gd name="connsiteY60" fmla="*/ 368139 h 939639"/>
                        <a:gd name="connsiteX61" fmla="*/ 561427 w 702397"/>
                        <a:gd name="connsiteY61" fmla="*/ 366234 h 939639"/>
                        <a:gd name="connsiteX62" fmla="*/ 582382 w 702397"/>
                        <a:gd name="connsiteY62" fmla="*/ 368139 h 939639"/>
                        <a:gd name="connsiteX63" fmla="*/ 591907 w 702397"/>
                        <a:gd name="connsiteY63" fmla="*/ 366234 h 939639"/>
                        <a:gd name="connsiteX64" fmla="*/ 590002 w 702397"/>
                        <a:gd name="connsiteY64" fmla="*/ 347184 h 939639"/>
                        <a:gd name="connsiteX65" fmla="*/ 591907 w 702397"/>
                        <a:gd name="connsiteY65" fmla="*/ 333849 h 939639"/>
                        <a:gd name="connsiteX66" fmla="*/ 593812 w 702397"/>
                        <a:gd name="connsiteY66" fmla="*/ 328134 h 939639"/>
                        <a:gd name="connsiteX67" fmla="*/ 614767 w 702397"/>
                        <a:gd name="connsiteY67" fmla="*/ 326229 h 939639"/>
                        <a:gd name="connsiteX68" fmla="*/ 620482 w 702397"/>
                        <a:gd name="connsiteY68" fmla="*/ 324324 h 939639"/>
                        <a:gd name="connsiteX69" fmla="*/ 631912 w 702397"/>
                        <a:gd name="connsiteY69" fmla="*/ 318609 h 939639"/>
                        <a:gd name="connsiteX70" fmla="*/ 643342 w 702397"/>
                        <a:gd name="connsiteY70" fmla="*/ 320514 h 939639"/>
                        <a:gd name="connsiteX71" fmla="*/ 649057 w 702397"/>
                        <a:gd name="connsiteY71" fmla="*/ 322419 h 939639"/>
                        <a:gd name="connsiteX72" fmla="*/ 696682 w 702397"/>
                        <a:gd name="connsiteY72" fmla="*/ 320514 h 939639"/>
                        <a:gd name="connsiteX73" fmla="*/ 700492 w 702397"/>
                        <a:gd name="connsiteY73" fmla="*/ 309084 h 939639"/>
                        <a:gd name="connsiteX74" fmla="*/ 702397 w 702397"/>
                        <a:gd name="connsiteY74" fmla="*/ 303369 h 939639"/>
                        <a:gd name="connsiteX75" fmla="*/ 700492 w 702397"/>
                        <a:gd name="connsiteY75" fmla="*/ 278604 h 939639"/>
                        <a:gd name="connsiteX76" fmla="*/ 698587 w 702397"/>
                        <a:gd name="connsiteY76" fmla="*/ 272889 h 939639"/>
                        <a:gd name="connsiteX77" fmla="*/ 696682 w 702397"/>
                        <a:gd name="connsiteY77" fmla="*/ 236694 h 939639"/>
                        <a:gd name="connsiteX78" fmla="*/ 689062 w 702397"/>
                        <a:gd name="connsiteY78" fmla="*/ 219549 h 939639"/>
                        <a:gd name="connsiteX79" fmla="*/ 683347 w 702397"/>
                        <a:gd name="connsiteY79" fmla="*/ 217644 h 939639"/>
                        <a:gd name="connsiteX80" fmla="*/ 639532 w 702397"/>
                        <a:gd name="connsiteY80" fmla="*/ 215739 h 939639"/>
                        <a:gd name="connsiteX81" fmla="*/ 628102 w 702397"/>
                        <a:gd name="connsiteY81" fmla="*/ 211929 h 939639"/>
                        <a:gd name="connsiteX82" fmla="*/ 622387 w 702397"/>
                        <a:gd name="connsiteY82" fmla="*/ 210024 h 939639"/>
                        <a:gd name="connsiteX83" fmla="*/ 616672 w 702397"/>
                        <a:gd name="connsiteY83" fmla="*/ 206214 h 939639"/>
                        <a:gd name="connsiteX84" fmla="*/ 605242 w 702397"/>
                        <a:gd name="connsiteY84" fmla="*/ 202404 h 939639"/>
                        <a:gd name="connsiteX85" fmla="*/ 588097 w 702397"/>
                        <a:gd name="connsiteY85" fmla="*/ 192879 h 939639"/>
                        <a:gd name="connsiteX86" fmla="*/ 582382 w 702397"/>
                        <a:gd name="connsiteY86" fmla="*/ 187164 h 939639"/>
                        <a:gd name="connsiteX87" fmla="*/ 570952 w 702397"/>
                        <a:gd name="connsiteY87" fmla="*/ 177639 h 939639"/>
                        <a:gd name="connsiteX88" fmla="*/ 567142 w 702397"/>
                        <a:gd name="connsiteY88" fmla="*/ 171924 h 939639"/>
                        <a:gd name="connsiteX89" fmla="*/ 565237 w 702397"/>
                        <a:gd name="connsiteY89" fmla="*/ 166209 h 939639"/>
                        <a:gd name="connsiteX90" fmla="*/ 559522 w 702397"/>
                        <a:gd name="connsiteY90" fmla="*/ 162399 h 939639"/>
                        <a:gd name="connsiteX91" fmla="*/ 549997 w 702397"/>
                        <a:gd name="connsiteY91" fmla="*/ 145254 h 939639"/>
                        <a:gd name="connsiteX92" fmla="*/ 546187 w 702397"/>
                        <a:gd name="connsiteY92" fmla="*/ 139539 h 939639"/>
                        <a:gd name="connsiteX93" fmla="*/ 534757 w 702397"/>
                        <a:gd name="connsiteY93" fmla="*/ 135729 h 939639"/>
                        <a:gd name="connsiteX94" fmla="*/ 529042 w 702397"/>
                        <a:gd name="connsiteY94" fmla="*/ 133824 h 939639"/>
                        <a:gd name="connsiteX95" fmla="*/ 525232 w 702397"/>
                        <a:gd name="connsiteY95" fmla="*/ 128109 h 939639"/>
                        <a:gd name="connsiteX96" fmla="*/ 508087 w 702397"/>
                        <a:gd name="connsiteY96" fmla="*/ 118584 h 939639"/>
                        <a:gd name="connsiteX97" fmla="*/ 494752 w 702397"/>
                        <a:gd name="connsiteY97" fmla="*/ 116679 h 939639"/>
                        <a:gd name="connsiteX98" fmla="*/ 490942 w 702397"/>
                        <a:gd name="connsiteY98" fmla="*/ 110964 h 939639"/>
                        <a:gd name="connsiteX99" fmla="*/ 468082 w 702397"/>
                        <a:gd name="connsiteY99" fmla="*/ 103344 h 939639"/>
                        <a:gd name="connsiteX100" fmla="*/ 466177 w 702397"/>
                        <a:gd name="connsiteY100" fmla="*/ 97629 h 939639"/>
                        <a:gd name="connsiteX101" fmla="*/ 462367 w 702397"/>
                        <a:gd name="connsiteY101" fmla="*/ 91914 h 939639"/>
                        <a:gd name="connsiteX102" fmla="*/ 460462 w 702397"/>
                        <a:gd name="connsiteY102" fmla="*/ 76674 h 939639"/>
                        <a:gd name="connsiteX103" fmla="*/ 456652 w 702397"/>
                        <a:gd name="connsiteY103" fmla="*/ 70959 h 939639"/>
                        <a:gd name="connsiteX104" fmla="*/ 437602 w 702397"/>
                        <a:gd name="connsiteY104" fmla="*/ 69054 h 939639"/>
                        <a:gd name="connsiteX105" fmla="*/ 422362 w 702397"/>
                        <a:gd name="connsiteY105" fmla="*/ 67149 h 939639"/>
                        <a:gd name="connsiteX106" fmla="*/ 416647 w 702397"/>
                        <a:gd name="connsiteY106" fmla="*/ 63339 h 939639"/>
                        <a:gd name="connsiteX107" fmla="*/ 407122 w 702397"/>
                        <a:gd name="connsiteY107" fmla="*/ 53814 h 939639"/>
                        <a:gd name="connsiteX108" fmla="*/ 403312 w 702397"/>
                        <a:gd name="connsiteY108" fmla="*/ 42384 h 939639"/>
                        <a:gd name="connsiteX109" fmla="*/ 395692 w 702397"/>
                        <a:gd name="connsiteY109" fmla="*/ 30954 h 939639"/>
                        <a:gd name="connsiteX110" fmla="*/ 389977 w 702397"/>
                        <a:gd name="connsiteY110" fmla="*/ 13809 h 939639"/>
                        <a:gd name="connsiteX111" fmla="*/ 386167 w 702397"/>
                        <a:gd name="connsiteY111" fmla="*/ 8094 h 939639"/>
                        <a:gd name="connsiteX112" fmla="*/ 384262 w 702397"/>
                        <a:gd name="connsiteY112" fmla="*/ 474 h 939639"/>
                        <a:gd name="connsiteX113" fmla="*/ 376642 w 702397"/>
                        <a:gd name="connsiteY113" fmla="*/ 2379 h 939639"/>
                        <a:gd name="connsiteX114" fmla="*/ 372832 w 702397"/>
                        <a:gd name="connsiteY114" fmla="*/ 8094 h 939639"/>
                        <a:gd name="connsiteX115" fmla="*/ 369022 w 702397"/>
                        <a:gd name="connsiteY115" fmla="*/ 19524 h 939639"/>
                        <a:gd name="connsiteX116" fmla="*/ 357592 w 702397"/>
                        <a:gd name="connsiteY116" fmla="*/ 25239 h 939639"/>
                        <a:gd name="connsiteX117" fmla="*/ 327112 w 702397"/>
                        <a:gd name="connsiteY117" fmla="*/ 19524 h 939639"/>
                        <a:gd name="connsiteX118" fmla="*/ 319492 w 702397"/>
                        <a:gd name="connsiteY118" fmla="*/ 17619 h 939639"/>
                        <a:gd name="connsiteX119" fmla="*/ 313777 w 702397"/>
                        <a:gd name="connsiteY119" fmla="*/ 15714 h 939639"/>
                        <a:gd name="connsiteX120" fmla="*/ 300442 w 702397"/>
                        <a:gd name="connsiteY120" fmla="*/ 13809 h 939639"/>
                        <a:gd name="connsiteX121" fmla="*/ 260437 w 702397"/>
                        <a:gd name="connsiteY121" fmla="*/ 9999 h 939639"/>
                        <a:gd name="connsiteX122" fmla="*/ 229957 w 702397"/>
                        <a:gd name="connsiteY122" fmla="*/ 8094 h 939639"/>
                        <a:gd name="connsiteX123" fmla="*/ 220432 w 702397"/>
                        <a:gd name="connsiteY123" fmla="*/ 15714 h 939639"/>
                        <a:gd name="connsiteX124" fmla="*/ 218527 w 702397"/>
                        <a:gd name="connsiteY124" fmla="*/ 21429 h 939639"/>
                        <a:gd name="connsiteX125" fmla="*/ 212812 w 702397"/>
                        <a:gd name="connsiteY125" fmla="*/ 23334 h 939639"/>
                        <a:gd name="connsiteX126" fmla="*/ 207097 w 702397"/>
                        <a:gd name="connsiteY126" fmla="*/ 34764 h 939639"/>
                        <a:gd name="connsiteX127" fmla="*/ 201382 w 702397"/>
                        <a:gd name="connsiteY127" fmla="*/ 38574 h 939639"/>
                        <a:gd name="connsiteX128" fmla="*/ 191857 w 702397"/>
                        <a:gd name="connsiteY128" fmla="*/ 46194 h 939639"/>
                        <a:gd name="connsiteX129" fmla="*/ 182332 w 702397"/>
                        <a:gd name="connsiteY129" fmla="*/ 53814 h 939639"/>
                        <a:gd name="connsiteX130" fmla="*/ 176617 w 702397"/>
                        <a:gd name="connsiteY130" fmla="*/ 65244 h 939639"/>
                        <a:gd name="connsiteX131" fmla="*/ 172807 w 702397"/>
                        <a:gd name="connsiteY131" fmla="*/ 82389 h 939639"/>
                        <a:gd name="connsiteX132" fmla="*/ 167092 w 702397"/>
                        <a:gd name="connsiteY132" fmla="*/ 86199 h 939639"/>
                        <a:gd name="connsiteX133" fmla="*/ 163282 w 702397"/>
                        <a:gd name="connsiteY133" fmla="*/ 91914 h 939639"/>
                        <a:gd name="connsiteX134" fmla="*/ 157567 w 702397"/>
                        <a:gd name="connsiteY134" fmla="*/ 103344 h 939639"/>
                        <a:gd name="connsiteX135" fmla="*/ 155662 w 702397"/>
                        <a:gd name="connsiteY135" fmla="*/ 141444 h 939639"/>
                        <a:gd name="connsiteX136" fmla="*/ 153757 w 702397"/>
                        <a:gd name="connsiteY136" fmla="*/ 147159 h 939639"/>
                        <a:gd name="connsiteX137" fmla="*/ 149947 w 702397"/>
                        <a:gd name="connsiteY137" fmla="*/ 152874 h 939639"/>
                        <a:gd name="connsiteX138" fmla="*/ 151852 w 702397"/>
                        <a:gd name="connsiteY138" fmla="*/ 189069 h 939639"/>
                        <a:gd name="connsiteX139" fmla="*/ 153757 w 702397"/>
                        <a:gd name="connsiteY139" fmla="*/ 194784 h 939639"/>
                        <a:gd name="connsiteX140" fmla="*/ 157567 w 702397"/>
                        <a:gd name="connsiteY140" fmla="*/ 200499 h 939639"/>
                        <a:gd name="connsiteX141" fmla="*/ 163282 w 702397"/>
                        <a:gd name="connsiteY141" fmla="*/ 204309 h 939639"/>
                        <a:gd name="connsiteX142" fmla="*/ 163282 w 702397"/>
                        <a:gd name="connsiteY142" fmla="*/ 225264 h 939639"/>
                        <a:gd name="connsiteX143" fmla="*/ 161377 w 702397"/>
                        <a:gd name="connsiteY143" fmla="*/ 230979 h 939639"/>
                        <a:gd name="connsiteX144" fmla="*/ 155662 w 702397"/>
                        <a:gd name="connsiteY144" fmla="*/ 234789 h 939639"/>
                        <a:gd name="connsiteX145" fmla="*/ 149947 w 702397"/>
                        <a:gd name="connsiteY145" fmla="*/ 246219 h 939639"/>
                        <a:gd name="connsiteX146" fmla="*/ 148042 w 702397"/>
                        <a:gd name="connsiteY146" fmla="*/ 251934 h 939639"/>
                        <a:gd name="connsiteX147" fmla="*/ 146137 w 702397"/>
                        <a:gd name="connsiteY147" fmla="*/ 265269 h 939639"/>
                        <a:gd name="connsiteX148" fmla="*/ 119467 w 702397"/>
                        <a:gd name="connsiteY148" fmla="*/ 272889 h 939639"/>
                        <a:gd name="connsiteX149" fmla="*/ 108037 w 702397"/>
                        <a:gd name="connsiteY149" fmla="*/ 278604 h 939639"/>
                        <a:gd name="connsiteX150" fmla="*/ 100417 w 702397"/>
                        <a:gd name="connsiteY150" fmla="*/ 286224 h 939639"/>
                        <a:gd name="connsiteX151" fmla="*/ 94702 w 702397"/>
                        <a:gd name="connsiteY151" fmla="*/ 297654 h 939639"/>
                        <a:gd name="connsiteX152" fmla="*/ 88987 w 702397"/>
                        <a:gd name="connsiteY152" fmla="*/ 301464 h 939639"/>
                        <a:gd name="connsiteX153" fmla="*/ 79462 w 702397"/>
                        <a:gd name="connsiteY153" fmla="*/ 309084 h 939639"/>
                        <a:gd name="connsiteX154" fmla="*/ 69937 w 702397"/>
                        <a:gd name="connsiteY154" fmla="*/ 322419 h 939639"/>
                        <a:gd name="connsiteX155" fmla="*/ 64222 w 702397"/>
                        <a:gd name="connsiteY155" fmla="*/ 326229 h 939639"/>
                        <a:gd name="connsiteX156" fmla="*/ 60412 w 702397"/>
                        <a:gd name="connsiteY156" fmla="*/ 333849 h 939639"/>
                        <a:gd name="connsiteX157" fmla="*/ 56602 w 702397"/>
                        <a:gd name="connsiteY157" fmla="*/ 339564 h 939639"/>
                        <a:gd name="connsiteX158" fmla="*/ 52792 w 702397"/>
                        <a:gd name="connsiteY158" fmla="*/ 350994 h 939639"/>
                        <a:gd name="connsiteX159" fmla="*/ 50887 w 702397"/>
                        <a:gd name="connsiteY159" fmla="*/ 356709 h 939639"/>
                        <a:gd name="connsiteX160" fmla="*/ 45172 w 702397"/>
                        <a:gd name="connsiteY160" fmla="*/ 368139 h 939639"/>
                        <a:gd name="connsiteX161" fmla="*/ 33742 w 702397"/>
                        <a:gd name="connsiteY161" fmla="*/ 371949 h 939639"/>
                        <a:gd name="connsiteX162" fmla="*/ 14692 w 702397"/>
                        <a:gd name="connsiteY162" fmla="*/ 375759 h 939639"/>
                        <a:gd name="connsiteX163" fmla="*/ 1357 w 702397"/>
                        <a:gd name="connsiteY163" fmla="*/ 417669 h 939639"/>
                        <a:gd name="connsiteX164" fmla="*/ 7072 w 702397"/>
                        <a:gd name="connsiteY164" fmla="*/ 440529 h 939639"/>
                        <a:gd name="connsiteX165" fmla="*/ 18502 w 702397"/>
                        <a:gd name="connsiteY165" fmla="*/ 444339 h 939639"/>
                        <a:gd name="connsiteX166" fmla="*/ 31837 w 702397"/>
                        <a:gd name="connsiteY166" fmla="*/ 461484 h 939639"/>
                        <a:gd name="connsiteX167" fmla="*/ 33742 w 702397"/>
                        <a:gd name="connsiteY167" fmla="*/ 467199 h 939639"/>
                        <a:gd name="connsiteX168" fmla="*/ 50887 w 702397"/>
                        <a:gd name="connsiteY168" fmla="*/ 476724 h 939639"/>
                        <a:gd name="connsiteX169" fmla="*/ 58507 w 702397"/>
                        <a:gd name="connsiteY169" fmla="*/ 478629 h 939639"/>
                        <a:gd name="connsiteX170" fmla="*/ 69937 w 702397"/>
                        <a:gd name="connsiteY170" fmla="*/ 482439 h 939639"/>
                        <a:gd name="connsiteX171" fmla="*/ 75652 w 702397"/>
                        <a:gd name="connsiteY171" fmla="*/ 486249 h 939639"/>
                        <a:gd name="connsiteX172" fmla="*/ 90892 w 702397"/>
                        <a:gd name="connsiteY172" fmla="*/ 490059 h 939639"/>
                        <a:gd name="connsiteX173" fmla="*/ 113752 w 702397"/>
                        <a:gd name="connsiteY173" fmla="*/ 493869 h 939639"/>
                        <a:gd name="connsiteX174" fmla="*/ 119467 w 702397"/>
                        <a:gd name="connsiteY174" fmla="*/ 495774 h 939639"/>
                        <a:gd name="connsiteX175" fmla="*/ 127087 w 702397"/>
                        <a:gd name="connsiteY175" fmla="*/ 497679 h 939639"/>
                        <a:gd name="connsiteX176" fmla="*/ 132802 w 702397"/>
                        <a:gd name="connsiteY176" fmla="*/ 501489 h 939639"/>
                        <a:gd name="connsiteX177" fmla="*/ 136612 w 702397"/>
                        <a:gd name="connsiteY177" fmla="*/ 512919 h 939639"/>
                        <a:gd name="connsiteX178" fmla="*/ 140422 w 702397"/>
                        <a:gd name="connsiteY178" fmla="*/ 526254 h 939639"/>
                        <a:gd name="connsiteX179" fmla="*/ 144232 w 702397"/>
                        <a:gd name="connsiteY179" fmla="*/ 531969 h 939639"/>
                        <a:gd name="connsiteX180" fmla="*/ 149947 w 702397"/>
                        <a:gd name="connsiteY180" fmla="*/ 533874 h 939639"/>
                        <a:gd name="connsiteX181" fmla="*/ 155662 w 702397"/>
                        <a:gd name="connsiteY181" fmla="*/ 545304 h 939639"/>
                        <a:gd name="connsiteX182" fmla="*/ 161377 w 702397"/>
                        <a:gd name="connsiteY182" fmla="*/ 549114 h 939639"/>
                        <a:gd name="connsiteX183" fmla="*/ 168997 w 702397"/>
                        <a:gd name="connsiteY183" fmla="*/ 566259 h 939639"/>
                        <a:gd name="connsiteX184" fmla="*/ 167092 w 702397"/>
                        <a:gd name="connsiteY184" fmla="*/ 575784 h 939639"/>
                        <a:gd name="connsiteX185" fmla="*/ 161377 w 702397"/>
                        <a:gd name="connsiteY185" fmla="*/ 577689 h 939639"/>
                        <a:gd name="connsiteX186" fmla="*/ 155662 w 702397"/>
                        <a:gd name="connsiteY186" fmla="*/ 581499 h 939639"/>
                        <a:gd name="connsiteX187" fmla="*/ 142327 w 702397"/>
                        <a:gd name="connsiteY187" fmla="*/ 589119 h 939639"/>
                        <a:gd name="connsiteX188" fmla="*/ 142327 w 702397"/>
                        <a:gd name="connsiteY188" fmla="*/ 608169 h 939639"/>
                        <a:gd name="connsiteX189" fmla="*/ 153757 w 702397"/>
                        <a:gd name="connsiteY189" fmla="*/ 613884 h 939639"/>
                        <a:gd name="connsiteX190" fmla="*/ 165187 w 702397"/>
                        <a:gd name="connsiteY190" fmla="*/ 623409 h 939639"/>
                        <a:gd name="connsiteX191" fmla="*/ 170902 w 702397"/>
                        <a:gd name="connsiteY191" fmla="*/ 627219 h 939639"/>
                        <a:gd name="connsiteX192" fmla="*/ 168997 w 702397"/>
                        <a:gd name="connsiteY192" fmla="*/ 674844 h 939639"/>
                        <a:gd name="connsiteX193" fmla="*/ 163282 w 702397"/>
                        <a:gd name="connsiteY193" fmla="*/ 686274 h 939639"/>
                        <a:gd name="connsiteX194" fmla="*/ 161377 w 702397"/>
                        <a:gd name="connsiteY194" fmla="*/ 691989 h 939639"/>
                        <a:gd name="connsiteX195" fmla="*/ 163282 w 702397"/>
                        <a:gd name="connsiteY195" fmla="*/ 703419 h 939639"/>
                        <a:gd name="connsiteX196" fmla="*/ 165187 w 702397"/>
                        <a:gd name="connsiteY196" fmla="*/ 709134 h 939639"/>
                        <a:gd name="connsiteX197" fmla="*/ 167092 w 702397"/>
                        <a:gd name="connsiteY197" fmla="*/ 743424 h 939639"/>
                        <a:gd name="connsiteX198" fmla="*/ 170902 w 702397"/>
                        <a:gd name="connsiteY198" fmla="*/ 754854 h 939639"/>
                        <a:gd name="connsiteX199" fmla="*/ 172807 w 702397"/>
                        <a:gd name="connsiteY199" fmla="*/ 783429 h 939639"/>
                        <a:gd name="connsiteX200" fmla="*/ 178522 w 702397"/>
                        <a:gd name="connsiteY200" fmla="*/ 802479 h 939639"/>
                        <a:gd name="connsiteX201" fmla="*/ 180427 w 702397"/>
                        <a:gd name="connsiteY201" fmla="*/ 808194 h 939639"/>
                        <a:gd name="connsiteX202" fmla="*/ 184237 w 702397"/>
                        <a:gd name="connsiteY202" fmla="*/ 825339 h 939639"/>
                        <a:gd name="connsiteX203" fmla="*/ 186142 w 702397"/>
                        <a:gd name="connsiteY203" fmla="*/ 831054 h 939639"/>
                        <a:gd name="connsiteX204" fmla="*/ 189952 w 702397"/>
                        <a:gd name="connsiteY204" fmla="*/ 844389 h 939639"/>
                        <a:gd name="connsiteX205" fmla="*/ 193762 w 702397"/>
                        <a:gd name="connsiteY205" fmla="*/ 852009 h 939639"/>
                        <a:gd name="connsiteX206" fmla="*/ 201382 w 702397"/>
                        <a:gd name="connsiteY206" fmla="*/ 863439 h 939639"/>
                        <a:gd name="connsiteX207" fmla="*/ 203287 w 702397"/>
                        <a:gd name="connsiteY207" fmla="*/ 869154 h 939639"/>
                        <a:gd name="connsiteX208" fmla="*/ 210907 w 702397"/>
                        <a:gd name="connsiteY208" fmla="*/ 880584 h 939639"/>
                        <a:gd name="connsiteX209" fmla="*/ 207097 w 702397"/>
                        <a:gd name="connsiteY209" fmla="*/ 895824 h 939639"/>
                        <a:gd name="connsiteX210" fmla="*/ 201382 w 702397"/>
                        <a:gd name="connsiteY210" fmla="*/ 912969 h 939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</a:cxnLst>
                      <a:rect l="l" t="t" r="r" b="b"/>
                      <a:pathLst>
                        <a:path w="702397" h="939639">
                          <a:moveTo>
                            <a:pt x="201382" y="912969"/>
                          </a:moveTo>
                          <a:cubicBezTo>
                            <a:pt x="214082" y="913604"/>
                            <a:pt x="226850" y="913416"/>
                            <a:pt x="239482" y="914874"/>
                          </a:cubicBezTo>
                          <a:cubicBezTo>
                            <a:pt x="243472" y="915334"/>
                            <a:pt x="250912" y="918684"/>
                            <a:pt x="250912" y="918684"/>
                          </a:cubicBezTo>
                          <a:lnTo>
                            <a:pt x="271867" y="916779"/>
                          </a:lnTo>
                          <a:cubicBezTo>
                            <a:pt x="273207" y="916058"/>
                            <a:pt x="276853" y="900645"/>
                            <a:pt x="277582" y="897729"/>
                          </a:cubicBezTo>
                          <a:cubicBezTo>
                            <a:pt x="279487" y="898364"/>
                            <a:pt x="281729" y="898380"/>
                            <a:pt x="283297" y="899634"/>
                          </a:cubicBezTo>
                          <a:cubicBezTo>
                            <a:pt x="285085" y="901064"/>
                            <a:pt x="286205" y="903245"/>
                            <a:pt x="287107" y="905349"/>
                          </a:cubicBezTo>
                          <a:cubicBezTo>
                            <a:pt x="290769" y="913894"/>
                            <a:pt x="287210" y="911270"/>
                            <a:pt x="290917" y="918684"/>
                          </a:cubicBezTo>
                          <a:cubicBezTo>
                            <a:pt x="291941" y="920732"/>
                            <a:pt x="292822" y="923129"/>
                            <a:pt x="294727" y="924399"/>
                          </a:cubicBezTo>
                          <a:cubicBezTo>
                            <a:pt x="296905" y="925851"/>
                            <a:pt x="299807" y="925669"/>
                            <a:pt x="302347" y="926304"/>
                          </a:cubicBezTo>
                          <a:cubicBezTo>
                            <a:pt x="304252" y="927574"/>
                            <a:pt x="306792" y="928209"/>
                            <a:pt x="308062" y="930114"/>
                          </a:cubicBezTo>
                          <a:cubicBezTo>
                            <a:pt x="309514" y="932292"/>
                            <a:pt x="307625" y="936563"/>
                            <a:pt x="309967" y="937734"/>
                          </a:cubicBezTo>
                          <a:cubicBezTo>
                            <a:pt x="315110" y="940306"/>
                            <a:pt x="321397" y="939004"/>
                            <a:pt x="327112" y="939639"/>
                          </a:cubicBezTo>
                          <a:cubicBezTo>
                            <a:pt x="336810" y="936406"/>
                            <a:pt x="330114" y="940332"/>
                            <a:pt x="334732" y="932019"/>
                          </a:cubicBezTo>
                          <a:cubicBezTo>
                            <a:pt x="336956" y="928016"/>
                            <a:pt x="340904" y="924933"/>
                            <a:pt x="342352" y="920589"/>
                          </a:cubicBezTo>
                          <a:cubicBezTo>
                            <a:pt x="342987" y="918684"/>
                            <a:pt x="343770" y="916822"/>
                            <a:pt x="344257" y="914874"/>
                          </a:cubicBezTo>
                          <a:cubicBezTo>
                            <a:pt x="345042" y="911733"/>
                            <a:pt x="344822" y="908297"/>
                            <a:pt x="346162" y="905349"/>
                          </a:cubicBezTo>
                          <a:cubicBezTo>
                            <a:pt x="348057" y="901180"/>
                            <a:pt x="352334" y="898263"/>
                            <a:pt x="353782" y="893919"/>
                          </a:cubicBezTo>
                          <a:cubicBezTo>
                            <a:pt x="356411" y="886032"/>
                            <a:pt x="354573" y="889875"/>
                            <a:pt x="359497" y="882489"/>
                          </a:cubicBezTo>
                          <a:cubicBezTo>
                            <a:pt x="360132" y="860899"/>
                            <a:pt x="357279" y="838921"/>
                            <a:pt x="361402" y="817719"/>
                          </a:cubicBezTo>
                          <a:cubicBezTo>
                            <a:pt x="362000" y="814645"/>
                            <a:pt x="385730" y="812066"/>
                            <a:pt x="386167" y="812004"/>
                          </a:cubicBezTo>
                          <a:cubicBezTo>
                            <a:pt x="398636" y="807848"/>
                            <a:pt x="386398" y="813620"/>
                            <a:pt x="393787" y="804384"/>
                          </a:cubicBezTo>
                          <a:cubicBezTo>
                            <a:pt x="395217" y="802596"/>
                            <a:pt x="397597" y="801844"/>
                            <a:pt x="399502" y="800574"/>
                          </a:cubicBezTo>
                          <a:cubicBezTo>
                            <a:pt x="400811" y="794027"/>
                            <a:pt x="401518" y="789706"/>
                            <a:pt x="403312" y="783429"/>
                          </a:cubicBezTo>
                          <a:cubicBezTo>
                            <a:pt x="403864" y="781498"/>
                            <a:pt x="404582" y="779619"/>
                            <a:pt x="405217" y="777714"/>
                          </a:cubicBezTo>
                          <a:cubicBezTo>
                            <a:pt x="403854" y="770899"/>
                            <a:pt x="404407" y="767379"/>
                            <a:pt x="399502" y="762474"/>
                          </a:cubicBezTo>
                          <a:cubicBezTo>
                            <a:pt x="394974" y="757946"/>
                            <a:pt x="388016" y="756740"/>
                            <a:pt x="382357" y="754854"/>
                          </a:cubicBezTo>
                          <a:cubicBezTo>
                            <a:pt x="366383" y="749529"/>
                            <a:pt x="378647" y="753067"/>
                            <a:pt x="344257" y="751044"/>
                          </a:cubicBezTo>
                          <a:cubicBezTo>
                            <a:pt x="342352" y="749774"/>
                            <a:pt x="339039" y="749469"/>
                            <a:pt x="338542" y="747234"/>
                          </a:cubicBezTo>
                          <a:cubicBezTo>
                            <a:pt x="337567" y="742845"/>
                            <a:pt x="339590" y="731918"/>
                            <a:pt x="344257" y="728184"/>
                          </a:cubicBezTo>
                          <a:cubicBezTo>
                            <a:pt x="345825" y="726930"/>
                            <a:pt x="348176" y="727177"/>
                            <a:pt x="349972" y="726279"/>
                          </a:cubicBezTo>
                          <a:cubicBezTo>
                            <a:pt x="352020" y="725255"/>
                            <a:pt x="353782" y="723739"/>
                            <a:pt x="355687" y="722469"/>
                          </a:cubicBezTo>
                          <a:cubicBezTo>
                            <a:pt x="356957" y="720564"/>
                            <a:pt x="357709" y="718184"/>
                            <a:pt x="359497" y="716754"/>
                          </a:cubicBezTo>
                          <a:cubicBezTo>
                            <a:pt x="361065" y="715500"/>
                            <a:pt x="364045" y="716483"/>
                            <a:pt x="365212" y="714849"/>
                          </a:cubicBezTo>
                          <a:cubicBezTo>
                            <a:pt x="367546" y="711581"/>
                            <a:pt x="369022" y="703419"/>
                            <a:pt x="369022" y="703419"/>
                          </a:cubicBezTo>
                          <a:cubicBezTo>
                            <a:pt x="368387" y="679924"/>
                            <a:pt x="368753" y="656381"/>
                            <a:pt x="367117" y="632934"/>
                          </a:cubicBezTo>
                          <a:cubicBezTo>
                            <a:pt x="366837" y="628928"/>
                            <a:pt x="366649" y="623732"/>
                            <a:pt x="363307" y="621504"/>
                          </a:cubicBezTo>
                          <a:lnTo>
                            <a:pt x="357592" y="617694"/>
                          </a:lnTo>
                          <a:cubicBezTo>
                            <a:pt x="356957" y="615789"/>
                            <a:pt x="355687" y="613987"/>
                            <a:pt x="355687" y="611979"/>
                          </a:cubicBezTo>
                          <a:cubicBezTo>
                            <a:pt x="355687" y="594822"/>
                            <a:pt x="356451" y="577663"/>
                            <a:pt x="357592" y="560544"/>
                          </a:cubicBezTo>
                          <a:cubicBezTo>
                            <a:pt x="357757" y="558075"/>
                            <a:pt x="361193" y="550322"/>
                            <a:pt x="363307" y="549114"/>
                          </a:cubicBezTo>
                          <a:cubicBezTo>
                            <a:pt x="366118" y="547508"/>
                            <a:pt x="369708" y="548061"/>
                            <a:pt x="372832" y="547209"/>
                          </a:cubicBezTo>
                          <a:cubicBezTo>
                            <a:pt x="384341" y="544070"/>
                            <a:pt x="382113" y="544831"/>
                            <a:pt x="389977" y="539589"/>
                          </a:cubicBezTo>
                          <a:cubicBezTo>
                            <a:pt x="391141" y="536096"/>
                            <a:pt x="393480" y="525737"/>
                            <a:pt x="397597" y="522444"/>
                          </a:cubicBezTo>
                          <a:cubicBezTo>
                            <a:pt x="399165" y="521190"/>
                            <a:pt x="401352" y="520975"/>
                            <a:pt x="403312" y="520539"/>
                          </a:cubicBezTo>
                          <a:cubicBezTo>
                            <a:pt x="407083" y="519701"/>
                            <a:pt x="410995" y="519571"/>
                            <a:pt x="414742" y="518634"/>
                          </a:cubicBezTo>
                          <a:cubicBezTo>
                            <a:pt x="418638" y="517660"/>
                            <a:pt x="422362" y="516094"/>
                            <a:pt x="426172" y="514824"/>
                          </a:cubicBezTo>
                          <a:lnTo>
                            <a:pt x="431887" y="512919"/>
                          </a:lnTo>
                          <a:cubicBezTo>
                            <a:pt x="446912" y="490381"/>
                            <a:pt x="434933" y="501707"/>
                            <a:pt x="479512" y="499584"/>
                          </a:cubicBezTo>
                          <a:cubicBezTo>
                            <a:pt x="484607" y="498735"/>
                            <a:pt x="495142" y="497105"/>
                            <a:pt x="500467" y="495774"/>
                          </a:cubicBezTo>
                          <a:cubicBezTo>
                            <a:pt x="502415" y="495287"/>
                            <a:pt x="504277" y="494504"/>
                            <a:pt x="506182" y="493869"/>
                          </a:cubicBezTo>
                          <a:cubicBezTo>
                            <a:pt x="509907" y="488282"/>
                            <a:pt x="510320" y="488749"/>
                            <a:pt x="511897" y="482439"/>
                          </a:cubicBezTo>
                          <a:cubicBezTo>
                            <a:pt x="513328" y="476714"/>
                            <a:pt x="514343" y="466388"/>
                            <a:pt x="517612" y="461484"/>
                          </a:cubicBezTo>
                          <a:cubicBezTo>
                            <a:pt x="518882" y="459579"/>
                            <a:pt x="519480" y="456982"/>
                            <a:pt x="521422" y="455769"/>
                          </a:cubicBezTo>
                          <a:cubicBezTo>
                            <a:pt x="524828" y="453640"/>
                            <a:pt x="528841" y="452160"/>
                            <a:pt x="532852" y="451959"/>
                          </a:cubicBezTo>
                          <a:lnTo>
                            <a:pt x="570952" y="450054"/>
                          </a:lnTo>
                          <a:cubicBezTo>
                            <a:pt x="577486" y="430452"/>
                            <a:pt x="576871" y="437013"/>
                            <a:pt x="572857" y="406239"/>
                          </a:cubicBezTo>
                          <a:cubicBezTo>
                            <a:pt x="572291" y="401901"/>
                            <a:pt x="569013" y="392870"/>
                            <a:pt x="565237" y="389094"/>
                          </a:cubicBezTo>
                          <a:cubicBezTo>
                            <a:pt x="563618" y="387475"/>
                            <a:pt x="561427" y="386554"/>
                            <a:pt x="559522" y="385284"/>
                          </a:cubicBezTo>
                          <a:cubicBezTo>
                            <a:pt x="557596" y="382395"/>
                            <a:pt x="553807" y="377798"/>
                            <a:pt x="553807" y="373854"/>
                          </a:cubicBezTo>
                          <a:cubicBezTo>
                            <a:pt x="553807" y="371846"/>
                            <a:pt x="554292" y="369559"/>
                            <a:pt x="555712" y="368139"/>
                          </a:cubicBezTo>
                          <a:cubicBezTo>
                            <a:pt x="557132" y="366719"/>
                            <a:pt x="559522" y="366869"/>
                            <a:pt x="561427" y="366234"/>
                          </a:cubicBezTo>
                          <a:cubicBezTo>
                            <a:pt x="568412" y="366869"/>
                            <a:pt x="575368" y="368139"/>
                            <a:pt x="582382" y="368139"/>
                          </a:cubicBezTo>
                          <a:cubicBezTo>
                            <a:pt x="585620" y="368139"/>
                            <a:pt x="590800" y="369277"/>
                            <a:pt x="591907" y="366234"/>
                          </a:cubicBezTo>
                          <a:cubicBezTo>
                            <a:pt x="594088" y="360237"/>
                            <a:pt x="590637" y="353534"/>
                            <a:pt x="590002" y="347184"/>
                          </a:cubicBezTo>
                          <a:cubicBezTo>
                            <a:pt x="590637" y="342739"/>
                            <a:pt x="591026" y="338252"/>
                            <a:pt x="591907" y="333849"/>
                          </a:cubicBezTo>
                          <a:cubicBezTo>
                            <a:pt x="592301" y="331880"/>
                            <a:pt x="591907" y="328769"/>
                            <a:pt x="593812" y="328134"/>
                          </a:cubicBezTo>
                          <a:cubicBezTo>
                            <a:pt x="600466" y="325916"/>
                            <a:pt x="607782" y="326864"/>
                            <a:pt x="614767" y="326229"/>
                          </a:cubicBezTo>
                          <a:cubicBezTo>
                            <a:pt x="616672" y="325594"/>
                            <a:pt x="618686" y="325222"/>
                            <a:pt x="620482" y="324324"/>
                          </a:cubicBezTo>
                          <a:cubicBezTo>
                            <a:pt x="635254" y="316938"/>
                            <a:pt x="617547" y="323397"/>
                            <a:pt x="631912" y="318609"/>
                          </a:cubicBezTo>
                          <a:cubicBezTo>
                            <a:pt x="635722" y="319244"/>
                            <a:pt x="639571" y="319676"/>
                            <a:pt x="643342" y="320514"/>
                          </a:cubicBezTo>
                          <a:cubicBezTo>
                            <a:pt x="645302" y="320950"/>
                            <a:pt x="647049" y="322419"/>
                            <a:pt x="649057" y="322419"/>
                          </a:cubicBezTo>
                          <a:cubicBezTo>
                            <a:pt x="664945" y="322419"/>
                            <a:pt x="680807" y="321149"/>
                            <a:pt x="696682" y="320514"/>
                          </a:cubicBezTo>
                          <a:lnTo>
                            <a:pt x="700492" y="309084"/>
                          </a:lnTo>
                          <a:lnTo>
                            <a:pt x="702397" y="303369"/>
                          </a:lnTo>
                          <a:cubicBezTo>
                            <a:pt x="701762" y="295114"/>
                            <a:pt x="701519" y="286819"/>
                            <a:pt x="700492" y="278604"/>
                          </a:cubicBezTo>
                          <a:cubicBezTo>
                            <a:pt x="700243" y="276611"/>
                            <a:pt x="698769" y="274889"/>
                            <a:pt x="698587" y="272889"/>
                          </a:cubicBezTo>
                          <a:cubicBezTo>
                            <a:pt x="697493" y="260857"/>
                            <a:pt x="698121" y="248690"/>
                            <a:pt x="696682" y="236694"/>
                          </a:cubicBezTo>
                          <a:cubicBezTo>
                            <a:pt x="696342" y="233861"/>
                            <a:pt x="692709" y="222466"/>
                            <a:pt x="689062" y="219549"/>
                          </a:cubicBezTo>
                          <a:cubicBezTo>
                            <a:pt x="687494" y="218295"/>
                            <a:pt x="685349" y="217798"/>
                            <a:pt x="683347" y="217644"/>
                          </a:cubicBezTo>
                          <a:cubicBezTo>
                            <a:pt x="668771" y="216523"/>
                            <a:pt x="654137" y="216374"/>
                            <a:pt x="639532" y="215739"/>
                          </a:cubicBezTo>
                          <a:lnTo>
                            <a:pt x="628102" y="211929"/>
                          </a:lnTo>
                          <a:cubicBezTo>
                            <a:pt x="626197" y="211294"/>
                            <a:pt x="624058" y="211138"/>
                            <a:pt x="622387" y="210024"/>
                          </a:cubicBezTo>
                          <a:cubicBezTo>
                            <a:pt x="620482" y="208754"/>
                            <a:pt x="618764" y="207144"/>
                            <a:pt x="616672" y="206214"/>
                          </a:cubicBezTo>
                          <a:cubicBezTo>
                            <a:pt x="613002" y="204583"/>
                            <a:pt x="608584" y="204632"/>
                            <a:pt x="605242" y="202404"/>
                          </a:cubicBezTo>
                          <a:cubicBezTo>
                            <a:pt x="592141" y="193670"/>
                            <a:pt x="598156" y="196232"/>
                            <a:pt x="588097" y="192879"/>
                          </a:cubicBezTo>
                          <a:cubicBezTo>
                            <a:pt x="586192" y="190974"/>
                            <a:pt x="584452" y="188889"/>
                            <a:pt x="582382" y="187164"/>
                          </a:cubicBezTo>
                          <a:cubicBezTo>
                            <a:pt x="574208" y="180353"/>
                            <a:pt x="578541" y="186746"/>
                            <a:pt x="570952" y="177639"/>
                          </a:cubicBezTo>
                          <a:cubicBezTo>
                            <a:pt x="569486" y="175880"/>
                            <a:pt x="568166" y="173972"/>
                            <a:pt x="567142" y="171924"/>
                          </a:cubicBezTo>
                          <a:cubicBezTo>
                            <a:pt x="566244" y="170128"/>
                            <a:pt x="566491" y="167777"/>
                            <a:pt x="565237" y="166209"/>
                          </a:cubicBezTo>
                          <a:cubicBezTo>
                            <a:pt x="563807" y="164421"/>
                            <a:pt x="561427" y="163669"/>
                            <a:pt x="559522" y="162399"/>
                          </a:cubicBezTo>
                          <a:cubicBezTo>
                            <a:pt x="556169" y="152340"/>
                            <a:pt x="558731" y="158355"/>
                            <a:pt x="549997" y="145254"/>
                          </a:cubicBezTo>
                          <a:cubicBezTo>
                            <a:pt x="548727" y="143349"/>
                            <a:pt x="548359" y="140263"/>
                            <a:pt x="546187" y="139539"/>
                          </a:cubicBezTo>
                          <a:lnTo>
                            <a:pt x="534757" y="135729"/>
                          </a:lnTo>
                          <a:lnTo>
                            <a:pt x="529042" y="133824"/>
                          </a:lnTo>
                          <a:cubicBezTo>
                            <a:pt x="527772" y="131919"/>
                            <a:pt x="526955" y="129617"/>
                            <a:pt x="525232" y="128109"/>
                          </a:cubicBezTo>
                          <a:cubicBezTo>
                            <a:pt x="520706" y="124148"/>
                            <a:pt x="514386" y="119844"/>
                            <a:pt x="508087" y="118584"/>
                          </a:cubicBezTo>
                          <a:cubicBezTo>
                            <a:pt x="503684" y="117703"/>
                            <a:pt x="499197" y="117314"/>
                            <a:pt x="494752" y="116679"/>
                          </a:cubicBezTo>
                          <a:cubicBezTo>
                            <a:pt x="493482" y="114774"/>
                            <a:pt x="492561" y="112583"/>
                            <a:pt x="490942" y="110964"/>
                          </a:cubicBezTo>
                          <a:cubicBezTo>
                            <a:pt x="485006" y="105028"/>
                            <a:pt x="475703" y="104614"/>
                            <a:pt x="468082" y="103344"/>
                          </a:cubicBezTo>
                          <a:cubicBezTo>
                            <a:pt x="467447" y="101439"/>
                            <a:pt x="467075" y="99425"/>
                            <a:pt x="466177" y="97629"/>
                          </a:cubicBezTo>
                          <a:cubicBezTo>
                            <a:pt x="465153" y="95581"/>
                            <a:pt x="462969" y="94123"/>
                            <a:pt x="462367" y="91914"/>
                          </a:cubicBezTo>
                          <a:cubicBezTo>
                            <a:pt x="461020" y="86975"/>
                            <a:pt x="461809" y="81613"/>
                            <a:pt x="460462" y="76674"/>
                          </a:cubicBezTo>
                          <a:cubicBezTo>
                            <a:pt x="459860" y="74465"/>
                            <a:pt x="458824" y="71683"/>
                            <a:pt x="456652" y="70959"/>
                          </a:cubicBezTo>
                          <a:cubicBezTo>
                            <a:pt x="450598" y="68941"/>
                            <a:pt x="443945" y="69759"/>
                            <a:pt x="437602" y="69054"/>
                          </a:cubicBezTo>
                          <a:cubicBezTo>
                            <a:pt x="432514" y="68489"/>
                            <a:pt x="427442" y="67784"/>
                            <a:pt x="422362" y="67149"/>
                          </a:cubicBezTo>
                          <a:cubicBezTo>
                            <a:pt x="420457" y="65879"/>
                            <a:pt x="418266" y="64958"/>
                            <a:pt x="416647" y="63339"/>
                          </a:cubicBezTo>
                          <a:cubicBezTo>
                            <a:pt x="403947" y="50639"/>
                            <a:pt x="422362" y="63974"/>
                            <a:pt x="407122" y="53814"/>
                          </a:cubicBezTo>
                          <a:cubicBezTo>
                            <a:pt x="405852" y="50004"/>
                            <a:pt x="405540" y="45726"/>
                            <a:pt x="403312" y="42384"/>
                          </a:cubicBezTo>
                          <a:lnTo>
                            <a:pt x="395692" y="30954"/>
                          </a:lnTo>
                          <a:cubicBezTo>
                            <a:pt x="399045" y="20895"/>
                            <a:pt x="398711" y="26910"/>
                            <a:pt x="389977" y="13809"/>
                          </a:cubicBezTo>
                          <a:lnTo>
                            <a:pt x="386167" y="8094"/>
                          </a:lnTo>
                          <a:cubicBezTo>
                            <a:pt x="385532" y="5554"/>
                            <a:pt x="386507" y="1821"/>
                            <a:pt x="384262" y="474"/>
                          </a:cubicBezTo>
                          <a:cubicBezTo>
                            <a:pt x="382017" y="-873"/>
                            <a:pt x="378820" y="927"/>
                            <a:pt x="376642" y="2379"/>
                          </a:cubicBezTo>
                          <a:cubicBezTo>
                            <a:pt x="374737" y="3649"/>
                            <a:pt x="373762" y="6002"/>
                            <a:pt x="372832" y="8094"/>
                          </a:cubicBezTo>
                          <a:cubicBezTo>
                            <a:pt x="371201" y="11764"/>
                            <a:pt x="372364" y="17296"/>
                            <a:pt x="369022" y="19524"/>
                          </a:cubicBezTo>
                          <a:cubicBezTo>
                            <a:pt x="361636" y="24448"/>
                            <a:pt x="365479" y="22610"/>
                            <a:pt x="357592" y="25239"/>
                          </a:cubicBezTo>
                          <a:cubicBezTo>
                            <a:pt x="347947" y="23632"/>
                            <a:pt x="336247" y="21808"/>
                            <a:pt x="327112" y="19524"/>
                          </a:cubicBezTo>
                          <a:cubicBezTo>
                            <a:pt x="324572" y="18889"/>
                            <a:pt x="322009" y="18338"/>
                            <a:pt x="319492" y="17619"/>
                          </a:cubicBezTo>
                          <a:cubicBezTo>
                            <a:pt x="317561" y="17067"/>
                            <a:pt x="315746" y="16108"/>
                            <a:pt x="313777" y="15714"/>
                          </a:cubicBezTo>
                          <a:cubicBezTo>
                            <a:pt x="309374" y="14833"/>
                            <a:pt x="304907" y="14287"/>
                            <a:pt x="300442" y="13809"/>
                          </a:cubicBezTo>
                          <a:cubicBezTo>
                            <a:pt x="287123" y="12382"/>
                            <a:pt x="260437" y="9999"/>
                            <a:pt x="260437" y="9999"/>
                          </a:cubicBezTo>
                          <a:cubicBezTo>
                            <a:pt x="242953" y="4171"/>
                            <a:pt x="253003" y="5789"/>
                            <a:pt x="229957" y="8094"/>
                          </a:cubicBezTo>
                          <a:cubicBezTo>
                            <a:pt x="223366" y="10291"/>
                            <a:pt x="223879" y="8821"/>
                            <a:pt x="220432" y="15714"/>
                          </a:cubicBezTo>
                          <a:cubicBezTo>
                            <a:pt x="219534" y="17510"/>
                            <a:pt x="219947" y="20009"/>
                            <a:pt x="218527" y="21429"/>
                          </a:cubicBezTo>
                          <a:cubicBezTo>
                            <a:pt x="217107" y="22849"/>
                            <a:pt x="214717" y="22699"/>
                            <a:pt x="212812" y="23334"/>
                          </a:cubicBezTo>
                          <a:cubicBezTo>
                            <a:pt x="211263" y="27982"/>
                            <a:pt x="210790" y="31071"/>
                            <a:pt x="207097" y="34764"/>
                          </a:cubicBezTo>
                          <a:cubicBezTo>
                            <a:pt x="205478" y="36383"/>
                            <a:pt x="203287" y="37304"/>
                            <a:pt x="201382" y="38574"/>
                          </a:cubicBezTo>
                          <a:cubicBezTo>
                            <a:pt x="190463" y="54952"/>
                            <a:pt x="205002" y="35678"/>
                            <a:pt x="191857" y="46194"/>
                          </a:cubicBezTo>
                          <a:cubicBezTo>
                            <a:pt x="179547" y="56042"/>
                            <a:pt x="196697" y="49026"/>
                            <a:pt x="182332" y="53814"/>
                          </a:cubicBezTo>
                          <a:cubicBezTo>
                            <a:pt x="178907" y="58952"/>
                            <a:pt x="177932" y="59329"/>
                            <a:pt x="176617" y="65244"/>
                          </a:cubicBezTo>
                          <a:cubicBezTo>
                            <a:pt x="176589" y="65372"/>
                            <a:pt x="174786" y="79915"/>
                            <a:pt x="172807" y="82389"/>
                          </a:cubicBezTo>
                          <a:cubicBezTo>
                            <a:pt x="171377" y="84177"/>
                            <a:pt x="168997" y="84929"/>
                            <a:pt x="167092" y="86199"/>
                          </a:cubicBezTo>
                          <a:cubicBezTo>
                            <a:pt x="165822" y="88104"/>
                            <a:pt x="164306" y="89866"/>
                            <a:pt x="163282" y="91914"/>
                          </a:cubicBezTo>
                          <a:cubicBezTo>
                            <a:pt x="155395" y="107688"/>
                            <a:pt x="168486" y="86966"/>
                            <a:pt x="157567" y="103344"/>
                          </a:cubicBezTo>
                          <a:cubicBezTo>
                            <a:pt x="156932" y="116044"/>
                            <a:pt x="156764" y="128776"/>
                            <a:pt x="155662" y="141444"/>
                          </a:cubicBezTo>
                          <a:cubicBezTo>
                            <a:pt x="155488" y="143444"/>
                            <a:pt x="154655" y="145363"/>
                            <a:pt x="153757" y="147159"/>
                          </a:cubicBezTo>
                          <a:cubicBezTo>
                            <a:pt x="152733" y="149207"/>
                            <a:pt x="151217" y="150969"/>
                            <a:pt x="149947" y="152874"/>
                          </a:cubicBezTo>
                          <a:cubicBezTo>
                            <a:pt x="150582" y="164939"/>
                            <a:pt x="150758" y="177037"/>
                            <a:pt x="151852" y="189069"/>
                          </a:cubicBezTo>
                          <a:cubicBezTo>
                            <a:pt x="152034" y="191069"/>
                            <a:pt x="152859" y="192988"/>
                            <a:pt x="153757" y="194784"/>
                          </a:cubicBezTo>
                          <a:cubicBezTo>
                            <a:pt x="154781" y="196832"/>
                            <a:pt x="155948" y="198880"/>
                            <a:pt x="157567" y="200499"/>
                          </a:cubicBezTo>
                          <a:cubicBezTo>
                            <a:pt x="159186" y="202118"/>
                            <a:pt x="161377" y="203039"/>
                            <a:pt x="163282" y="204309"/>
                          </a:cubicBezTo>
                          <a:cubicBezTo>
                            <a:pt x="166557" y="214135"/>
                            <a:pt x="166070" y="209932"/>
                            <a:pt x="163282" y="225264"/>
                          </a:cubicBezTo>
                          <a:cubicBezTo>
                            <a:pt x="162923" y="227240"/>
                            <a:pt x="162631" y="229411"/>
                            <a:pt x="161377" y="230979"/>
                          </a:cubicBezTo>
                          <a:cubicBezTo>
                            <a:pt x="159947" y="232767"/>
                            <a:pt x="157567" y="233519"/>
                            <a:pt x="155662" y="234789"/>
                          </a:cubicBezTo>
                          <a:cubicBezTo>
                            <a:pt x="150874" y="249154"/>
                            <a:pt x="157333" y="231447"/>
                            <a:pt x="149947" y="246219"/>
                          </a:cubicBezTo>
                          <a:cubicBezTo>
                            <a:pt x="149049" y="248015"/>
                            <a:pt x="148677" y="250029"/>
                            <a:pt x="148042" y="251934"/>
                          </a:cubicBezTo>
                          <a:cubicBezTo>
                            <a:pt x="147407" y="256379"/>
                            <a:pt x="147427" y="260968"/>
                            <a:pt x="146137" y="265269"/>
                          </a:cubicBezTo>
                          <a:cubicBezTo>
                            <a:pt x="142627" y="276968"/>
                            <a:pt x="129440" y="272058"/>
                            <a:pt x="119467" y="272889"/>
                          </a:cubicBezTo>
                          <a:cubicBezTo>
                            <a:pt x="115702" y="274144"/>
                            <a:pt x="110723" y="275247"/>
                            <a:pt x="108037" y="278604"/>
                          </a:cubicBezTo>
                          <a:cubicBezTo>
                            <a:pt x="100648" y="287840"/>
                            <a:pt x="112886" y="282068"/>
                            <a:pt x="100417" y="286224"/>
                          </a:cubicBezTo>
                          <a:cubicBezTo>
                            <a:pt x="98868" y="290872"/>
                            <a:pt x="98395" y="293961"/>
                            <a:pt x="94702" y="297654"/>
                          </a:cubicBezTo>
                          <a:cubicBezTo>
                            <a:pt x="93083" y="299273"/>
                            <a:pt x="90892" y="300194"/>
                            <a:pt x="88987" y="301464"/>
                          </a:cubicBezTo>
                          <a:cubicBezTo>
                            <a:pt x="77319" y="318966"/>
                            <a:pt x="93264" y="297582"/>
                            <a:pt x="79462" y="309084"/>
                          </a:cubicBezTo>
                          <a:cubicBezTo>
                            <a:pt x="70462" y="316584"/>
                            <a:pt x="76886" y="315470"/>
                            <a:pt x="69937" y="322419"/>
                          </a:cubicBezTo>
                          <a:cubicBezTo>
                            <a:pt x="68318" y="324038"/>
                            <a:pt x="66127" y="324959"/>
                            <a:pt x="64222" y="326229"/>
                          </a:cubicBezTo>
                          <a:cubicBezTo>
                            <a:pt x="62952" y="328769"/>
                            <a:pt x="61821" y="331383"/>
                            <a:pt x="60412" y="333849"/>
                          </a:cubicBezTo>
                          <a:cubicBezTo>
                            <a:pt x="59276" y="335837"/>
                            <a:pt x="57532" y="337472"/>
                            <a:pt x="56602" y="339564"/>
                          </a:cubicBezTo>
                          <a:cubicBezTo>
                            <a:pt x="54971" y="343234"/>
                            <a:pt x="54062" y="347184"/>
                            <a:pt x="52792" y="350994"/>
                          </a:cubicBezTo>
                          <a:lnTo>
                            <a:pt x="50887" y="356709"/>
                          </a:lnTo>
                          <a:cubicBezTo>
                            <a:pt x="49849" y="359823"/>
                            <a:pt x="48282" y="366195"/>
                            <a:pt x="45172" y="368139"/>
                          </a:cubicBezTo>
                          <a:cubicBezTo>
                            <a:pt x="41766" y="370268"/>
                            <a:pt x="37552" y="370679"/>
                            <a:pt x="33742" y="371949"/>
                          </a:cubicBezTo>
                          <a:cubicBezTo>
                            <a:pt x="23767" y="375274"/>
                            <a:pt x="30015" y="373570"/>
                            <a:pt x="14692" y="375759"/>
                          </a:cubicBezTo>
                          <a:cubicBezTo>
                            <a:pt x="-8801" y="383590"/>
                            <a:pt x="3463" y="375558"/>
                            <a:pt x="1357" y="417669"/>
                          </a:cubicBezTo>
                          <a:cubicBezTo>
                            <a:pt x="1678" y="420559"/>
                            <a:pt x="804" y="436611"/>
                            <a:pt x="7072" y="440529"/>
                          </a:cubicBezTo>
                          <a:cubicBezTo>
                            <a:pt x="10478" y="442658"/>
                            <a:pt x="18502" y="444339"/>
                            <a:pt x="18502" y="444339"/>
                          </a:cubicBezTo>
                          <a:cubicBezTo>
                            <a:pt x="27616" y="458011"/>
                            <a:pt x="22884" y="452531"/>
                            <a:pt x="31837" y="461484"/>
                          </a:cubicBezTo>
                          <a:cubicBezTo>
                            <a:pt x="32472" y="463389"/>
                            <a:pt x="32322" y="465779"/>
                            <a:pt x="33742" y="467199"/>
                          </a:cubicBezTo>
                          <a:cubicBezTo>
                            <a:pt x="39200" y="472657"/>
                            <a:pt x="44180" y="474808"/>
                            <a:pt x="50887" y="476724"/>
                          </a:cubicBezTo>
                          <a:cubicBezTo>
                            <a:pt x="53404" y="477443"/>
                            <a:pt x="55999" y="477877"/>
                            <a:pt x="58507" y="478629"/>
                          </a:cubicBezTo>
                          <a:cubicBezTo>
                            <a:pt x="62354" y="479783"/>
                            <a:pt x="66595" y="480211"/>
                            <a:pt x="69937" y="482439"/>
                          </a:cubicBezTo>
                          <a:cubicBezTo>
                            <a:pt x="71842" y="483709"/>
                            <a:pt x="73500" y="485467"/>
                            <a:pt x="75652" y="486249"/>
                          </a:cubicBezTo>
                          <a:cubicBezTo>
                            <a:pt x="80573" y="488038"/>
                            <a:pt x="85757" y="489032"/>
                            <a:pt x="90892" y="490059"/>
                          </a:cubicBezTo>
                          <a:cubicBezTo>
                            <a:pt x="104820" y="492845"/>
                            <a:pt x="97212" y="491506"/>
                            <a:pt x="113752" y="493869"/>
                          </a:cubicBezTo>
                          <a:cubicBezTo>
                            <a:pt x="115657" y="494504"/>
                            <a:pt x="117536" y="495222"/>
                            <a:pt x="119467" y="495774"/>
                          </a:cubicBezTo>
                          <a:cubicBezTo>
                            <a:pt x="121984" y="496493"/>
                            <a:pt x="124681" y="496648"/>
                            <a:pt x="127087" y="497679"/>
                          </a:cubicBezTo>
                          <a:cubicBezTo>
                            <a:pt x="129191" y="498581"/>
                            <a:pt x="130897" y="500219"/>
                            <a:pt x="132802" y="501489"/>
                          </a:cubicBezTo>
                          <a:cubicBezTo>
                            <a:pt x="134072" y="505299"/>
                            <a:pt x="135638" y="509023"/>
                            <a:pt x="136612" y="512919"/>
                          </a:cubicBezTo>
                          <a:cubicBezTo>
                            <a:pt x="137222" y="515360"/>
                            <a:pt x="139056" y="523521"/>
                            <a:pt x="140422" y="526254"/>
                          </a:cubicBezTo>
                          <a:cubicBezTo>
                            <a:pt x="141446" y="528302"/>
                            <a:pt x="142444" y="530539"/>
                            <a:pt x="144232" y="531969"/>
                          </a:cubicBezTo>
                          <a:cubicBezTo>
                            <a:pt x="145800" y="533223"/>
                            <a:pt x="148042" y="533239"/>
                            <a:pt x="149947" y="533874"/>
                          </a:cubicBezTo>
                          <a:cubicBezTo>
                            <a:pt x="151496" y="538522"/>
                            <a:pt x="151969" y="541611"/>
                            <a:pt x="155662" y="545304"/>
                          </a:cubicBezTo>
                          <a:cubicBezTo>
                            <a:pt x="157281" y="546923"/>
                            <a:pt x="159472" y="547844"/>
                            <a:pt x="161377" y="549114"/>
                          </a:cubicBezTo>
                          <a:cubicBezTo>
                            <a:pt x="165911" y="562716"/>
                            <a:pt x="162959" y="557202"/>
                            <a:pt x="168997" y="566259"/>
                          </a:cubicBezTo>
                          <a:cubicBezTo>
                            <a:pt x="168362" y="569434"/>
                            <a:pt x="168888" y="573090"/>
                            <a:pt x="167092" y="575784"/>
                          </a:cubicBezTo>
                          <a:cubicBezTo>
                            <a:pt x="165978" y="577455"/>
                            <a:pt x="163173" y="576791"/>
                            <a:pt x="161377" y="577689"/>
                          </a:cubicBezTo>
                          <a:cubicBezTo>
                            <a:pt x="159329" y="578713"/>
                            <a:pt x="157650" y="580363"/>
                            <a:pt x="155662" y="581499"/>
                          </a:cubicBezTo>
                          <a:cubicBezTo>
                            <a:pt x="138743" y="591167"/>
                            <a:pt x="156251" y="579837"/>
                            <a:pt x="142327" y="589119"/>
                          </a:cubicBezTo>
                          <a:cubicBezTo>
                            <a:pt x="139888" y="596437"/>
                            <a:pt x="138158" y="598788"/>
                            <a:pt x="142327" y="608169"/>
                          </a:cubicBezTo>
                          <a:cubicBezTo>
                            <a:pt x="143887" y="611679"/>
                            <a:pt x="150980" y="612495"/>
                            <a:pt x="153757" y="613884"/>
                          </a:cubicBezTo>
                          <a:cubicBezTo>
                            <a:pt x="160852" y="617431"/>
                            <a:pt x="158867" y="618143"/>
                            <a:pt x="165187" y="623409"/>
                          </a:cubicBezTo>
                          <a:cubicBezTo>
                            <a:pt x="166946" y="624875"/>
                            <a:pt x="168997" y="625949"/>
                            <a:pt x="170902" y="627219"/>
                          </a:cubicBezTo>
                          <a:cubicBezTo>
                            <a:pt x="170267" y="643094"/>
                            <a:pt x="170129" y="658997"/>
                            <a:pt x="168997" y="674844"/>
                          </a:cubicBezTo>
                          <a:cubicBezTo>
                            <a:pt x="168598" y="680430"/>
                            <a:pt x="165663" y="681511"/>
                            <a:pt x="163282" y="686274"/>
                          </a:cubicBezTo>
                          <a:cubicBezTo>
                            <a:pt x="162384" y="688070"/>
                            <a:pt x="162012" y="690084"/>
                            <a:pt x="161377" y="691989"/>
                          </a:cubicBezTo>
                          <a:cubicBezTo>
                            <a:pt x="162012" y="695799"/>
                            <a:pt x="162444" y="699648"/>
                            <a:pt x="163282" y="703419"/>
                          </a:cubicBezTo>
                          <a:cubicBezTo>
                            <a:pt x="163718" y="705379"/>
                            <a:pt x="164997" y="707135"/>
                            <a:pt x="165187" y="709134"/>
                          </a:cubicBezTo>
                          <a:cubicBezTo>
                            <a:pt x="166272" y="720530"/>
                            <a:pt x="165672" y="732065"/>
                            <a:pt x="167092" y="743424"/>
                          </a:cubicBezTo>
                          <a:cubicBezTo>
                            <a:pt x="167590" y="747409"/>
                            <a:pt x="170902" y="754854"/>
                            <a:pt x="170902" y="754854"/>
                          </a:cubicBezTo>
                          <a:cubicBezTo>
                            <a:pt x="171537" y="764379"/>
                            <a:pt x="171808" y="773935"/>
                            <a:pt x="172807" y="783429"/>
                          </a:cubicBezTo>
                          <a:cubicBezTo>
                            <a:pt x="173250" y="787637"/>
                            <a:pt x="177621" y="799776"/>
                            <a:pt x="178522" y="802479"/>
                          </a:cubicBezTo>
                          <a:cubicBezTo>
                            <a:pt x="179157" y="804384"/>
                            <a:pt x="180033" y="806225"/>
                            <a:pt x="180427" y="808194"/>
                          </a:cubicBezTo>
                          <a:cubicBezTo>
                            <a:pt x="181736" y="814741"/>
                            <a:pt x="182443" y="819062"/>
                            <a:pt x="184237" y="825339"/>
                          </a:cubicBezTo>
                          <a:cubicBezTo>
                            <a:pt x="184789" y="827270"/>
                            <a:pt x="185590" y="829123"/>
                            <a:pt x="186142" y="831054"/>
                          </a:cubicBezTo>
                          <a:cubicBezTo>
                            <a:pt x="187523" y="835887"/>
                            <a:pt x="187994" y="839821"/>
                            <a:pt x="189952" y="844389"/>
                          </a:cubicBezTo>
                          <a:cubicBezTo>
                            <a:pt x="191071" y="846999"/>
                            <a:pt x="192301" y="849574"/>
                            <a:pt x="193762" y="852009"/>
                          </a:cubicBezTo>
                          <a:cubicBezTo>
                            <a:pt x="196118" y="855936"/>
                            <a:pt x="199934" y="859095"/>
                            <a:pt x="201382" y="863439"/>
                          </a:cubicBezTo>
                          <a:cubicBezTo>
                            <a:pt x="202017" y="865344"/>
                            <a:pt x="202312" y="867399"/>
                            <a:pt x="203287" y="869154"/>
                          </a:cubicBezTo>
                          <a:cubicBezTo>
                            <a:pt x="205511" y="873157"/>
                            <a:pt x="210907" y="880584"/>
                            <a:pt x="210907" y="880584"/>
                          </a:cubicBezTo>
                          <a:cubicBezTo>
                            <a:pt x="209637" y="885664"/>
                            <a:pt x="208124" y="890689"/>
                            <a:pt x="207097" y="895824"/>
                          </a:cubicBezTo>
                          <a:lnTo>
                            <a:pt x="201382" y="912969"/>
                          </a:lnTo>
                          <a:close/>
                        </a:path>
                      </a:pathLst>
                    </a:custGeom>
                    <a:pattFill prst="wdUpDiag">
                      <a:fgClr>
                        <a:srgbClr val="ACCE93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9" name="Полилиния 578"/>
                    <p:cNvSpPr/>
                    <p:nvPr/>
                  </p:nvSpPr>
                  <p:spPr>
                    <a:xfrm>
                      <a:off x="9266902" y="4060656"/>
                      <a:ext cx="181143" cy="432000"/>
                    </a:xfrm>
                    <a:custGeom>
                      <a:avLst/>
                      <a:gdLst>
                        <a:gd name="connsiteX0" fmla="*/ 171450 w 181143"/>
                        <a:gd name="connsiteY0" fmla="*/ 403900 h 436285"/>
                        <a:gd name="connsiteX1" fmla="*/ 144780 w 181143"/>
                        <a:gd name="connsiteY1" fmla="*/ 407710 h 436285"/>
                        <a:gd name="connsiteX2" fmla="*/ 139065 w 181143"/>
                        <a:gd name="connsiteY2" fmla="*/ 409615 h 436285"/>
                        <a:gd name="connsiteX3" fmla="*/ 133350 w 181143"/>
                        <a:gd name="connsiteY3" fmla="*/ 413425 h 436285"/>
                        <a:gd name="connsiteX4" fmla="*/ 127635 w 181143"/>
                        <a:gd name="connsiteY4" fmla="*/ 415330 h 436285"/>
                        <a:gd name="connsiteX5" fmla="*/ 110490 w 181143"/>
                        <a:gd name="connsiteY5" fmla="*/ 422950 h 436285"/>
                        <a:gd name="connsiteX6" fmla="*/ 104775 w 181143"/>
                        <a:gd name="connsiteY6" fmla="*/ 424855 h 436285"/>
                        <a:gd name="connsiteX7" fmla="*/ 93345 w 181143"/>
                        <a:gd name="connsiteY7" fmla="*/ 432475 h 436285"/>
                        <a:gd name="connsiteX8" fmla="*/ 81915 w 181143"/>
                        <a:gd name="connsiteY8" fmla="*/ 436285 h 436285"/>
                        <a:gd name="connsiteX9" fmla="*/ 60960 w 181143"/>
                        <a:gd name="connsiteY9" fmla="*/ 432475 h 436285"/>
                        <a:gd name="connsiteX10" fmla="*/ 49530 w 181143"/>
                        <a:gd name="connsiteY10" fmla="*/ 428665 h 436285"/>
                        <a:gd name="connsiteX11" fmla="*/ 47625 w 181143"/>
                        <a:gd name="connsiteY11" fmla="*/ 422950 h 436285"/>
                        <a:gd name="connsiteX12" fmla="*/ 45720 w 181143"/>
                        <a:gd name="connsiteY12" fmla="*/ 371515 h 436285"/>
                        <a:gd name="connsiteX13" fmla="*/ 34290 w 181143"/>
                        <a:gd name="connsiteY13" fmla="*/ 363895 h 436285"/>
                        <a:gd name="connsiteX14" fmla="*/ 28575 w 181143"/>
                        <a:gd name="connsiteY14" fmla="*/ 360085 h 436285"/>
                        <a:gd name="connsiteX15" fmla="*/ 24765 w 181143"/>
                        <a:gd name="connsiteY15" fmla="*/ 354370 h 436285"/>
                        <a:gd name="connsiteX16" fmla="*/ 34290 w 181143"/>
                        <a:gd name="connsiteY16" fmla="*/ 339130 h 436285"/>
                        <a:gd name="connsiteX17" fmla="*/ 40005 w 181143"/>
                        <a:gd name="connsiteY17" fmla="*/ 337225 h 436285"/>
                        <a:gd name="connsiteX18" fmla="*/ 51435 w 181143"/>
                        <a:gd name="connsiteY18" fmla="*/ 329605 h 436285"/>
                        <a:gd name="connsiteX19" fmla="*/ 57150 w 181143"/>
                        <a:gd name="connsiteY19" fmla="*/ 318175 h 436285"/>
                        <a:gd name="connsiteX20" fmla="*/ 51435 w 181143"/>
                        <a:gd name="connsiteY20" fmla="*/ 293410 h 436285"/>
                        <a:gd name="connsiteX21" fmla="*/ 45720 w 181143"/>
                        <a:gd name="connsiteY21" fmla="*/ 287695 h 436285"/>
                        <a:gd name="connsiteX22" fmla="*/ 40005 w 181143"/>
                        <a:gd name="connsiteY22" fmla="*/ 264835 h 436285"/>
                        <a:gd name="connsiteX23" fmla="*/ 38100 w 181143"/>
                        <a:gd name="connsiteY23" fmla="*/ 255310 h 436285"/>
                        <a:gd name="connsiteX24" fmla="*/ 26670 w 181143"/>
                        <a:gd name="connsiteY24" fmla="*/ 249595 h 436285"/>
                        <a:gd name="connsiteX25" fmla="*/ 15240 w 181143"/>
                        <a:gd name="connsiteY25" fmla="*/ 241975 h 436285"/>
                        <a:gd name="connsiteX26" fmla="*/ 9525 w 181143"/>
                        <a:gd name="connsiteY26" fmla="*/ 238165 h 436285"/>
                        <a:gd name="connsiteX27" fmla="*/ 11430 w 181143"/>
                        <a:gd name="connsiteY27" fmla="*/ 222925 h 436285"/>
                        <a:gd name="connsiteX28" fmla="*/ 13335 w 181143"/>
                        <a:gd name="connsiteY28" fmla="*/ 217210 h 436285"/>
                        <a:gd name="connsiteX29" fmla="*/ 19050 w 181143"/>
                        <a:gd name="connsiteY29" fmla="*/ 215305 h 436285"/>
                        <a:gd name="connsiteX30" fmla="*/ 22860 w 181143"/>
                        <a:gd name="connsiteY30" fmla="*/ 209590 h 436285"/>
                        <a:gd name="connsiteX31" fmla="*/ 20955 w 181143"/>
                        <a:gd name="connsiteY31" fmla="*/ 203875 h 436285"/>
                        <a:gd name="connsiteX32" fmla="*/ 0 w 181143"/>
                        <a:gd name="connsiteY32" fmla="*/ 198160 h 436285"/>
                        <a:gd name="connsiteX33" fmla="*/ 1905 w 181143"/>
                        <a:gd name="connsiteY33" fmla="*/ 190540 h 436285"/>
                        <a:gd name="connsiteX34" fmla="*/ 7620 w 181143"/>
                        <a:gd name="connsiteY34" fmla="*/ 188635 h 436285"/>
                        <a:gd name="connsiteX35" fmla="*/ 11430 w 181143"/>
                        <a:gd name="connsiteY35" fmla="*/ 177205 h 436285"/>
                        <a:gd name="connsiteX36" fmla="*/ 13335 w 181143"/>
                        <a:gd name="connsiteY36" fmla="*/ 148630 h 436285"/>
                        <a:gd name="connsiteX37" fmla="*/ 24765 w 181143"/>
                        <a:gd name="connsiteY37" fmla="*/ 144820 h 436285"/>
                        <a:gd name="connsiteX38" fmla="*/ 30480 w 181143"/>
                        <a:gd name="connsiteY38" fmla="*/ 142915 h 436285"/>
                        <a:gd name="connsiteX39" fmla="*/ 36195 w 181143"/>
                        <a:gd name="connsiteY39" fmla="*/ 141010 h 436285"/>
                        <a:gd name="connsiteX40" fmla="*/ 47625 w 181143"/>
                        <a:gd name="connsiteY40" fmla="*/ 139105 h 436285"/>
                        <a:gd name="connsiteX41" fmla="*/ 53340 w 181143"/>
                        <a:gd name="connsiteY41" fmla="*/ 135295 h 436285"/>
                        <a:gd name="connsiteX42" fmla="*/ 51435 w 181143"/>
                        <a:gd name="connsiteY42" fmla="*/ 116245 h 436285"/>
                        <a:gd name="connsiteX43" fmla="*/ 47625 w 181143"/>
                        <a:gd name="connsiteY43" fmla="*/ 110530 h 436285"/>
                        <a:gd name="connsiteX44" fmla="*/ 45720 w 181143"/>
                        <a:gd name="connsiteY44" fmla="*/ 104815 h 436285"/>
                        <a:gd name="connsiteX45" fmla="*/ 40005 w 181143"/>
                        <a:gd name="connsiteY45" fmla="*/ 93385 h 436285"/>
                        <a:gd name="connsiteX46" fmla="*/ 41910 w 181143"/>
                        <a:gd name="connsiteY46" fmla="*/ 78145 h 436285"/>
                        <a:gd name="connsiteX47" fmla="*/ 43815 w 181143"/>
                        <a:gd name="connsiteY47" fmla="*/ 72430 h 436285"/>
                        <a:gd name="connsiteX48" fmla="*/ 60960 w 181143"/>
                        <a:gd name="connsiteY48" fmla="*/ 62905 h 436285"/>
                        <a:gd name="connsiteX49" fmla="*/ 81915 w 181143"/>
                        <a:gd name="connsiteY49" fmla="*/ 62905 h 436285"/>
                        <a:gd name="connsiteX50" fmla="*/ 83820 w 181143"/>
                        <a:gd name="connsiteY50" fmla="*/ 57190 h 436285"/>
                        <a:gd name="connsiteX51" fmla="*/ 81915 w 181143"/>
                        <a:gd name="connsiteY51" fmla="*/ 38140 h 436285"/>
                        <a:gd name="connsiteX52" fmla="*/ 80010 w 181143"/>
                        <a:gd name="connsiteY52" fmla="*/ 32425 h 436285"/>
                        <a:gd name="connsiteX53" fmla="*/ 74295 w 181143"/>
                        <a:gd name="connsiteY53" fmla="*/ 28615 h 436285"/>
                        <a:gd name="connsiteX54" fmla="*/ 83820 w 181143"/>
                        <a:gd name="connsiteY54" fmla="*/ 1945 h 436285"/>
                        <a:gd name="connsiteX55" fmla="*/ 89535 w 181143"/>
                        <a:gd name="connsiteY55" fmla="*/ 3850 h 436285"/>
                        <a:gd name="connsiteX56" fmla="*/ 93345 w 181143"/>
                        <a:gd name="connsiteY56" fmla="*/ 9565 h 436285"/>
                        <a:gd name="connsiteX57" fmla="*/ 104775 w 181143"/>
                        <a:gd name="connsiteY57" fmla="*/ 11470 h 436285"/>
                        <a:gd name="connsiteX58" fmla="*/ 110490 w 181143"/>
                        <a:gd name="connsiteY58" fmla="*/ 15280 h 436285"/>
                        <a:gd name="connsiteX59" fmla="*/ 118110 w 181143"/>
                        <a:gd name="connsiteY59" fmla="*/ 24805 h 436285"/>
                        <a:gd name="connsiteX60" fmla="*/ 121920 w 181143"/>
                        <a:gd name="connsiteY60" fmla="*/ 36235 h 436285"/>
                        <a:gd name="connsiteX61" fmla="*/ 129540 w 181143"/>
                        <a:gd name="connsiteY61" fmla="*/ 47665 h 436285"/>
                        <a:gd name="connsiteX62" fmla="*/ 133350 w 181143"/>
                        <a:gd name="connsiteY62" fmla="*/ 59095 h 436285"/>
                        <a:gd name="connsiteX63" fmla="*/ 135255 w 181143"/>
                        <a:gd name="connsiteY63" fmla="*/ 64810 h 436285"/>
                        <a:gd name="connsiteX64" fmla="*/ 127635 w 181143"/>
                        <a:gd name="connsiteY64" fmla="*/ 72430 h 436285"/>
                        <a:gd name="connsiteX65" fmla="*/ 110490 w 181143"/>
                        <a:gd name="connsiteY65" fmla="*/ 81955 h 436285"/>
                        <a:gd name="connsiteX66" fmla="*/ 110490 w 181143"/>
                        <a:gd name="connsiteY66" fmla="*/ 106720 h 436285"/>
                        <a:gd name="connsiteX67" fmla="*/ 116205 w 181143"/>
                        <a:gd name="connsiteY67" fmla="*/ 108625 h 436285"/>
                        <a:gd name="connsiteX68" fmla="*/ 129540 w 181143"/>
                        <a:gd name="connsiteY68" fmla="*/ 121960 h 436285"/>
                        <a:gd name="connsiteX69" fmla="*/ 131445 w 181143"/>
                        <a:gd name="connsiteY69" fmla="*/ 127675 h 436285"/>
                        <a:gd name="connsiteX70" fmla="*/ 137160 w 181143"/>
                        <a:gd name="connsiteY70" fmla="*/ 129580 h 436285"/>
                        <a:gd name="connsiteX71" fmla="*/ 140970 w 181143"/>
                        <a:gd name="connsiteY71" fmla="*/ 141010 h 436285"/>
                        <a:gd name="connsiteX72" fmla="*/ 144780 w 181143"/>
                        <a:gd name="connsiteY72" fmla="*/ 146725 h 436285"/>
                        <a:gd name="connsiteX73" fmla="*/ 142875 w 181143"/>
                        <a:gd name="connsiteY73" fmla="*/ 179110 h 436285"/>
                        <a:gd name="connsiteX74" fmla="*/ 137160 w 181143"/>
                        <a:gd name="connsiteY74" fmla="*/ 190540 h 436285"/>
                        <a:gd name="connsiteX75" fmla="*/ 135255 w 181143"/>
                        <a:gd name="connsiteY75" fmla="*/ 196255 h 436285"/>
                        <a:gd name="connsiteX76" fmla="*/ 139065 w 181143"/>
                        <a:gd name="connsiteY76" fmla="*/ 230545 h 436285"/>
                        <a:gd name="connsiteX77" fmla="*/ 140970 w 181143"/>
                        <a:gd name="connsiteY77" fmla="*/ 238165 h 436285"/>
                        <a:gd name="connsiteX78" fmla="*/ 144780 w 181143"/>
                        <a:gd name="connsiteY78" fmla="*/ 243880 h 436285"/>
                        <a:gd name="connsiteX79" fmla="*/ 146685 w 181143"/>
                        <a:gd name="connsiteY79" fmla="*/ 274360 h 436285"/>
                        <a:gd name="connsiteX80" fmla="*/ 154305 w 181143"/>
                        <a:gd name="connsiteY80" fmla="*/ 291505 h 436285"/>
                        <a:gd name="connsiteX81" fmla="*/ 156210 w 181143"/>
                        <a:gd name="connsiteY81" fmla="*/ 297220 h 436285"/>
                        <a:gd name="connsiteX82" fmla="*/ 158115 w 181143"/>
                        <a:gd name="connsiteY82" fmla="*/ 356275 h 436285"/>
                        <a:gd name="connsiteX83" fmla="*/ 160020 w 181143"/>
                        <a:gd name="connsiteY83" fmla="*/ 361990 h 436285"/>
                        <a:gd name="connsiteX84" fmla="*/ 165735 w 181143"/>
                        <a:gd name="connsiteY84" fmla="*/ 363895 h 436285"/>
                        <a:gd name="connsiteX85" fmla="*/ 167640 w 181143"/>
                        <a:gd name="connsiteY85" fmla="*/ 369610 h 436285"/>
                        <a:gd name="connsiteX86" fmla="*/ 177165 w 181143"/>
                        <a:gd name="connsiteY86" fmla="*/ 381040 h 436285"/>
                        <a:gd name="connsiteX87" fmla="*/ 180975 w 181143"/>
                        <a:gd name="connsiteY87" fmla="*/ 392470 h 436285"/>
                        <a:gd name="connsiteX88" fmla="*/ 179070 w 181143"/>
                        <a:gd name="connsiteY88" fmla="*/ 400090 h 436285"/>
                        <a:gd name="connsiteX89" fmla="*/ 171450 w 181143"/>
                        <a:gd name="connsiteY89" fmla="*/ 403900 h 4362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</a:cxnLst>
                      <a:rect l="l" t="t" r="r" b="b"/>
                      <a:pathLst>
                        <a:path w="181143" h="436285">
                          <a:moveTo>
                            <a:pt x="171450" y="403900"/>
                          </a:moveTo>
                          <a:cubicBezTo>
                            <a:pt x="165735" y="405170"/>
                            <a:pt x="155935" y="404523"/>
                            <a:pt x="144780" y="407710"/>
                          </a:cubicBezTo>
                          <a:cubicBezTo>
                            <a:pt x="142849" y="408262"/>
                            <a:pt x="140861" y="408717"/>
                            <a:pt x="139065" y="409615"/>
                          </a:cubicBezTo>
                          <a:cubicBezTo>
                            <a:pt x="137017" y="410639"/>
                            <a:pt x="135398" y="412401"/>
                            <a:pt x="133350" y="413425"/>
                          </a:cubicBezTo>
                          <a:cubicBezTo>
                            <a:pt x="131554" y="414323"/>
                            <a:pt x="129431" y="414432"/>
                            <a:pt x="127635" y="415330"/>
                          </a:cubicBezTo>
                          <a:cubicBezTo>
                            <a:pt x="109522" y="424387"/>
                            <a:pt x="139978" y="413121"/>
                            <a:pt x="110490" y="422950"/>
                          </a:cubicBezTo>
                          <a:cubicBezTo>
                            <a:pt x="108585" y="423585"/>
                            <a:pt x="106446" y="423741"/>
                            <a:pt x="104775" y="424855"/>
                          </a:cubicBezTo>
                          <a:cubicBezTo>
                            <a:pt x="100965" y="427395"/>
                            <a:pt x="97689" y="431027"/>
                            <a:pt x="93345" y="432475"/>
                          </a:cubicBezTo>
                          <a:lnTo>
                            <a:pt x="81915" y="436285"/>
                          </a:lnTo>
                          <a:cubicBezTo>
                            <a:pt x="72523" y="434943"/>
                            <a:pt x="69125" y="434925"/>
                            <a:pt x="60960" y="432475"/>
                          </a:cubicBezTo>
                          <a:cubicBezTo>
                            <a:pt x="57113" y="431321"/>
                            <a:pt x="49530" y="428665"/>
                            <a:pt x="49530" y="428665"/>
                          </a:cubicBezTo>
                          <a:cubicBezTo>
                            <a:pt x="48895" y="426760"/>
                            <a:pt x="47759" y="424954"/>
                            <a:pt x="47625" y="422950"/>
                          </a:cubicBezTo>
                          <a:cubicBezTo>
                            <a:pt x="46484" y="405831"/>
                            <a:pt x="49499" y="388250"/>
                            <a:pt x="45720" y="371515"/>
                          </a:cubicBezTo>
                          <a:cubicBezTo>
                            <a:pt x="44711" y="367048"/>
                            <a:pt x="38100" y="366435"/>
                            <a:pt x="34290" y="363895"/>
                          </a:cubicBezTo>
                          <a:lnTo>
                            <a:pt x="28575" y="360085"/>
                          </a:lnTo>
                          <a:cubicBezTo>
                            <a:pt x="27305" y="358180"/>
                            <a:pt x="24765" y="356660"/>
                            <a:pt x="24765" y="354370"/>
                          </a:cubicBezTo>
                          <a:cubicBezTo>
                            <a:pt x="24765" y="345683"/>
                            <a:pt x="27818" y="342366"/>
                            <a:pt x="34290" y="339130"/>
                          </a:cubicBezTo>
                          <a:cubicBezTo>
                            <a:pt x="36086" y="338232"/>
                            <a:pt x="38250" y="338200"/>
                            <a:pt x="40005" y="337225"/>
                          </a:cubicBezTo>
                          <a:cubicBezTo>
                            <a:pt x="44008" y="335001"/>
                            <a:pt x="51435" y="329605"/>
                            <a:pt x="51435" y="329605"/>
                          </a:cubicBezTo>
                          <a:cubicBezTo>
                            <a:pt x="53361" y="326716"/>
                            <a:pt x="57150" y="322119"/>
                            <a:pt x="57150" y="318175"/>
                          </a:cubicBezTo>
                          <a:cubicBezTo>
                            <a:pt x="57150" y="315032"/>
                            <a:pt x="54453" y="296428"/>
                            <a:pt x="51435" y="293410"/>
                          </a:cubicBezTo>
                          <a:lnTo>
                            <a:pt x="45720" y="287695"/>
                          </a:lnTo>
                          <a:cubicBezTo>
                            <a:pt x="40155" y="271000"/>
                            <a:pt x="43083" y="281766"/>
                            <a:pt x="40005" y="264835"/>
                          </a:cubicBezTo>
                          <a:cubicBezTo>
                            <a:pt x="39426" y="261649"/>
                            <a:pt x="39706" y="258121"/>
                            <a:pt x="38100" y="255310"/>
                          </a:cubicBezTo>
                          <a:cubicBezTo>
                            <a:pt x="35740" y="251180"/>
                            <a:pt x="30149" y="251528"/>
                            <a:pt x="26670" y="249595"/>
                          </a:cubicBezTo>
                          <a:cubicBezTo>
                            <a:pt x="22667" y="247371"/>
                            <a:pt x="19050" y="244515"/>
                            <a:pt x="15240" y="241975"/>
                          </a:cubicBezTo>
                          <a:lnTo>
                            <a:pt x="9525" y="238165"/>
                          </a:lnTo>
                          <a:cubicBezTo>
                            <a:pt x="10160" y="233085"/>
                            <a:pt x="10514" y="227962"/>
                            <a:pt x="11430" y="222925"/>
                          </a:cubicBezTo>
                          <a:cubicBezTo>
                            <a:pt x="11789" y="220949"/>
                            <a:pt x="11915" y="218630"/>
                            <a:pt x="13335" y="217210"/>
                          </a:cubicBezTo>
                          <a:cubicBezTo>
                            <a:pt x="14755" y="215790"/>
                            <a:pt x="17145" y="215940"/>
                            <a:pt x="19050" y="215305"/>
                          </a:cubicBezTo>
                          <a:cubicBezTo>
                            <a:pt x="20320" y="213400"/>
                            <a:pt x="22484" y="211848"/>
                            <a:pt x="22860" y="209590"/>
                          </a:cubicBezTo>
                          <a:cubicBezTo>
                            <a:pt x="23190" y="207609"/>
                            <a:pt x="22209" y="205443"/>
                            <a:pt x="20955" y="203875"/>
                          </a:cubicBezTo>
                          <a:cubicBezTo>
                            <a:pt x="16152" y="197872"/>
                            <a:pt x="5947" y="198903"/>
                            <a:pt x="0" y="198160"/>
                          </a:cubicBezTo>
                          <a:cubicBezTo>
                            <a:pt x="635" y="195620"/>
                            <a:pt x="269" y="192584"/>
                            <a:pt x="1905" y="190540"/>
                          </a:cubicBezTo>
                          <a:cubicBezTo>
                            <a:pt x="3159" y="188972"/>
                            <a:pt x="6453" y="190269"/>
                            <a:pt x="7620" y="188635"/>
                          </a:cubicBezTo>
                          <a:cubicBezTo>
                            <a:pt x="9954" y="185367"/>
                            <a:pt x="11430" y="177205"/>
                            <a:pt x="11430" y="177205"/>
                          </a:cubicBezTo>
                          <a:cubicBezTo>
                            <a:pt x="12065" y="167680"/>
                            <a:pt x="9700" y="157457"/>
                            <a:pt x="13335" y="148630"/>
                          </a:cubicBezTo>
                          <a:cubicBezTo>
                            <a:pt x="14864" y="144916"/>
                            <a:pt x="20955" y="146090"/>
                            <a:pt x="24765" y="144820"/>
                          </a:cubicBezTo>
                          <a:lnTo>
                            <a:pt x="30480" y="142915"/>
                          </a:lnTo>
                          <a:cubicBezTo>
                            <a:pt x="32385" y="142280"/>
                            <a:pt x="34214" y="141340"/>
                            <a:pt x="36195" y="141010"/>
                          </a:cubicBezTo>
                          <a:lnTo>
                            <a:pt x="47625" y="139105"/>
                          </a:lnTo>
                          <a:cubicBezTo>
                            <a:pt x="49530" y="137835"/>
                            <a:pt x="52964" y="137553"/>
                            <a:pt x="53340" y="135295"/>
                          </a:cubicBezTo>
                          <a:cubicBezTo>
                            <a:pt x="54389" y="129000"/>
                            <a:pt x="52870" y="122463"/>
                            <a:pt x="51435" y="116245"/>
                          </a:cubicBezTo>
                          <a:cubicBezTo>
                            <a:pt x="50920" y="114014"/>
                            <a:pt x="48649" y="112578"/>
                            <a:pt x="47625" y="110530"/>
                          </a:cubicBezTo>
                          <a:cubicBezTo>
                            <a:pt x="46727" y="108734"/>
                            <a:pt x="46618" y="106611"/>
                            <a:pt x="45720" y="104815"/>
                          </a:cubicBezTo>
                          <a:cubicBezTo>
                            <a:pt x="38334" y="90043"/>
                            <a:pt x="44793" y="107750"/>
                            <a:pt x="40005" y="93385"/>
                          </a:cubicBezTo>
                          <a:cubicBezTo>
                            <a:pt x="40640" y="88305"/>
                            <a:pt x="40994" y="83182"/>
                            <a:pt x="41910" y="78145"/>
                          </a:cubicBezTo>
                          <a:cubicBezTo>
                            <a:pt x="42269" y="76169"/>
                            <a:pt x="42395" y="73850"/>
                            <a:pt x="43815" y="72430"/>
                          </a:cubicBezTo>
                          <a:cubicBezTo>
                            <a:pt x="50365" y="65880"/>
                            <a:pt x="53773" y="65301"/>
                            <a:pt x="60960" y="62905"/>
                          </a:cubicBezTo>
                          <a:cubicBezTo>
                            <a:pt x="66691" y="63860"/>
                            <a:pt x="76057" y="66810"/>
                            <a:pt x="81915" y="62905"/>
                          </a:cubicBezTo>
                          <a:cubicBezTo>
                            <a:pt x="83586" y="61791"/>
                            <a:pt x="83185" y="59095"/>
                            <a:pt x="83820" y="57190"/>
                          </a:cubicBezTo>
                          <a:cubicBezTo>
                            <a:pt x="83185" y="50840"/>
                            <a:pt x="82885" y="44447"/>
                            <a:pt x="81915" y="38140"/>
                          </a:cubicBezTo>
                          <a:cubicBezTo>
                            <a:pt x="81610" y="36155"/>
                            <a:pt x="81264" y="33993"/>
                            <a:pt x="80010" y="32425"/>
                          </a:cubicBezTo>
                          <a:cubicBezTo>
                            <a:pt x="78580" y="30637"/>
                            <a:pt x="76200" y="29885"/>
                            <a:pt x="74295" y="28615"/>
                          </a:cubicBezTo>
                          <a:cubicBezTo>
                            <a:pt x="76230" y="-415"/>
                            <a:pt x="66978" y="-2867"/>
                            <a:pt x="83820" y="1945"/>
                          </a:cubicBezTo>
                          <a:cubicBezTo>
                            <a:pt x="85751" y="2497"/>
                            <a:pt x="87630" y="3215"/>
                            <a:pt x="89535" y="3850"/>
                          </a:cubicBezTo>
                          <a:cubicBezTo>
                            <a:pt x="90805" y="5755"/>
                            <a:pt x="91297" y="8541"/>
                            <a:pt x="93345" y="9565"/>
                          </a:cubicBezTo>
                          <a:cubicBezTo>
                            <a:pt x="96800" y="11292"/>
                            <a:pt x="101111" y="10249"/>
                            <a:pt x="104775" y="11470"/>
                          </a:cubicBezTo>
                          <a:cubicBezTo>
                            <a:pt x="106947" y="12194"/>
                            <a:pt x="108585" y="14010"/>
                            <a:pt x="110490" y="15280"/>
                          </a:cubicBezTo>
                          <a:cubicBezTo>
                            <a:pt x="117438" y="36123"/>
                            <a:pt x="105800" y="5110"/>
                            <a:pt x="118110" y="24805"/>
                          </a:cubicBezTo>
                          <a:cubicBezTo>
                            <a:pt x="120239" y="28211"/>
                            <a:pt x="119692" y="32893"/>
                            <a:pt x="121920" y="36235"/>
                          </a:cubicBezTo>
                          <a:cubicBezTo>
                            <a:pt x="124460" y="40045"/>
                            <a:pt x="128092" y="43321"/>
                            <a:pt x="129540" y="47665"/>
                          </a:cubicBezTo>
                          <a:lnTo>
                            <a:pt x="133350" y="59095"/>
                          </a:lnTo>
                          <a:lnTo>
                            <a:pt x="135255" y="64810"/>
                          </a:lnTo>
                          <a:cubicBezTo>
                            <a:pt x="132022" y="74508"/>
                            <a:pt x="135948" y="67812"/>
                            <a:pt x="127635" y="72430"/>
                          </a:cubicBezTo>
                          <a:cubicBezTo>
                            <a:pt x="107984" y="83347"/>
                            <a:pt x="123422" y="77644"/>
                            <a:pt x="110490" y="81955"/>
                          </a:cubicBezTo>
                          <a:cubicBezTo>
                            <a:pt x="108189" y="91157"/>
                            <a:pt x="106102" y="95749"/>
                            <a:pt x="110490" y="106720"/>
                          </a:cubicBezTo>
                          <a:cubicBezTo>
                            <a:pt x="111236" y="108584"/>
                            <a:pt x="114300" y="107990"/>
                            <a:pt x="116205" y="108625"/>
                          </a:cubicBezTo>
                          <a:cubicBezTo>
                            <a:pt x="124939" y="121726"/>
                            <a:pt x="119481" y="118607"/>
                            <a:pt x="129540" y="121960"/>
                          </a:cubicBezTo>
                          <a:cubicBezTo>
                            <a:pt x="130175" y="123865"/>
                            <a:pt x="130025" y="126255"/>
                            <a:pt x="131445" y="127675"/>
                          </a:cubicBezTo>
                          <a:cubicBezTo>
                            <a:pt x="132865" y="129095"/>
                            <a:pt x="135993" y="127946"/>
                            <a:pt x="137160" y="129580"/>
                          </a:cubicBezTo>
                          <a:cubicBezTo>
                            <a:pt x="139494" y="132848"/>
                            <a:pt x="138742" y="137668"/>
                            <a:pt x="140970" y="141010"/>
                          </a:cubicBezTo>
                          <a:lnTo>
                            <a:pt x="144780" y="146725"/>
                          </a:lnTo>
                          <a:cubicBezTo>
                            <a:pt x="144145" y="157520"/>
                            <a:pt x="143951" y="168350"/>
                            <a:pt x="142875" y="179110"/>
                          </a:cubicBezTo>
                          <a:cubicBezTo>
                            <a:pt x="142276" y="185095"/>
                            <a:pt x="139769" y="185322"/>
                            <a:pt x="137160" y="190540"/>
                          </a:cubicBezTo>
                          <a:cubicBezTo>
                            <a:pt x="136262" y="192336"/>
                            <a:pt x="135890" y="194350"/>
                            <a:pt x="135255" y="196255"/>
                          </a:cubicBezTo>
                          <a:cubicBezTo>
                            <a:pt x="138311" y="242099"/>
                            <a:pt x="133927" y="212563"/>
                            <a:pt x="139065" y="230545"/>
                          </a:cubicBezTo>
                          <a:cubicBezTo>
                            <a:pt x="139784" y="233062"/>
                            <a:pt x="139939" y="235759"/>
                            <a:pt x="140970" y="238165"/>
                          </a:cubicBezTo>
                          <a:cubicBezTo>
                            <a:pt x="141872" y="240269"/>
                            <a:pt x="143510" y="241975"/>
                            <a:pt x="144780" y="243880"/>
                          </a:cubicBezTo>
                          <a:cubicBezTo>
                            <a:pt x="145415" y="254040"/>
                            <a:pt x="145310" y="264274"/>
                            <a:pt x="146685" y="274360"/>
                          </a:cubicBezTo>
                          <a:cubicBezTo>
                            <a:pt x="148528" y="287875"/>
                            <a:pt x="149801" y="282498"/>
                            <a:pt x="154305" y="291505"/>
                          </a:cubicBezTo>
                          <a:cubicBezTo>
                            <a:pt x="155203" y="293301"/>
                            <a:pt x="155575" y="295315"/>
                            <a:pt x="156210" y="297220"/>
                          </a:cubicBezTo>
                          <a:cubicBezTo>
                            <a:pt x="156845" y="316905"/>
                            <a:pt x="156958" y="336614"/>
                            <a:pt x="158115" y="356275"/>
                          </a:cubicBezTo>
                          <a:cubicBezTo>
                            <a:pt x="158233" y="358280"/>
                            <a:pt x="158600" y="360570"/>
                            <a:pt x="160020" y="361990"/>
                          </a:cubicBezTo>
                          <a:cubicBezTo>
                            <a:pt x="161440" y="363410"/>
                            <a:pt x="163830" y="363260"/>
                            <a:pt x="165735" y="363895"/>
                          </a:cubicBezTo>
                          <a:cubicBezTo>
                            <a:pt x="166370" y="365800"/>
                            <a:pt x="166742" y="367814"/>
                            <a:pt x="167640" y="369610"/>
                          </a:cubicBezTo>
                          <a:cubicBezTo>
                            <a:pt x="170292" y="374914"/>
                            <a:pt x="172952" y="376827"/>
                            <a:pt x="177165" y="381040"/>
                          </a:cubicBezTo>
                          <a:cubicBezTo>
                            <a:pt x="178435" y="384850"/>
                            <a:pt x="181949" y="388574"/>
                            <a:pt x="180975" y="392470"/>
                          </a:cubicBezTo>
                          <a:cubicBezTo>
                            <a:pt x="180340" y="395010"/>
                            <a:pt x="179789" y="397573"/>
                            <a:pt x="179070" y="400090"/>
                          </a:cubicBezTo>
                          <a:cubicBezTo>
                            <a:pt x="176964" y="407460"/>
                            <a:pt x="177165" y="402630"/>
                            <a:pt x="171450" y="403900"/>
                          </a:cubicBezTo>
                          <a:close/>
                        </a:path>
                      </a:pathLst>
                    </a:custGeom>
                    <a:solidFill>
                      <a:srgbClr val="B5E61D"/>
                    </a:solid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0" name="Полилиния 579"/>
                    <p:cNvSpPr/>
                    <p:nvPr/>
                  </p:nvSpPr>
                  <p:spPr>
                    <a:xfrm>
                      <a:off x="9512083" y="2957060"/>
                      <a:ext cx="858218" cy="585608"/>
                    </a:xfrm>
                    <a:custGeom>
                      <a:avLst/>
                      <a:gdLst>
                        <a:gd name="connsiteX0" fmla="*/ 659130 w 832485"/>
                        <a:gd name="connsiteY0" fmla="*/ 318135 h 533400"/>
                        <a:gd name="connsiteX1" fmla="*/ 661035 w 832485"/>
                        <a:gd name="connsiteY1" fmla="*/ 302895 h 533400"/>
                        <a:gd name="connsiteX2" fmla="*/ 666750 w 832485"/>
                        <a:gd name="connsiteY2" fmla="*/ 299085 h 533400"/>
                        <a:gd name="connsiteX3" fmla="*/ 670560 w 832485"/>
                        <a:gd name="connsiteY3" fmla="*/ 287655 h 533400"/>
                        <a:gd name="connsiteX4" fmla="*/ 674370 w 832485"/>
                        <a:gd name="connsiteY4" fmla="*/ 270510 h 533400"/>
                        <a:gd name="connsiteX5" fmla="*/ 676275 w 832485"/>
                        <a:gd name="connsiteY5" fmla="*/ 264795 h 533400"/>
                        <a:gd name="connsiteX6" fmla="*/ 670560 w 832485"/>
                        <a:gd name="connsiteY6" fmla="*/ 251460 h 533400"/>
                        <a:gd name="connsiteX7" fmla="*/ 666750 w 832485"/>
                        <a:gd name="connsiteY7" fmla="*/ 240030 h 533400"/>
                        <a:gd name="connsiteX8" fmla="*/ 668655 w 832485"/>
                        <a:gd name="connsiteY8" fmla="*/ 230505 h 533400"/>
                        <a:gd name="connsiteX9" fmla="*/ 674370 w 832485"/>
                        <a:gd name="connsiteY9" fmla="*/ 228600 h 533400"/>
                        <a:gd name="connsiteX10" fmla="*/ 672465 w 832485"/>
                        <a:gd name="connsiteY10" fmla="*/ 217170 h 533400"/>
                        <a:gd name="connsiteX11" fmla="*/ 668655 w 832485"/>
                        <a:gd name="connsiteY11" fmla="*/ 205740 h 533400"/>
                        <a:gd name="connsiteX12" fmla="*/ 670560 w 832485"/>
                        <a:gd name="connsiteY12" fmla="*/ 200025 h 533400"/>
                        <a:gd name="connsiteX13" fmla="*/ 681990 w 832485"/>
                        <a:gd name="connsiteY13" fmla="*/ 198120 h 533400"/>
                        <a:gd name="connsiteX14" fmla="*/ 693420 w 832485"/>
                        <a:gd name="connsiteY14" fmla="*/ 192405 h 533400"/>
                        <a:gd name="connsiteX15" fmla="*/ 691515 w 832485"/>
                        <a:gd name="connsiteY15" fmla="*/ 160020 h 533400"/>
                        <a:gd name="connsiteX16" fmla="*/ 697230 w 832485"/>
                        <a:gd name="connsiteY16" fmla="*/ 156210 h 533400"/>
                        <a:gd name="connsiteX17" fmla="*/ 699135 w 832485"/>
                        <a:gd name="connsiteY17" fmla="*/ 150495 h 533400"/>
                        <a:gd name="connsiteX18" fmla="*/ 716280 w 832485"/>
                        <a:gd name="connsiteY18" fmla="*/ 142875 h 533400"/>
                        <a:gd name="connsiteX19" fmla="*/ 721995 w 832485"/>
                        <a:gd name="connsiteY19" fmla="*/ 140970 h 533400"/>
                        <a:gd name="connsiteX20" fmla="*/ 742950 w 832485"/>
                        <a:gd name="connsiteY20" fmla="*/ 142875 h 533400"/>
                        <a:gd name="connsiteX21" fmla="*/ 748665 w 832485"/>
                        <a:gd name="connsiteY21" fmla="*/ 144780 h 533400"/>
                        <a:gd name="connsiteX22" fmla="*/ 758190 w 832485"/>
                        <a:gd name="connsiteY22" fmla="*/ 154305 h 533400"/>
                        <a:gd name="connsiteX23" fmla="*/ 769620 w 832485"/>
                        <a:gd name="connsiteY23" fmla="*/ 158115 h 533400"/>
                        <a:gd name="connsiteX24" fmla="*/ 775335 w 832485"/>
                        <a:gd name="connsiteY24" fmla="*/ 160020 h 533400"/>
                        <a:gd name="connsiteX25" fmla="*/ 781050 w 832485"/>
                        <a:gd name="connsiteY25" fmla="*/ 161925 h 533400"/>
                        <a:gd name="connsiteX26" fmla="*/ 798195 w 832485"/>
                        <a:gd name="connsiteY26" fmla="*/ 160020 h 533400"/>
                        <a:gd name="connsiteX27" fmla="*/ 802005 w 832485"/>
                        <a:gd name="connsiteY27" fmla="*/ 148590 h 533400"/>
                        <a:gd name="connsiteX28" fmla="*/ 803910 w 832485"/>
                        <a:gd name="connsiteY28" fmla="*/ 142875 h 533400"/>
                        <a:gd name="connsiteX29" fmla="*/ 815340 w 832485"/>
                        <a:gd name="connsiteY29" fmla="*/ 135255 h 533400"/>
                        <a:gd name="connsiteX30" fmla="*/ 826770 w 832485"/>
                        <a:gd name="connsiteY30" fmla="*/ 129540 h 533400"/>
                        <a:gd name="connsiteX31" fmla="*/ 832485 w 832485"/>
                        <a:gd name="connsiteY31" fmla="*/ 118110 h 533400"/>
                        <a:gd name="connsiteX32" fmla="*/ 830580 w 832485"/>
                        <a:gd name="connsiteY32" fmla="*/ 108585 h 533400"/>
                        <a:gd name="connsiteX33" fmla="*/ 826770 w 832485"/>
                        <a:gd name="connsiteY33" fmla="*/ 102870 h 533400"/>
                        <a:gd name="connsiteX34" fmla="*/ 821055 w 832485"/>
                        <a:gd name="connsiteY34" fmla="*/ 100965 h 533400"/>
                        <a:gd name="connsiteX35" fmla="*/ 815340 w 832485"/>
                        <a:gd name="connsiteY35" fmla="*/ 102870 h 533400"/>
                        <a:gd name="connsiteX36" fmla="*/ 813435 w 832485"/>
                        <a:gd name="connsiteY36" fmla="*/ 108585 h 533400"/>
                        <a:gd name="connsiteX37" fmla="*/ 803910 w 832485"/>
                        <a:gd name="connsiteY37" fmla="*/ 118110 h 533400"/>
                        <a:gd name="connsiteX38" fmla="*/ 784860 w 832485"/>
                        <a:gd name="connsiteY38" fmla="*/ 116205 h 533400"/>
                        <a:gd name="connsiteX39" fmla="*/ 754380 w 832485"/>
                        <a:gd name="connsiteY39" fmla="*/ 114300 h 533400"/>
                        <a:gd name="connsiteX40" fmla="*/ 748665 w 832485"/>
                        <a:gd name="connsiteY40" fmla="*/ 110490 h 533400"/>
                        <a:gd name="connsiteX41" fmla="*/ 712470 w 832485"/>
                        <a:gd name="connsiteY41" fmla="*/ 108585 h 533400"/>
                        <a:gd name="connsiteX42" fmla="*/ 706755 w 832485"/>
                        <a:gd name="connsiteY42" fmla="*/ 104775 h 533400"/>
                        <a:gd name="connsiteX43" fmla="*/ 695325 w 832485"/>
                        <a:gd name="connsiteY43" fmla="*/ 102870 h 533400"/>
                        <a:gd name="connsiteX44" fmla="*/ 689610 w 832485"/>
                        <a:gd name="connsiteY44" fmla="*/ 100965 h 533400"/>
                        <a:gd name="connsiteX45" fmla="*/ 685800 w 832485"/>
                        <a:gd name="connsiteY45" fmla="*/ 89535 h 533400"/>
                        <a:gd name="connsiteX46" fmla="*/ 683895 w 832485"/>
                        <a:gd name="connsiteY46" fmla="*/ 83820 h 533400"/>
                        <a:gd name="connsiteX47" fmla="*/ 672465 w 832485"/>
                        <a:gd name="connsiteY47" fmla="*/ 76200 h 533400"/>
                        <a:gd name="connsiteX48" fmla="*/ 668655 w 832485"/>
                        <a:gd name="connsiteY48" fmla="*/ 70485 h 533400"/>
                        <a:gd name="connsiteX49" fmla="*/ 645795 w 832485"/>
                        <a:gd name="connsiteY49" fmla="*/ 59055 h 533400"/>
                        <a:gd name="connsiteX50" fmla="*/ 640080 w 832485"/>
                        <a:gd name="connsiteY50" fmla="*/ 57150 h 533400"/>
                        <a:gd name="connsiteX51" fmla="*/ 598170 w 832485"/>
                        <a:gd name="connsiteY51" fmla="*/ 55245 h 533400"/>
                        <a:gd name="connsiteX52" fmla="*/ 588645 w 832485"/>
                        <a:gd name="connsiteY52" fmla="*/ 53340 h 533400"/>
                        <a:gd name="connsiteX53" fmla="*/ 582930 w 832485"/>
                        <a:gd name="connsiteY53" fmla="*/ 49530 h 533400"/>
                        <a:gd name="connsiteX54" fmla="*/ 577215 w 832485"/>
                        <a:gd name="connsiteY54" fmla="*/ 47625 h 533400"/>
                        <a:gd name="connsiteX55" fmla="*/ 563880 w 832485"/>
                        <a:gd name="connsiteY55" fmla="*/ 32385 h 533400"/>
                        <a:gd name="connsiteX56" fmla="*/ 558165 w 832485"/>
                        <a:gd name="connsiteY56" fmla="*/ 20955 h 533400"/>
                        <a:gd name="connsiteX57" fmla="*/ 556260 w 832485"/>
                        <a:gd name="connsiteY57" fmla="*/ 15240 h 533400"/>
                        <a:gd name="connsiteX58" fmla="*/ 542925 w 832485"/>
                        <a:gd name="connsiteY58" fmla="*/ 0 h 533400"/>
                        <a:gd name="connsiteX59" fmla="*/ 525780 w 832485"/>
                        <a:gd name="connsiteY59" fmla="*/ 5715 h 533400"/>
                        <a:gd name="connsiteX60" fmla="*/ 518160 w 832485"/>
                        <a:gd name="connsiteY60" fmla="*/ 17145 h 533400"/>
                        <a:gd name="connsiteX61" fmla="*/ 514350 w 832485"/>
                        <a:gd name="connsiteY61" fmla="*/ 41910 h 533400"/>
                        <a:gd name="connsiteX62" fmla="*/ 512445 w 832485"/>
                        <a:gd name="connsiteY62" fmla="*/ 47625 h 533400"/>
                        <a:gd name="connsiteX63" fmla="*/ 501015 w 832485"/>
                        <a:gd name="connsiteY63" fmla="*/ 55245 h 533400"/>
                        <a:gd name="connsiteX64" fmla="*/ 495300 w 832485"/>
                        <a:gd name="connsiteY64" fmla="*/ 85725 h 533400"/>
                        <a:gd name="connsiteX65" fmla="*/ 493395 w 832485"/>
                        <a:gd name="connsiteY65" fmla="*/ 104775 h 533400"/>
                        <a:gd name="connsiteX66" fmla="*/ 481965 w 832485"/>
                        <a:gd name="connsiteY66" fmla="*/ 112395 h 533400"/>
                        <a:gd name="connsiteX67" fmla="*/ 470535 w 832485"/>
                        <a:gd name="connsiteY67" fmla="*/ 118110 h 533400"/>
                        <a:gd name="connsiteX68" fmla="*/ 461010 w 832485"/>
                        <a:gd name="connsiteY68" fmla="*/ 125730 h 533400"/>
                        <a:gd name="connsiteX69" fmla="*/ 451485 w 832485"/>
                        <a:gd name="connsiteY69" fmla="*/ 133350 h 533400"/>
                        <a:gd name="connsiteX70" fmla="*/ 441960 w 832485"/>
                        <a:gd name="connsiteY70" fmla="*/ 148590 h 533400"/>
                        <a:gd name="connsiteX71" fmla="*/ 438150 w 832485"/>
                        <a:gd name="connsiteY71" fmla="*/ 175260 h 533400"/>
                        <a:gd name="connsiteX72" fmla="*/ 434340 w 832485"/>
                        <a:gd name="connsiteY72" fmla="*/ 188595 h 533400"/>
                        <a:gd name="connsiteX73" fmla="*/ 432435 w 832485"/>
                        <a:gd name="connsiteY73" fmla="*/ 211455 h 533400"/>
                        <a:gd name="connsiteX74" fmla="*/ 428625 w 832485"/>
                        <a:gd name="connsiteY74" fmla="*/ 217170 h 533400"/>
                        <a:gd name="connsiteX75" fmla="*/ 398145 w 832485"/>
                        <a:gd name="connsiteY75" fmla="*/ 215265 h 533400"/>
                        <a:gd name="connsiteX76" fmla="*/ 373380 w 832485"/>
                        <a:gd name="connsiteY76" fmla="*/ 207645 h 533400"/>
                        <a:gd name="connsiteX77" fmla="*/ 369570 w 832485"/>
                        <a:gd name="connsiteY77" fmla="*/ 201930 h 533400"/>
                        <a:gd name="connsiteX78" fmla="*/ 358140 w 832485"/>
                        <a:gd name="connsiteY78" fmla="*/ 194310 h 533400"/>
                        <a:gd name="connsiteX79" fmla="*/ 337185 w 832485"/>
                        <a:gd name="connsiteY79" fmla="*/ 196215 h 533400"/>
                        <a:gd name="connsiteX80" fmla="*/ 331470 w 832485"/>
                        <a:gd name="connsiteY80" fmla="*/ 198120 h 533400"/>
                        <a:gd name="connsiteX81" fmla="*/ 323850 w 832485"/>
                        <a:gd name="connsiteY81" fmla="*/ 209550 h 533400"/>
                        <a:gd name="connsiteX82" fmla="*/ 321945 w 832485"/>
                        <a:gd name="connsiteY82" fmla="*/ 215265 h 533400"/>
                        <a:gd name="connsiteX83" fmla="*/ 310515 w 832485"/>
                        <a:gd name="connsiteY83" fmla="*/ 217170 h 533400"/>
                        <a:gd name="connsiteX84" fmla="*/ 299085 w 832485"/>
                        <a:gd name="connsiteY84" fmla="*/ 220980 h 533400"/>
                        <a:gd name="connsiteX85" fmla="*/ 293370 w 832485"/>
                        <a:gd name="connsiteY85" fmla="*/ 222885 h 533400"/>
                        <a:gd name="connsiteX86" fmla="*/ 287655 w 832485"/>
                        <a:gd name="connsiteY86" fmla="*/ 224790 h 533400"/>
                        <a:gd name="connsiteX87" fmla="*/ 281940 w 832485"/>
                        <a:gd name="connsiteY87" fmla="*/ 236220 h 533400"/>
                        <a:gd name="connsiteX88" fmla="*/ 280035 w 832485"/>
                        <a:gd name="connsiteY88" fmla="*/ 241935 h 533400"/>
                        <a:gd name="connsiteX89" fmla="*/ 262890 w 832485"/>
                        <a:gd name="connsiteY89" fmla="*/ 251460 h 533400"/>
                        <a:gd name="connsiteX90" fmla="*/ 255270 w 832485"/>
                        <a:gd name="connsiteY90" fmla="*/ 259080 h 533400"/>
                        <a:gd name="connsiteX91" fmla="*/ 245745 w 832485"/>
                        <a:gd name="connsiteY91" fmla="*/ 268605 h 533400"/>
                        <a:gd name="connsiteX92" fmla="*/ 234315 w 832485"/>
                        <a:gd name="connsiteY92" fmla="*/ 272415 h 533400"/>
                        <a:gd name="connsiteX93" fmla="*/ 228600 w 832485"/>
                        <a:gd name="connsiteY93" fmla="*/ 276225 h 533400"/>
                        <a:gd name="connsiteX94" fmla="*/ 220980 w 832485"/>
                        <a:gd name="connsiteY94" fmla="*/ 278130 h 533400"/>
                        <a:gd name="connsiteX95" fmla="*/ 200025 w 832485"/>
                        <a:gd name="connsiteY95" fmla="*/ 281940 h 533400"/>
                        <a:gd name="connsiteX96" fmla="*/ 182880 w 832485"/>
                        <a:gd name="connsiteY96" fmla="*/ 289560 h 533400"/>
                        <a:gd name="connsiteX97" fmla="*/ 171450 w 832485"/>
                        <a:gd name="connsiteY97" fmla="*/ 293370 h 533400"/>
                        <a:gd name="connsiteX98" fmla="*/ 173355 w 832485"/>
                        <a:gd name="connsiteY98" fmla="*/ 299085 h 533400"/>
                        <a:gd name="connsiteX99" fmla="*/ 165735 w 832485"/>
                        <a:gd name="connsiteY99" fmla="*/ 308610 h 533400"/>
                        <a:gd name="connsiteX100" fmla="*/ 154305 w 832485"/>
                        <a:gd name="connsiteY100" fmla="*/ 312420 h 533400"/>
                        <a:gd name="connsiteX101" fmla="*/ 133350 w 832485"/>
                        <a:gd name="connsiteY101" fmla="*/ 316230 h 533400"/>
                        <a:gd name="connsiteX102" fmla="*/ 121920 w 832485"/>
                        <a:gd name="connsiteY102" fmla="*/ 320040 h 533400"/>
                        <a:gd name="connsiteX103" fmla="*/ 116205 w 832485"/>
                        <a:gd name="connsiteY103" fmla="*/ 321945 h 533400"/>
                        <a:gd name="connsiteX104" fmla="*/ 110490 w 832485"/>
                        <a:gd name="connsiteY104" fmla="*/ 323850 h 533400"/>
                        <a:gd name="connsiteX105" fmla="*/ 93345 w 832485"/>
                        <a:gd name="connsiteY105" fmla="*/ 331470 h 533400"/>
                        <a:gd name="connsiteX106" fmla="*/ 87630 w 832485"/>
                        <a:gd name="connsiteY106" fmla="*/ 333375 h 533400"/>
                        <a:gd name="connsiteX107" fmla="*/ 1905 w 832485"/>
                        <a:gd name="connsiteY107" fmla="*/ 335280 h 533400"/>
                        <a:gd name="connsiteX108" fmla="*/ 0 w 832485"/>
                        <a:gd name="connsiteY108" fmla="*/ 340995 h 533400"/>
                        <a:gd name="connsiteX109" fmla="*/ 3810 w 832485"/>
                        <a:gd name="connsiteY109" fmla="*/ 365760 h 533400"/>
                        <a:gd name="connsiteX110" fmla="*/ 7620 w 832485"/>
                        <a:gd name="connsiteY110" fmla="*/ 371475 h 533400"/>
                        <a:gd name="connsiteX111" fmla="*/ 9525 w 832485"/>
                        <a:gd name="connsiteY111" fmla="*/ 382905 h 533400"/>
                        <a:gd name="connsiteX112" fmla="*/ 11430 w 832485"/>
                        <a:gd name="connsiteY112" fmla="*/ 388620 h 533400"/>
                        <a:gd name="connsiteX113" fmla="*/ 17145 w 832485"/>
                        <a:gd name="connsiteY113" fmla="*/ 390525 h 533400"/>
                        <a:gd name="connsiteX114" fmla="*/ 19050 w 832485"/>
                        <a:gd name="connsiteY114" fmla="*/ 396240 h 533400"/>
                        <a:gd name="connsiteX115" fmla="*/ 24765 w 832485"/>
                        <a:gd name="connsiteY115" fmla="*/ 441960 h 533400"/>
                        <a:gd name="connsiteX116" fmla="*/ 30480 w 832485"/>
                        <a:gd name="connsiteY116" fmla="*/ 445770 h 533400"/>
                        <a:gd name="connsiteX117" fmla="*/ 34290 w 832485"/>
                        <a:gd name="connsiteY117" fmla="*/ 457200 h 533400"/>
                        <a:gd name="connsiteX118" fmla="*/ 40005 w 832485"/>
                        <a:gd name="connsiteY118" fmla="*/ 476250 h 533400"/>
                        <a:gd name="connsiteX119" fmla="*/ 41910 w 832485"/>
                        <a:gd name="connsiteY119" fmla="*/ 481965 h 533400"/>
                        <a:gd name="connsiteX120" fmla="*/ 53340 w 832485"/>
                        <a:gd name="connsiteY120" fmla="*/ 487680 h 533400"/>
                        <a:gd name="connsiteX121" fmla="*/ 70485 w 832485"/>
                        <a:gd name="connsiteY121" fmla="*/ 495300 h 533400"/>
                        <a:gd name="connsiteX122" fmla="*/ 95250 w 832485"/>
                        <a:gd name="connsiteY122" fmla="*/ 497205 h 533400"/>
                        <a:gd name="connsiteX123" fmla="*/ 100965 w 832485"/>
                        <a:gd name="connsiteY123" fmla="*/ 499110 h 533400"/>
                        <a:gd name="connsiteX124" fmla="*/ 104775 w 832485"/>
                        <a:gd name="connsiteY124" fmla="*/ 510540 h 533400"/>
                        <a:gd name="connsiteX125" fmla="*/ 110490 w 832485"/>
                        <a:gd name="connsiteY125" fmla="*/ 521970 h 533400"/>
                        <a:gd name="connsiteX126" fmla="*/ 116205 w 832485"/>
                        <a:gd name="connsiteY126" fmla="*/ 533400 h 533400"/>
                        <a:gd name="connsiteX127" fmla="*/ 120015 w 832485"/>
                        <a:gd name="connsiteY127" fmla="*/ 506730 h 533400"/>
                        <a:gd name="connsiteX128" fmla="*/ 121920 w 832485"/>
                        <a:gd name="connsiteY128" fmla="*/ 501015 h 533400"/>
                        <a:gd name="connsiteX129" fmla="*/ 127635 w 832485"/>
                        <a:gd name="connsiteY129" fmla="*/ 497205 h 533400"/>
                        <a:gd name="connsiteX130" fmla="*/ 129540 w 832485"/>
                        <a:gd name="connsiteY130" fmla="*/ 478155 h 533400"/>
                        <a:gd name="connsiteX131" fmla="*/ 127635 w 832485"/>
                        <a:gd name="connsiteY131" fmla="*/ 472440 h 533400"/>
                        <a:gd name="connsiteX132" fmla="*/ 121920 w 832485"/>
                        <a:gd name="connsiteY132" fmla="*/ 470535 h 533400"/>
                        <a:gd name="connsiteX133" fmla="*/ 118110 w 832485"/>
                        <a:gd name="connsiteY133" fmla="*/ 464820 h 533400"/>
                        <a:gd name="connsiteX134" fmla="*/ 112395 w 832485"/>
                        <a:gd name="connsiteY134" fmla="*/ 462915 h 533400"/>
                        <a:gd name="connsiteX135" fmla="*/ 110490 w 832485"/>
                        <a:gd name="connsiteY135" fmla="*/ 457200 h 533400"/>
                        <a:gd name="connsiteX136" fmla="*/ 106680 w 832485"/>
                        <a:gd name="connsiteY136" fmla="*/ 451485 h 533400"/>
                        <a:gd name="connsiteX137" fmla="*/ 106680 w 832485"/>
                        <a:gd name="connsiteY137" fmla="*/ 409575 h 533400"/>
                        <a:gd name="connsiteX138" fmla="*/ 110490 w 832485"/>
                        <a:gd name="connsiteY138" fmla="*/ 396240 h 533400"/>
                        <a:gd name="connsiteX139" fmla="*/ 114300 w 832485"/>
                        <a:gd name="connsiteY139" fmla="*/ 390525 h 533400"/>
                        <a:gd name="connsiteX140" fmla="*/ 125730 w 832485"/>
                        <a:gd name="connsiteY140" fmla="*/ 382905 h 533400"/>
                        <a:gd name="connsiteX141" fmla="*/ 186690 w 832485"/>
                        <a:gd name="connsiteY141" fmla="*/ 384810 h 533400"/>
                        <a:gd name="connsiteX142" fmla="*/ 198120 w 832485"/>
                        <a:gd name="connsiteY142" fmla="*/ 388620 h 533400"/>
                        <a:gd name="connsiteX143" fmla="*/ 213360 w 832485"/>
                        <a:gd name="connsiteY143" fmla="*/ 384810 h 533400"/>
                        <a:gd name="connsiteX144" fmla="*/ 219075 w 832485"/>
                        <a:gd name="connsiteY144" fmla="*/ 381000 h 533400"/>
                        <a:gd name="connsiteX145" fmla="*/ 222885 w 832485"/>
                        <a:gd name="connsiteY145" fmla="*/ 369570 h 533400"/>
                        <a:gd name="connsiteX146" fmla="*/ 224790 w 832485"/>
                        <a:gd name="connsiteY146" fmla="*/ 354330 h 533400"/>
                        <a:gd name="connsiteX147" fmla="*/ 230505 w 832485"/>
                        <a:gd name="connsiteY147" fmla="*/ 350520 h 533400"/>
                        <a:gd name="connsiteX148" fmla="*/ 249555 w 832485"/>
                        <a:gd name="connsiteY148" fmla="*/ 342900 h 533400"/>
                        <a:gd name="connsiteX149" fmla="*/ 268605 w 832485"/>
                        <a:gd name="connsiteY149" fmla="*/ 337185 h 533400"/>
                        <a:gd name="connsiteX150" fmla="*/ 274320 w 832485"/>
                        <a:gd name="connsiteY150" fmla="*/ 335280 h 533400"/>
                        <a:gd name="connsiteX151" fmla="*/ 280035 w 832485"/>
                        <a:gd name="connsiteY151" fmla="*/ 333375 h 533400"/>
                        <a:gd name="connsiteX152" fmla="*/ 310515 w 832485"/>
                        <a:gd name="connsiteY152" fmla="*/ 331470 h 533400"/>
                        <a:gd name="connsiteX153" fmla="*/ 320040 w 832485"/>
                        <a:gd name="connsiteY153" fmla="*/ 329565 h 533400"/>
                        <a:gd name="connsiteX154" fmla="*/ 333375 w 832485"/>
                        <a:gd name="connsiteY154" fmla="*/ 327660 h 533400"/>
                        <a:gd name="connsiteX155" fmla="*/ 344805 w 832485"/>
                        <a:gd name="connsiteY155" fmla="*/ 323850 h 533400"/>
                        <a:gd name="connsiteX156" fmla="*/ 346710 w 832485"/>
                        <a:gd name="connsiteY156" fmla="*/ 318135 h 533400"/>
                        <a:gd name="connsiteX157" fmla="*/ 363855 w 832485"/>
                        <a:gd name="connsiteY157" fmla="*/ 308610 h 533400"/>
                        <a:gd name="connsiteX158" fmla="*/ 369570 w 832485"/>
                        <a:gd name="connsiteY158" fmla="*/ 304800 h 533400"/>
                        <a:gd name="connsiteX159" fmla="*/ 381000 w 832485"/>
                        <a:gd name="connsiteY159" fmla="*/ 300990 h 533400"/>
                        <a:gd name="connsiteX160" fmla="*/ 386715 w 832485"/>
                        <a:gd name="connsiteY160" fmla="*/ 299085 h 533400"/>
                        <a:gd name="connsiteX161" fmla="*/ 392430 w 832485"/>
                        <a:gd name="connsiteY161" fmla="*/ 297180 h 533400"/>
                        <a:gd name="connsiteX162" fmla="*/ 398145 w 832485"/>
                        <a:gd name="connsiteY162" fmla="*/ 293370 h 533400"/>
                        <a:gd name="connsiteX163" fmla="*/ 405765 w 832485"/>
                        <a:gd name="connsiteY163" fmla="*/ 304800 h 533400"/>
                        <a:gd name="connsiteX164" fmla="*/ 407670 w 832485"/>
                        <a:gd name="connsiteY164" fmla="*/ 310515 h 533400"/>
                        <a:gd name="connsiteX165" fmla="*/ 413385 w 832485"/>
                        <a:gd name="connsiteY165" fmla="*/ 312420 h 533400"/>
                        <a:gd name="connsiteX166" fmla="*/ 417195 w 832485"/>
                        <a:gd name="connsiteY166" fmla="*/ 318135 h 533400"/>
                        <a:gd name="connsiteX167" fmla="*/ 468630 w 832485"/>
                        <a:gd name="connsiteY167" fmla="*/ 314325 h 533400"/>
                        <a:gd name="connsiteX168" fmla="*/ 476250 w 832485"/>
                        <a:gd name="connsiteY168" fmla="*/ 302895 h 533400"/>
                        <a:gd name="connsiteX169" fmla="*/ 478155 w 832485"/>
                        <a:gd name="connsiteY169" fmla="*/ 297180 h 533400"/>
                        <a:gd name="connsiteX170" fmla="*/ 481965 w 832485"/>
                        <a:gd name="connsiteY170" fmla="*/ 291465 h 533400"/>
                        <a:gd name="connsiteX171" fmla="*/ 483870 w 832485"/>
                        <a:gd name="connsiteY171" fmla="*/ 285750 h 533400"/>
                        <a:gd name="connsiteX172" fmla="*/ 489585 w 832485"/>
                        <a:gd name="connsiteY172" fmla="*/ 281940 h 533400"/>
                        <a:gd name="connsiteX173" fmla="*/ 493395 w 832485"/>
                        <a:gd name="connsiteY173" fmla="*/ 270510 h 533400"/>
                        <a:gd name="connsiteX174" fmla="*/ 497205 w 832485"/>
                        <a:gd name="connsiteY174" fmla="*/ 264795 h 533400"/>
                        <a:gd name="connsiteX175" fmla="*/ 499110 w 832485"/>
                        <a:gd name="connsiteY175" fmla="*/ 259080 h 533400"/>
                        <a:gd name="connsiteX176" fmla="*/ 504825 w 832485"/>
                        <a:gd name="connsiteY176" fmla="*/ 253365 h 533400"/>
                        <a:gd name="connsiteX177" fmla="*/ 506730 w 832485"/>
                        <a:gd name="connsiteY177" fmla="*/ 247650 h 533400"/>
                        <a:gd name="connsiteX178" fmla="*/ 544830 w 832485"/>
                        <a:gd name="connsiteY178" fmla="*/ 255270 h 533400"/>
                        <a:gd name="connsiteX179" fmla="*/ 546735 w 832485"/>
                        <a:gd name="connsiteY179" fmla="*/ 276225 h 533400"/>
                        <a:gd name="connsiteX180" fmla="*/ 552450 w 832485"/>
                        <a:gd name="connsiteY180" fmla="*/ 280035 h 533400"/>
                        <a:gd name="connsiteX181" fmla="*/ 558165 w 832485"/>
                        <a:gd name="connsiteY181" fmla="*/ 285750 h 533400"/>
                        <a:gd name="connsiteX182" fmla="*/ 567690 w 832485"/>
                        <a:gd name="connsiteY182" fmla="*/ 300990 h 533400"/>
                        <a:gd name="connsiteX183" fmla="*/ 575310 w 832485"/>
                        <a:gd name="connsiteY183" fmla="*/ 312420 h 533400"/>
                        <a:gd name="connsiteX184" fmla="*/ 586740 w 832485"/>
                        <a:gd name="connsiteY184" fmla="*/ 318135 h 533400"/>
                        <a:gd name="connsiteX185" fmla="*/ 588645 w 832485"/>
                        <a:gd name="connsiteY185" fmla="*/ 323850 h 533400"/>
                        <a:gd name="connsiteX186" fmla="*/ 600075 w 832485"/>
                        <a:gd name="connsiteY186" fmla="*/ 327660 h 533400"/>
                        <a:gd name="connsiteX187" fmla="*/ 621030 w 832485"/>
                        <a:gd name="connsiteY187" fmla="*/ 323850 h 533400"/>
                        <a:gd name="connsiteX188" fmla="*/ 632460 w 832485"/>
                        <a:gd name="connsiteY188" fmla="*/ 316230 h 533400"/>
                        <a:gd name="connsiteX189" fmla="*/ 659130 w 832485"/>
                        <a:gd name="connsiteY189" fmla="*/ 318135 h 53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</a:cxnLst>
                      <a:rect l="l" t="t" r="r" b="b"/>
                      <a:pathLst>
                        <a:path w="832485" h="533400">
                          <a:moveTo>
                            <a:pt x="659130" y="318135"/>
                          </a:moveTo>
                          <a:cubicBezTo>
                            <a:pt x="663892" y="315913"/>
                            <a:pt x="659134" y="307648"/>
                            <a:pt x="661035" y="302895"/>
                          </a:cubicBezTo>
                          <a:cubicBezTo>
                            <a:pt x="661885" y="300769"/>
                            <a:pt x="665537" y="301027"/>
                            <a:pt x="666750" y="299085"/>
                          </a:cubicBezTo>
                          <a:cubicBezTo>
                            <a:pt x="668879" y="295679"/>
                            <a:pt x="669290" y="291465"/>
                            <a:pt x="670560" y="287655"/>
                          </a:cubicBezTo>
                          <a:cubicBezTo>
                            <a:pt x="674848" y="274790"/>
                            <a:pt x="669900" y="290626"/>
                            <a:pt x="674370" y="270510"/>
                          </a:cubicBezTo>
                          <a:cubicBezTo>
                            <a:pt x="674806" y="268550"/>
                            <a:pt x="675640" y="266700"/>
                            <a:pt x="676275" y="264795"/>
                          </a:cubicBezTo>
                          <a:cubicBezTo>
                            <a:pt x="671236" y="244638"/>
                            <a:pt x="678078" y="268375"/>
                            <a:pt x="670560" y="251460"/>
                          </a:cubicBezTo>
                          <a:cubicBezTo>
                            <a:pt x="668929" y="247790"/>
                            <a:pt x="666750" y="240030"/>
                            <a:pt x="666750" y="240030"/>
                          </a:cubicBezTo>
                          <a:cubicBezTo>
                            <a:pt x="667385" y="236855"/>
                            <a:pt x="666859" y="233199"/>
                            <a:pt x="668655" y="230505"/>
                          </a:cubicBezTo>
                          <a:cubicBezTo>
                            <a:pt x="669769" y="228834"/>
                            <a:pt x="673818" y="230531"/>
                            <a:pt x="674370" y="228600"/>
                          </a:cubicBezTo>
                          <a:cubicBezTo>
                            <a:pt x="675431" y="224886"/>
                            <a:pt x="673402" y="220917"/>
                            <a:pt x="672465" y="217170"/>
                          </a:cubicBezTo>
                          <a:cubicBezTo>
                            <a:pt x="671491" y="213274"/>
                            <a:pt x="668655" y="205740"/>
                            <a:pt x="668655" y="205740"/>
                          </a:cubicBezTo>
                          <a:cubicBezTo>
                            <a:pt x="669290" y="203835"/>
                            <a:pt x="668817" y="201021"/>
                            <a:pt x="670560" y="200025"/>
                          </a:cubicBezTo>
                          <a:cubicBezTo>
                            <a:pt x="673914" y="198109"/>
                            <a:pt x="678219" y="198958"/>
                            <a:pt x="681990" y="198120"/>
                          </a:cubicBezTo>
                          <a:cubicBezTo>
                            <a:pt x="687905" y="196805"/>
                            <a:pt x="688282" y="195830"/>
                            <a:pt x="693420" y="192405"/>
                          </a:cubicBezTo>
                          <a:cubicBezTo>
                            <a:pt x="690749" y="181719"/>
                            <a:pt x="687076" y="171118"/>
                            <a:pt x="691515" y="160020"/>
                          </a:cubicBezTo>
                          <a:cubicBezTo>
                            <a:pt x="692365" y="157894"/>
                            <a:pt x="695325" y="157480"/>
                            <a:pt x="697230" y="156210"/>
                          </a:cubicBezTo>
                          <a:cubicBezTo>
                            <a:pt x="697865" y="154305"/>
                            <a:pt x="697881" y="152063"/>
                            <a:pt x="699135" y="150495"/>
                          </a:cubicBezTo>
                          <a:cubicBezTo>
                            <a:pt x="702428" y="146378"/>
                            <a:pt x="712787" y="144039"/>
                            <a:pt x="716280" y="142875"/>
                          </a:cubicBezTo>
                          <a:lnTo>
                            <a:pt x="721995" y="140970"/>
                          </a:lnTo>
                          <a:cubicBezTo>
                            <a:pt x="728980" y="141605"/>
                            <a:pt x="736007" y="141883"/>
                            <a:pt x="742950" y="142875"/>
                          </a:cubicBezTo>
                          <a:cubicBezTo>
                            <a:pt x="744938" y="143159"/>
                            <a:pt x="747097" y="143526"/>
                            <a:pt x="748665" y="144780"/>
                          </a:cubicBezTo>
                          <a:cubicBezTo>
                            <a:pt x="758984" y="153035"/>
                            <a:pt x="745331" y="148590"/>
                            <a:pt x="758190" y="154305"/>
                          </a:cubicBezTo>
                          <a:cubicBezTo>
                            <a:pt x="761860" y="155936"/>
                            <a:pt x="765810" y="156845"/>
                            <a:pt x="769620" y="158115"/>
                          </a:cubicBezTo>
                          <a:lnTo>
                            <a:pt x="775335" y="160020"/>
                          </a:lnTo>
                          <a:lnTo>
                            <a:pt x="781050" y="161925"/>
                          </a:lnTo>
                          <a:cubicBezTo>
                            <a:pt x="786765" y="161290"/>
                            <a:pt x="793344" y="163107"/>
                            <a:pt x="798195" y="160020"/>
                          </a:cubicBezTo>
                          <a:cubicBezTo>
                            <a:pt x="801583" y="157864"/>
                            <a:pt x="800735" y="152400"/>
                            <a:pt x="802005" y="148590"/>
                          </a:cubicBezTo>
                          <a:cubicBezTo>
                            <a:pt x="802640" y="146685"/>
                            <a:pt x="802239" y="143989"/>
                            <a:pt x="803910" y="142875"/>
                          </a:cubicBezTo>
                          <a:cubicBezTo>
                            <a:pt x="807720" y="140335"/>
                            <a:pt x="810996" y="136703"/>
                            <a:pt x="815340" y="135255"/>
                          </a:cubicBezTo>
                          <a:cubicBezTo>
                            <a:pt x="823227" y="132626"/>
                            <a:pt x="819384" y="134464"/>
                            <a:pt x="826770" y="129540"/>
                          </a:cubicBezTo>
                          <a:cubicBezTo>
                            <a:pt x="828696" y="126651"/>
                            <a:pt x="832485" y="122054"/>
                            <a:pt x="832485" y="118110"/>
                          </a:cubicBezTo>
                          <a:cubicBezTo>
                            <a:pt x="832485" y="114872"/>
                            <a:pt x="831717" y="111617"/>
                            <a:pt x="830580" y="108585"/>
                          </a:cubicBezTo>
                          <a:cubicBezTo>
                            <a:pt x="829776" y="106441"/>
                            <a:pt x="828558" y="104300"/>
                            <a:pt x="826770" y="102870"/>
                          </a:cubicBezTo>
                          <a:cubicBezTo>
                            <a:pt x="825202" y="101616"/>
                            <a:pt x="822960" y="101600"/>
                            <a:pt x="821055" y="100965"/>
                          </a:cubicBezTo>
                          <a:cubicBezTo>
                            <a:pt x="819150" y="101600"/>
                            <a:pt x="816760" y="101450"/>
                            <a:pt x="815340" y="102870"/>
                          </a:cubicBezTo>
                          <a:cubicBezTo>
                            <a:pt x="813920" y="104290"/>
                            <a:pt x="814333" y="106789"/>
                            <a:pt x="813435" y="108585"/>
                          </a:cubicBezTo>
                          <a:cubicBezTo>
                            <a:pt x="810260" y="114935"/>
                            <a:pt x="809625" y="114300"/>
                            <a:pt x="803910" y="118110"/>
                          </a:cubicBezTo>
                          <a:cubicBezTo>
                            <a:pt x="797560" y="117475"/>
                            <a:pt x="791223" y="116694"/>
                            <a:pt x="784860" y="116205"/>
                          </a:cubicBezTo>
                          <a:cubicBezTo>
                            <a:pt x="774710" y="115424"/>
                            <a:pt x="764435" y="115888"/>
                            <a:pt x="754380" y="114300"/>
                          </a:cubicBezTo>
                          <a:cubicBezTo>
                            <a:pt x="752118" y="113943"/>
                            <a:pt x="750934" y="110799"/>
                            <a:pt x="748665" y="110490"/>
                          </a:cubicBezTo>
                          <a:cubicBezTo>
                            <a:pt x="736694" y="108858"/>
                            <a:pt x="724535" y="109220"/>
                            <a:pt x="712470" y="108585"/>
                          </a:cubicBezTo>
                          <a:cubicBezTo>
                            <a:pt x="710565" y="107315"/>
                            <a:pt x="708927" y="105499"/>
                            <a:pt x="706755" y="104775"/>
                          </a:cubicBezTo>
                          <a:cubicBezTo>
                            <a:pt x="703091" y="103554"/>
                            <a:pt x="699096" y="103708"/>
                            <a:pt x="695325" y="102870"/>
                          </a:cubicBezTo>
                          <a:cubicBezTo>
                            <a:pt x="693365" y="102434"/>
                            <a:pt x="691515" y="101600"/>
                            <a:pt x="689610" y="100965"/>
                          </a:cubicBezTo>
                          <a:lnTo>
                            <a:pt x="685800" y="89535"/>
                          </a:lnTo>
                          <a:cubicBezTo>
                            <a:pt x="685165" y="87630"/>
                            <a:pt x="685566" y="84934"/>
                            <a:pt x="683895" y="83820"/>
                          </a:cubicBezTo>
                          <a:lnTo>
                            <a:pt x="672465" y="76200"/>
                          </a:lnTo>
                          <a:cubicBezTo>
                            <a:pt x="671195" y="74295"/>
                            <a:pt x="670378" y="71993"/>
                            <a:pt x="668655" y="70485"/>
                          </a:cubicBezTo>
                          <a:cubicBezTo>
                            <a:pt x="659565" y="62531"/>
                            <a:pt x="656586" y="62652"/>
                            <a:pt x="645795" y="59055"/>
                          </a:cubicBezTo>
                          <a:cubicBezTo>
                            <a:pt x="643890" y="58420"/>
                            <a:pt x="642086" y="57241"/>
                            <a:pt x="640080" y="57150"/>
                          </a:cubicBezTo>
                          <a:lnTo>
                            <a:pt x="598170" y="55245"/>
                          </a:lnTo>
                          <a:cubicBezTo>
                            <a:pt x="594995" y="54610"/>
                            <a:pt x="591677" y="54477"/>
                            <a:pt x="588645" y="53340"/>
                          </a:cubicBezTo>
                          <a:cubicBezTo>
                            <a:pt x="586501" y="52536"/>
                            <a:pt x="584978" y="50554"/>
                            <a:pt x="582930" y="49530"/>
                          </a:cubicBezTo>
                          <a:cubicBezTo>
                            <a:pt x="581134" y="48632"/>
                            <a:pt x="579120" y="48260"/>
                            <a:pt x="577215" y="47625"/>
                          </a:cubicBezTo>
                          <a:cubicBezTo>
                            <a:pt x="568325" y="34290"/>
                            <a:pt x="573405" y="38735"/>
                            <a:pt x="563880" y="32385"/>
                          </a:cubicBezTo>
                          <a:cubicBezTo>
                            <a:pt x="559092" y="18020"/>
                            <a:pt x="565551" y="35727"/>
                            <a:pt x="558165" y="20955"/>
                          </a:cubicBezTo>
                          <a:cubicBezTo>
                            <a:pt x="557267" y="19159"/>
                            <a:pt x="557235" y="16995"/>
                            <a:pt x="556260" y="15240"/>
                          </a:cubicBezTo>
                          <a:cubicBezTo>
                            <a:pt x="549723" y="3474"/>
                            <a:pt x="551273" y="5566"/>
                            <a:pt x="542925" y="0"/>
                          </a:cubicBezTo>
                          <a:cubicBezTo>
                            <a:pt x="536585" y="1057"/>
                            <a:pt x="530353" y="488"/>
                            <a:pt x="525780" y="5715"/>
                          </a:cubicBezTo>
                          <a:cubicBezTo>
                            <a:pt x="522765" y="9161"/>
                            <a:pt x="518160" y="17145"/>
                            <a:pt x="518160" y="17145"/>
                          </a:cubicBezTo>
                          <a:cubicBezTo>
                            <a:pt x="516625" y="30963"/>
                            <a:pt x="517350" y="31411"/>
                            <a:pt x="514350" y="41910"/>
                          </a:cubicBezTo>
                          <a:cubicBezTo>
                            <a:pt x="513798" y="43841"/>
                            <a:pt x="513865" y="46205"/>
                            <a:pt x="512445" y="47625"/>
                          </a:cubicBezTo>
                          <a:cubicBezTo>
                            <a:pt x="509207" y="50863"/>
                            <a:pt x="501015" y="55245"/>
                            <a:pt x="501015" y="55245"/>
                          </a:cubicBezTo>
                          <a:cubicBezTo>
                            <a:pt x="492526" y="67978"/>
                            <a:pt x="497693" y="58209"/>
                            <a:pt x="495300" y="85725"/>
                          </a:cubicBezTo>
                          <a:cubicBezTo>
                            <a:pt x="494747" y="92083"/>
                            <a:pt x="496249" y="99067"/>
                            <a:pt x="493395" y="104775"/>
                          </a:cubicBezTo>
                          <a:cubicBezTo>
                            <a:pt x="491347" y="108871"/>
                            <a:pt x="485775" y="109855"/>
                            <a:pt x="481965" y="112395"/>
                          </a:cubicBezTo>
                          <a:cubicBezTo>
                            <a:pt x="474579" y="117319"/>
                            <a:pt x="478422" y="115481"/>
                            <a:pt x="470535" y="118110"/>
                          </a:cubicBezTo>
                          <a:cubicBezTo>
                            <a:pt x="459616" y="134488"/>
                            <a:pt x="474155" y="115214"/>
                            <a:pt x="461010" y="125730"/>
                          </a:cubicBezTo>
                          <a:cubicBezTo>
                            <a:pt x="448700" y="135578"/>
                            <a:pt x="465850" y="128562"/>
                            <a:pt x="451485" y="133350"/>
                          </a:cubicBezTo>
                          <a:cubicBezTo>
                            <a:pt x="446951" y="146952"/>
                            <a:pt x="451017" y="142552"/>
                            <a:pt x="441960" y="148590"/>
                          </a:cubicBezTo>
                          <a:cubicBezTo>
                            <a:pt x="436804" y="174370"/>
                            <a:pt x="444184" y="136042"/>
                            <a:pt x="438150" y="175260"/>
                          </a:cubicBezTo>
                          <a:cubicBezTo>
                            <a:pt x="437467" y="179702"/>
                            <a:pt x="435763" y="184327"/>
                            <a:pt x="434340" y="188595"/>
                          </a:cubicBezTo>
                          <a:cubicBezTo>
                            <a:pt x="433705" y="196215"/>
                            <a:pt x="433935" y="203957"/>
                            <a:pt x="432435" y="211455"/>
                          </a:cubicBezTo>
                          <a:cubicBezTo>
                            <a:pt x="431986" y="213700"/>
                            <a:pt x="430901" y="216917"/>
                            <a:pt x="428625" y="217170"/>
                          </a:cubicBezTo>
                          <a:cubicBezTo>
                            <a:pt x="418507" y="218294"/>
                            <a:pt x="408305" y="215900"/>
                            <a:pt x="398145" y="215265"/>
                          </a:cubicBezTo>
                          <a:cubicBezTo>
                            <a:pt x="376850" y="211006"/>
                            <a:pt x="384483" y="215047"/>
                            <a:pt x="373380" y="207645"/>
                          </a:cubicBezTo>
                          <a:cubicBezTo>
                            <a:pt x="372110" y="205740"/>
                            <a:pt x="371293" y="203438"/>
                            <a:pt x="369570" y="201930"/>
                          </a:cubicBezTo>
                          <a:cubicBezTo>
                            <a:pt x="366124" y="198915"/>
                            <a:pt x="358140" y="194310"/>
                            <a:pt x="358140" y="194310"/>
                          </a:cubicBezTo>
                          <a:cubicBezTo>
                            <a:pt x="351155" y="194945"/>
                            <a:pt x="344128" y="195223"/>
                            <a:pt x="337185" y="196215"/>
                          </a:cubicBezTo>
                          <a:cubicBezTo>
                            <a:pt x="335197" y="196499"/>
                            <a:pt x="332890" y="196700"/>
                            <a:pt x="331470" y="198120"/>
                          </a:cubicBezTo>
                          <a:cubicBezTo>
                            <a:pt x="328232" y="201358"/>
                            <a:pt x="325298" y="205206"/>
                            <a:pt x="323850" y="209550"/>
                          </a:cubicBezTo>
                          <a:cubicBezTo>
                            <a:pt x="323215" y="211455"/>
                            <a:pt x="323688" y="214269"/>
                            <a:pt x="321945" y="215265"/>
                          </a:cubicBezTo>
                          <a:cubicBezTo>
                            <a:pt x="318591" y="217181"/>
                            <a:pt x="314262" y="216233"/>
                            <a:pt x="310515" y="217170"/>
                          </a:cubicBezTo>
                          <a:cubicBezTo>
                            <a:pt x="306619" y="218144"/>
                            <a:pt x="302895" y="219710"/>
                            <a:pt x="299085" y="220980"/>
                          </a:cubicBezTo>
                          <a:lnTo>
                            <a:pt x="293370" y="222885"/>
                          </a:lnTo>
                          <a:lnTo>
                            <a:pt x="287655" y="224790"/>
                          </a:lnTo>
                          <a:cubicBezTo>
                            <a:pt x="282867" y="239155"/>
                            <a:pt x="289326" y="221448"/>
                            <a:pt x="281940" y="236220"/>
                          </a:cubicBezTo>
                          <a:cubicBezTo>
                            <a:pt x="281042" y="238016"/>
                            <a:pt x="281455" y="240515"/>
                            <a:pt x="280035" y="241935"/>
                          </a:cubicBezTo>
                          <a:cubicBezTo>
                            <a:pt x="273485" y="248485"/>
                            <a:pt x="270077" y="249064"/>
                            <a:pt x="262890" y="251460"/>
                          </a:cubicBezTo>
                          <a:cubicBezTo>
                            <a:pt x="258734" y="263929"/>
                            <a:pt x="264506" y="251691"/>
                            <a:pt x="255270" y="259080"/>
                          </a:cubicBezTo>
                          <a:cubicBezTo>
                            <a:pt x="244951" y="267335"/>
                            <a:pt x="258604" y="262890"/>
                            <a:pt x="245745" y="268605"/>
                          </a:cubicBezTo>
                          <a:cubicBezTo>
                            <a:pt x="242075" y="270236"/>
                            <a:pt x="237657" y="270187"/>
                            <a:pt x="234315" y="272415"/>
                          </a:cubicBezTo>
                          <a:cubicBezTo>
                            <a:pt x="232410" y="273685"/>
                            <a:pt x="230704" y="275323"/>
                            <a:pt x="228600" y="276225"/>
                          </a:cubicBezTo>
                          <a:cubicBezTo>
                            <a:pt x="226194" y="277256"/>
                            <a:pt x="223547" y="277617"/>
                            <a:pt x="220980" y="278130"/>
                          </a:cubicBezTo>
                          <a:cubicBezTo>
                            <a:pt x="215534" y="279219"/>
                            <a:pt x="205644" y="280408"/>
                            <a:pt x="200025" y="281940"/>
                          </a:cubicBezTo>
                          <a:cubicBezTo>
                            <a:pt x="170665" y="289947"/>
                            <a:pt x="200920" y="281542"/>
                            <a:pt x="182880" y="289560"/>
                          </a:cubicBezTo>
                          <a:cubicBezTo>
                            <a:pt x="179210" y="291191"/>
                            <a:pt x="171450" y="293370"/>
                            <a:pt x="171450" y="293370"/>
                          </a:cubicBezTo>
                          <a:cubicBezTo>
                            <a:pt x="172085" y="295275"/>
                            <a:pt x="173355" y="297077"/>
                            <a:pt x="173355" y="299085"/>
                          </a:cubicBezTo>
                          <a:cubicBezTo>
                            <a:pt x="173355" y="304364"/>
                            <a:pt x="170123" y="306660"/>
                            <a:pt x="165735" y="308610"/>
                          </a:cubicBezTo>
                          <a:cubicBezTo>
                            <a:pt x="162065" y="310241"/>
                            <a:pt x="158281" y="311852"/>
                            <a:pt x="154305" y="312420"/>
                          </a:cubicBezTo>
                          <a:cubicBezTo>
                            <a:pt x="144913" y="313762"/>
                            <a:pt x="141515" y="313780"/>
                            <a:pt x="133350" y="316230"/>
                          </a:cubicBezTo>
                          <a:cubicBezTo>
                            <a:pt x="129503" y="317384"/>
                            <a:pt x="125730" y="318770"/>
                            <a:pt x="121920" y="320040"/>
                          </a:cubicBezTo>
                          <a:lnTo>
                            <a:pt x="116205" y="321945"/>
                          </a:lnTo>
                          <a:cubicBezTo>
                            <a:pt x="114300" y="322580"/>
                            <a:pt x="112161" y="322736"/>
                            <a:pt x="110490" y="323850"/>
                          </a:cubicBezTo>
                          <a:cubicBezTo>
                            <a:pt x="101433" y="329888"/>
                            <a:pt x="106947" y="326936"/>
                            <a:pt x="93345" y="331470"/>
                          </a:cubicBezTo>
                          <a:cubicBezTo>
                            <a:pt x="91440" y="332105"/>
                            <a:pt x="89638" y="333330"/>
                            <a:pt x="87630" y="333375"/>
                          </a:cubicBezTo>
                          <a:lnTo>
                            <a:pt x="1905" y="335280"/>
                          </a:lnTo>
                          <a:cubicBezTo>
                            <a:pt x="1270" y="337185"/>
                            <a:pt x="0" y="338987"/>
                            <a:pt x="0" y="340995"/>
                          </a:cubicBezTo>
                          <a:cubicBezTo>
                            <a:pt x="0" y="345366"/>
                            <a:pt x="549" y="359238"/>
                            <a:pt x="3810" y="365760"/>
                          </a:cubicBezTo>
                          <a:cubicBezTo>
                            <a:pt x="4834" y="367808"/>
                            <a:pt x="6350" y="369570"/>
                            <a:pt x="7620" y="371475"/>
                          </a:cubicBezTo>
                          <a:cubicBezTo>
                            <a:pt x="8255" y="375285"/>
                            <a:pt x="8687" y="379134"/>
                            <a:pt x="9525" y="382905"/>
                          </a:cubicBezTo>
                          <a:cubicBezTo>
                            <a:pt x="9961" y="384865"/>
                            <a:pt x="10010" y="387200"/>
                            <a:pt x="11430" y="388620"/>
                          </a:cubicBezTo>
                          <a:cubicBezTo>
                            <a:pt x="12850" y="390040"/>
                            <a:pt x="15240" y="389890"/>
                            <a:pt x="17145" y="390525"/>
                          </a:cubicBezTo>
                          <a:cubicBezTo>
                            <a:pt x="17780" y="392430"/>
                            <a:pt x="18883" y="394239"/>
                            <a:pt x="19050" y="396240"/>
                          </a:cubicBezTo>
                          <a:cubicBezTo>
                            <a:pt x="19739" y="404509"/>
                            <a:pt x="13777" y="430972"/>
                            <a:pt x="24765" y="441960"/>
                          </a:cubicBezTo>
                          <a:cubicBezTo>
                            <a:pt x="26384" y="443579"/>
                            <a:pt x="28575" y="444500"/>
                            <a:pt x="30480" y="445770"/>
                          </a:cubicBezTo>
                          <a:cubicBezTo>
                            <a:pt x="31750" y="449580"/>
                            <a:pt x="33316" y="453304"/>
                            <a:pt x="34290" y="457200"/>
                          </a:cubicBezTo>
                          <a:cubicBezTo>
                            <a:pt x="37169" y="468716"/>
                            <a:pt x="35367" y="462336"/>
                            <a:pt x="40005" y="476250"/>
                          </a:cubicBezTo>
                          <a:cubicBezTo>
                            <a:pt x="40640" y="478155"/>
                            <a:pt x="40239" y="480851"/>
                            <a:pt x="41910" y="481965"/>
                          </a:cubicBezTo>
                          <a:cubicBezTo>
                            <a:pt x="58288" y="492884"/>
                            <a:pt x="37566" y="479793"/>
                            <a:pt x="53340" y="487680"/>
                          </a:cubicBezTo>
                          <a:cubicBezTo>
                            <a:pt x="61265" y="491642"/>
                            <a:pt x="58868" y="494406"/>
                            <a:pt x="70485" y="495300"/>
                          </a:cubicBezTo>
                          <a:lnTo>
                            <a:pt x="95250" y="497205"/>
                          </a:lnTo>
                          <a:cubicBezTo>
                            <a:pt x="97155" y="497840"/>
                            <a:pt x="99798" y="497476"/>
                            <a:pt x="100965" y="499110"/>
                          </a:cubicBezTo>
                          <a:cubicBezTo>
                            <a:pt x="103299" y="502378"/>
                            <a:pt x="102547" y="507198"/>
                            <a:pt x="104775" y="510540"/>
                          </a:cubicBezTo>
                          <a:cubicBezTo>
                            <a:pt x="115694" y="526918"/>
                            <a:pt x="102603" y="506196"/>
                            <a:pt x="110490" y="521970"/>
                          </a:cubicBezTo>
                          <a:cubicBezTo>
                            <a:pt x="117876" y="536742"/>
                            <a:pt x="111417" y="519035"/>
                            <a:pt x="116205" y="533400"/>
                          </a:cubicBezTo>
                          <a:cubicBezTo>
                            <a:pt x="120925" y="519239"/>
                            <a:pt x="115841" y="535945"/>
                            <a:pt x="120015" y="506730"/>
                          </a:cubicBezTo>
                          <a:cubicBezTo>
                            <a:pt x="120299" y="504742"/>
                            <a:pt x="120666" y="502583"/>
                            <a:pt x="121920" y="501015"/>
                          </a:cubicBezTo>
                          <a:cubicBezTo>
                            <a:pt x="123350" y="499227"/>
                            <a:pt x="125730" y="498475"/>
                            <a:pt x="127635" y="497205"/>
                          </a:cubicBezTo>
                          <a:cubicBezTo>
                            <a:pt x="131933" y="484310"/>
                            <a:pt x="132641" y="489007"/>
                            <a:pt x="129540" y="478155"/>
                          </a:cubicBezTo>
                          <a:cubicBezTo>
                            <a:pt x="128988" y="476224"/>
                            <a:pt x="129055" y="473860"/>
                            <a:pt x="127635" y="472440"/>
                          </a:cubicBezTo>
                          <a:cubicBezTo>
                            <a:pt x="126215" y="471020"/>
                            <a:pt x="123825" y="471170"/>
                            <a:pt x="121920" y="470535"/>
                          </a:cubicBezTo>
                          <a:cubicBezTo>
                            <a:pt x="120650" y="468630"/>
                            <a:pt x="119898" y="466250"/>
                            <a:pt x="118110" y="464820"/>
                          </a:cubicBezTo>
                          <a:cubicBezTo>
                            <a:pt x="116542" y="463566"/>
                            <a:pt x="113815" y="464335"/>
                            <a:pt x="112395" y="462915"/>
                          </a:cubicBezTo>
                          <a:cubicBezTo>
                            <a:pt x="110975" y="461495"/>
                            <a:pt x="111388" y="458996"/>
                            <a:pt x="110490" y="457200"/>
                          </a:cubicBezTo>
                          <a:cubicBezTo>
                            <a:pt x="109466" y="455152"/>
                            <a:pt x="107950" y="453390"/>
                            <a:pt x="106680" y="451485"/>
                          </a:cubicBezTo>
                          <a:cubicBezTo>
                            <a:pt x="102917" y="432672"/>
                            <a:pt x="103706" y="440799"/>
                            <a:pt x="106680" y="409575"/>
                          </a:cubicBezTo>
                          <a:cubicBezTo>
                            <a:pt x="106824" y="408067"/>
                            <a:pt x="109482" y="398257"/>
                            <a:pt x="110490" y="396240"/>
                          </a:cubicBezTo>
                          <a:cubicBezTo>
                            <a:pt x="111514" y="394192"/>
                            <a:pt x="112577" y="392033"/>
                            <a:pt x="114300" y="390525"/>
                          </a:cubicBezTo>
                          <a:cubicBezTo>
                            <a:pt x="117746" y="387510"/>
                            <a:pt x="125730" y="382905"/>
                            <a:pt x="125730" y="382905"/>
                          </a:cubicBezTo>
                          <a:cubicBezTo>
                            <a:pt x="146050" y="383540"/>
                            <a:pt x="166423" y="383210"/>
                            <a:pt x="186690" y="384810"/>
                          </a:cubicBezTo>
                          <a:cubicBezTo>
                            <a:pt x="190694" y="385126"/>
                            <a:pt x="198120" y="388620"/>
                            <a:pt x="198120" y="388620"/>
                          </a:cubicBezTo>
                          <a:cubicBezTo>
                            <a:pt x="201743" y="387895"/>
                            <a:pt x="209455" y="386763"/>
                            <a:pt x="213360" y="384810"/>
                          </a:cubicBezTo>
                          <a:cubicBezTo>
                            <a:pt x="215408" y="383786"/>
                            <a:pt x="217170" y="382270"/>
                            <a:pt x="219075" y="381000"/>
                          </a:cubicBezTo>
                          <a:cubicBezTo>
                            <a:pt x="220345" y="377190"/>
                            <a:pt x="222387" y="373555"/>
                            <a:pt x="222885" y="369570"/>
                          </a:cubicBezTo>
                          <a:cubicBezTo>
                            <a:pt x="223520" y="364490"/>
                            <a:pt x="222889" y="359083"/>
                            <a:pt x="224790" y="354330"/>
                          </a:cubicBezTo>
                          <a:cubicBezTo>
                            <a:pt x="225640" y="352204"/>
                            <a:pt x="228746" y="351986"/>
                            <a:pt x="230505" y="350520"/>
                          </a:cubicBezTo>
                          <a:cubicBezTo>
                            <a:pt x="242243" y="340738"/>
                            <a:pt x="228806" y="346673"/>
                            <a:pt x="249555" y="342900"/>
                          </a:cubicBezTo>
                          <a:cubicBezTo>
                            <a:pt x="255889" y="341748"/>
                            <a:pt x="262640" y="339173"/>
                            <a:pt x="268605" y="337185"/>
                          </a:cubicBezTo>
                          <a:lnTo>
                            <a:pt x="274320" y="335280"/>
                          </a:lnTo>
                          <a:cubicBezTo>
                            <a:pt x="276225" y="334645"/>
                            <a:pt x="278031" y="333500"/>
                            <a:pt x="280035" y="333375"/>
                          </a:cubicBezTo>
                          <a:lnTo>
                            <a:pt x="310515" y="331470"/>
                          </a:lnTo>
                          <a:cubicBezTo>
                            <a:pt x="313690" y="330835"/>
                            <a:pt x="316846" y="330097"/>
                            <a:pt x="320040" y="329565"/>
                          </a:cubicBezTo>
                          <a:cubicBezTo>
                            <a:pt x="324469" y="328827"/>
                            <a:pt x="329000" y="328670"/>
                            <a:pt x="333375" y="327660"/>
                          </a:cubicBezTo>
                          <a:cubicBezTo>
                            <a:pt x="337288" y="326757"/>
                            <a:pt x="344805" y="323850"/>
                            <a:pt x="344805" y="323850"/>
                          </a:cubicBezTo>
                          <a:cubicBezTo>
                            <a:pt x="345440" y="321945"/>
                            <a:pt x="345290" y="319555"/>
                            <a:pt x="346710" y="318135"/>
                          </a:cubicBezTo>
                          <a:cubicBezTo>
                            <a:pt x="358723" y="306122"/>
                            <a:pt x="354273" y="313401"/>
                            <a:pt x="363855" y="308610"/>
                          </a:cubicBezTo>
                          <a:cubicBezTo>
                            <a:pt x="365903" y="307586"/>
                            <a:pt x="367478" y="305730"/>
                            <a:pt x="369570" y="304800"/>
                          </a:cubicBezTo>
                          <a:cubicBezTo>
                            <a:pt x="373240" y="303169"/>
                            <a:pt x="377190" y="302260"/>
                            <a:pt x="381000" y="300990"/>
                          </a:cubicBezTo>
                          <a:lnTo>
                            <a:pt x="386715" y="299085"/>
                          </a:lnTo>
                          <a:cubicBezTo>
                            <a:pt x="388620" y="298450"/>
                            <a:pt x="390759" y="298294"/>
                            <a:pt x="392430" y="297180"/>
                          </a:cubicBezTo>
                          <a:lnTo>
                            <a:pt x="398145" y="293370"/>
                          </a:lnTo>
                          <a:cubicBezTo>
                            <a:pt x="400685" y="297180"/>
                            <a:pt x="404317" y="300456"/>
                            <a:pt x="405765" y="304800"/>
                          </a:cubicBezTo>
                          <a:cubicBezTo>
                            <a:pt x="406400" y="306705"/>
                            <a:pt x="406250" y="309095"/>
                            <a:pt x="407670" y="310515"/>
                          </a:cubicBezTo>
                          <a:cubicBezTo>
                            <a:pt x="409090" y="311935"/>
                            <a:pt x="411480" y="311785"/>
                            <a:pt x="413385" y="312420"/>
                          </a:cubicBezTo>
                          <a:cubicBezTo>
                            <a:pt x="414655" y="314325"/>
                            <a:pt x="414912" y="317959"/>
                            <a:pt x="417195" y="318135"/>
                          </a:cubicBezTo>
                          <a:lnTo>
                            <a:pt x="468630" y="314325"/>
                          </a:lnTo>
                          <a:cubicBezTo>
                            <a:pt x="473160" y="300736"/>
                            <a:pt x="466737" y="317165"/>
                            <a:pt x="476250" y="302895"/>
                          </a:cubicBezTo>
                          <a:cubicBezTo>
                            <a:pt x="477364" y="301224"/>
                            <a:pt x="477257" y="298976"/>
                            <a:pt x="478155" y="297180"/>
                          </a:cubicBezTo>
                          <a:cubicBezTo>
                            <a:pt x="479179" y="295132"/>
                            <a:pt x="480941" y="293513"/>
                            <a:pt x="481965" y="291465"/>
                          </a:cubicBezTo>
                          <a:cubicBezTo>
                            <a:pt x="482863" y="289669"/>
                            <a:pt x="482616" y="287318"/>
                            <a:pt x="483870" y="285750"/>
                          </a:cubicBezTo>
                          <a:cubicBezTo>
                            <a:pt x="485300" y="283962"/>
                            <a:pt x="487680" y="283210"/>
                            <a:pt x="489585" y="281940"/>
                          </a:cubicBezTo>
                          <a:cubicBezTo>
                            <a:pt x="490855" y="278130"/>
                            <a:pt x="491167" y="273852"/>
                            <a:pt x="493395" y="270510"/>
                          </a:cubicBezTo>
                          <a:cubicBezTo>
                            <a:pt x="494665" y="268605"/>
                            <a:pt x="496181" y="266843"/>
                            <a:pt x="497205" y="264795"/>
                          </a:cubicBezTo>
                          <a:cubicBezTo>
                            <a:pt x="498103" y="262999"/>
                            <a:pt x="497996" y="260751"/>
                            <a:pt x="499110" y="259080"/>
                          </a:cubicBezTo>
                          <a:cubicBezTo>
                            <a:pt x="500604" y="256838"/>
                            <a:pt x="502920" y="255270"/>
                            <a:pt x="504825" y="253365"/>
                          </a:cubicBezTo>
                          <a:cubicBezTo>
                            <a:pt x="505460" y="251460"/>
                            <a:pt x="504734" y="247872"/>
                            <a:pt x="506730" y="247650"/>
                          </a:cubicBezTo>
                          <a:cubicBezTo>
                            <a:pt x="536440" y="244349"/>
                            <a:pt x="532805" y="243245"/>
                            <a:pt x="544830" y="255270"/>
                          </a:cubicBezTo>
                          <a:cubicBezTo>
                            <a:pt x="545465" y="262255"/>
                            <a:pt x="544672" y="269521"/>
                            <a:pt x="546735" y="276225"/>
                          </a:cubicBezTo>
                          <a:cubicBezTo>
                            <a:pt x="547408" y="278413"/>
                            <a:pt x="550691" y="278569"/>
                            <a:pt x="552450" y="280035"/>
                          </a:cubicBezTo>
                          <a:cubicBezTo>
                            <a:pt x="554520" y="281760"/>
                            <a:pt x="556260" y="283845"/>
                            <a:pt x="558165" y="285750"/>
                          </a:cubicBezTo>
                          <a:cubicBezTo>
                            <a:pt x="562699" y="299352"/>
                            <a:pt x="558633" y="294952"/>
                            <a:pt x="567690" y="300990"/>
                          </a:cubicBezTo>
                          <a:cubicBezTo>
                            <a:pt x="570230" y="304800"/>
                            <a:pt x="570966" y="310972"/>
                            <a:pt x="575310" y="312420"/>
                          </a:cubicBezTo>
                          <a:cubicBezTo>
                            <a:pt x="583197" y="315049"/>
                            <a:pt x="579354" y="313211"/>
                            <a:pt x="586740" y="318135"/>
                          </a:cubicBezTo>
                          <a:cubicBezTo>
                            <a:pt x="587375" y="320040"/>
                            <a:pt x="587011" y="322683"/>
                            <a:pt x="588645" y="323850"/>
                          </a:cubicBezTo>
                          <a:cubicBezTo>
                            <a:pt x="591913" y="326184"/>
                            <a:pt x="600075" y="327660"/>
                            <a:pt x="600075" y="327660"/>
                          </a:cubicBezTo>
                          <a:cubicBezTo>
                            <a:pt x="603396" y="327245"/>
                            <a:pt x="615915" y="326692"/>
                            <a:pt x="621030" y="323850"/>
                          </a:cubicBezTo>
                          <a:cubicBezTo>
                            <a:pt x="625033" y="321626"/>
                            <a:pt x="628116" y="317678"/>
                            <a:pt x="632460" y="316230"/>
                          </a:cubicBezTo>
                          <a:cubicBezTo>
                            <a:pt x="646300" y="311617"/>
                            <a:pt x="654368" y="320357"/>
                            <a:pt x="659130" y="31813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1" name="Полилиния 580"/>
                    <p:cNvSpPr/>
                    <p:nvPr/>
                  </p:nvSpPr>
                  <p:spPr>
                    <a:xfrm>
                      <a:off x="9636743" y="2934932"/>
                      <a:ext cx="407568" cy="446496"/>
                    </a:xfrm>
                    <a:custGeom>
                      <a:avLst/>
                      <a:gdLst>
                        <a:gd name="connsiteX0" fmla="*/ 3287 w 378082"/>
                        <a:gd name="connsiteY0" fmla="*/ 396240 h 399367"/>
                        <a:gd name="connsiteX1" fmla="*/ 10907 w 378082"/>
                        <a:gd name="connsiteY1" fmla="*/ 383540 h 399367"/>
                        <a:gd name="connsiteX2" fmla="*/ 15987 w 378082"/>
                        <a:gd name="connsiteY2" fmla="*/ 375920 h 399367"/>
                        <a:gd name="connsiteX3" fmla="*/ 23607 w 378082"/>
                        <a:gd name="connsiteY3" fmla="*/ 373380 h 399367"/>
                        <a:gd name="connsiteX4" fmla="*/ 31227 w 378082"/>
                        <a:gd name="connsiteY4" fmla="*/ 368300 h 399367"/>
                        <a:gd name="connsiteX5" fmla="*/ 38847 w 378082"/>
                        <a:gd name="connsiteY5" fmla="*/ 327660 h 399367"/>
                        <a:gd name="connsiteX6" fmla="*/ 49007 w 378082"/>
                        <a:gd name="connsiteY6" fmla="*/ 304800 h 399367"/>
                        <a:gd name="connsiteX7" fmla="*/ 51547 w 378082"/>
                        <a:gd name="connsiteY7" fmla="*/ 297180 h 399367"/>
                        <a:gd name="connsiteX8" fmla="*/ 49007 w 378082"/>
                        <a:gd name="connsiteY8" fmla="*/ 228600 h 399367"/>
                        <a:gd name="connsiteX9" fmla="*/ 33767 w 378082"/>
                        <a:gd name="connsiteY9" fmla="*/ 198120 h 399367"/>
                        <a:gd name="connsiteX10" fmla="*/ 23607 w 378082"/>
                        <a:gd name="connsiteY10" fmla="*/ 182880 h 399367"/>
                        <a:gd name="connsiteX11" fmla="*/ 21067 w 378082"/>
                        <a:gd name="connsiteY11" fmla="*/ 175260 h 399367"/>
                        <a:gd name="connsiteX12" fmla="*/ 15987 w 378082"/>
                        <a:gd name="connsiteY12" fmla="*/ 167640 h 399367"/>
                        <a:gd name="connsiteX13" fmla="*/ 10907 w 378082"/>
                        <a:gd name="connsiteY13" fmla="*/ 152400 h 399367"/>
                        <a:gd name="connsiteX14" fmla="*/ 13447 w 378082"/>
                        <a:gd name="connsiteY14" fmla="*/ 119380 h 399367"/>
                        <a:gd name="connsiteX15" fmla="*/ 15987 w 378082"/>
                        <a:gd name="connsiteY15" fmla="*/ 111760 h 399367"/>
                        <a:gd name="connsiteX16" fmla="*/ 46467 w 378082"/>
                        <a:gd name="connsiteY16" fmla="*/ 96520 h 399367"/>
                        <a:gd name="connsiteX17" fmla="*/ 54087 w 378082"/>
                        <a:gd name="connsiteY17" fmla="*/ 93980 h 399367"/>
                        <a:gd name="connsiteX18" fmla="*/ 69327 w 378082"/>
                        <a:gd name="connsiteY18" fmla="*/ 83820 h 399367"/>
                        <a:gd name="connsiteX19" fmla="*/ 76947 w 378082"/>
                        <a:gd name="connsiteY19" fmla="*/ 81280 h 399367"/>
                        <a:gd name="connsiteX20" fmla="*/ 92187 w 378082"/>
                        <a:gd name="connsiteY20" fmla="*/ 71120 h 399367"/>
                        <a:gd name="connsiteX21" fmla="*/ 97267 w 378082"/>
                        <a:gd name="connsiteY21" fmla="*/ 63500 h 399367"/>
                        <a:gd name="connsiteX22" fmla="*/ 104887 w 378082"/>
                        <a:gd name="connsiteY22" fmla="*/ 60960 h 399367"/>
                        <a:gd name="connsiteX23" fmla="*/ 112507 w 378082"/>
                        <a:gd name="connsiteY23" fmla="*/ 55880 h 399367"/>
                        <a:gd name="connsiteX24" fmla="*/ 132827 w 378082"/>
                        <a:gd name="connsiteY24" fmla="*/ 38100 h 399367"/>
                        <a:gd name="connsiteX25" fmla="*/ 140447 w 378082"/>
                        <a:gd name="connsiteY25" fmla="*/ 33020 h 399367"/>
                        <a:gd name="connsiteX26" fmla="*/ 145527 w 378082"/>
                        <a:gd name="connsiteY26" fmla="*/ 25400 h 399367"/>
                        <a:gd name="connsiteX27" fmla="*/ 153147 w 378082"/>
                        <a:gd name="connsiteY27" fmla="*/ 22860 h 399367"/>
                        <a:gd name="connsiteX28" fmla="*/ 160767 w 378082"/>
                        <a:gd name="connsiteY28" fmla="*/ 17780 h 399367"/>
                        <a:gd name="connsiteX29" fmla="*/ 254747 w 378082"/>
                        <a:gd name="connsiteY29" fmla="*/ 15240 h 399367"/>
                        <a:gd name="connsiteX30" fmla="*/ 262367 w 378082"/>
                        <a:gd name="connsiteY30" fmla="*/ 12700 h 399367"/>
                        <a:gd name="connsiteX31" fmla="*/ 269987 w 378082"/>
                        <a:gd name="connsiteY31" fmla="*/ 7620 h 399367"/>
                        <a:gd name="connsiteX32" fmla="*/ 287767 w 378082"/>
                        <a:gd name="connsiteY32" fmla="*/ 5080 h 399367"/>
                        <a:gd name="connsiteX33" fmla="*/ 308087 w 378082"/>
                        <a:gd name="connsiteY33" fmla="*/ 0 h 399367"/>
                        <a:gd name="connsiteX34" fmla="*/ 336027 w 378082"/>
                        <a:gd name="connsiteY34" fmla="*/ 2540 h 399367"/>
                        <a:gd name="connsiteX35" fmla="*/ 348727 w 378082"/>
                        <a:gd name="connsiteY35" fmla="*/ 15240 h 399367"/>
                        <a:gd name="connsiteX36" fmla="*/ 356347 w 378082"/>
                        <a:gd name="connsiteY36" fmla="*/ 17780 h 399367"/>
                        <a:gd name="connsiteX37" fmla="*/ 358887 w 378082"/>
                        <a:gd name="connsiteY37" fmla="*/ 25400 h 399367"/>
                        <a:gd name="connsiteX38" fmla="*/ 366507 w 378082"/>
                        <a:gd name="connsiteY38" fmla="*/ 27940 h 399367"/>
                        <a:gd name="connsiteX39" fmla="*/ 374127 w 378082"/>
                        <a:gd name="connsiteY39" fmla="*/ 33020 h 399367"/>
                        <a:gd name="connsiteX40" fmla="*/ 374127 w 378082"/>
                        <a:gd name="connsiteY40" fmla="*/ 60960 h 399367"/>
                        <a:gd name="connsiteX41" fmla="*/ 358887 w 378082"/>
                        <a:gd name="connsiteY41" fmla="*/ 66040 h 399367"/>
                        <a:gd name="connsiteX42" fmla="*/ 348727 w 378082"/>
                        <a:gd name="connsiteY42" fmla="*/ 88900 h 399367"/>
                        <a:gd name="connsiteX43" fmla="*/ 346187 w 378082"/>
                        <a:gd name="connsiteY43" fmla="*/ 116840 h 399367"/>
                        <a:gd name="connsiteX44" fmla="*/ 338567 w 378082"/>
                        <a:gd name="connsiteY44" fmla="*/ 119380 h 399367"/>
                        <a:gd name="connsiteX45" fmla="*/ 336027 w 378082"/>
                        <a:gd name="connsiteY45" fmla="*/ 127000 h 399367"/>
                        <a:gd name="connsiteX46" fmla="*/ 328407 w 378082"/>
                        <a:gd name="connsiteY46" fmla="*/ 129540 h 399367"/>
                        <a:gd name="connsiteX47" fmla="*/ 313167 w 378082"/>
                        <a:gd name="connsiteY47" fmla="*/ 139700 h 399367"/>
                        <a:gd name="connsiteX48" fmla="*/ 305547 w 378082"/>
                        <a:gd name="connsiteY48" fmla="*/ 154940 h 399367"/>
                        <a:gd name="connsiteX49" fmla="*/ 300467 w 378082"/>
                        <a:gd name="connsiteY49" fmla="*/ 162560 h 399367"/>
                        <a:gd name="connsiteX50" fmla="*/ 295387 w 378082"/>
                        <a:gd name="connsiteY50" fmla="*/ 182880 h 399367"/>
                        <a:gd name="connsiteX51" fmla="*/ 290307 w 378082"/>
                        <a:gd name="connsiteY51" fmla="*/ 190500 h 399367"/>
                        <a:gd name="connsiteX52" fmla="*/ 292847 w 378082"/>
                        <a:gd name="connsiteY52" fmla="*/ 223520 h 399367"/>
                        <a:gd name="connsiteX53" fmla="*/ 295387 w 378082"/>
                        <a:gd name="connsiteY53" fmla="*/ 231140 h 399367"/>
                        <a:gd name="connsiteX54" fmla="*/ 310627 w 378082"/>
                        <a:gd name="connsiteY54" fmla="*/ 241300 h 399367"/>
                        <a:gd name="connsiteX55" fmla="*/ 325867 w 378082"/>
                        <a:gd name="connsiteY55" fmla="*/ 251460 h 399367"/>
                        <a:gd name="connsiteX56" fmla="*/ 333487 w 378082"/>
                        <a:gd name="connsiteY56" fmla="*/ 256540 h 399367"/>
                        <a:gd name="connsiteX57" fmla="*/ 356347 w 378082"/>
                        <a:gd name="connsiteY57" fmla="*/ 266700 h 399367"/>
                        <a:gd name="connsiteX58" fmla="*/ 358887 w 378082"/>
                        <a:gd name="connsiteY58" fmla="*/ 274320 h 399367"/>
                        <a:gd name="connsiteX59" fmla="*/ 353807 w 378082"/>
                        <a:gd name="connsiteY59" fmla="*/ 297180 h 399367"/>
                        <a:gd name="connsiteX60" fmla="*/ 348727 w 378082"/>
                        <a:gd name="connsiteY60" fmla="*/ 304800 h 399367"/>
                        <a:gd name="connsiteX61" fmla="*/ 346187 w 378082"/>
                        <a:gd name="connsiteY61" fmla="*/ 312420 h 399367"/>
                        <a:gd name="connsiteX62" fmla="*/ 338567 w 378082"/>
                        <a:gd name="connsiteY62" fmla="*/ 314960 h 399367"/>
                        <a:gd name="connsiteX63" fmla="*/ 333487 w 378082"/>
                        <a:gd name="connsiteY63" fmla="*/ 322580 h 399367"/>
                        <a:gd name="connsiteX64" fmla="*/ 325867 w 378082"/>
                        <a:gd name="connsiteY64" fmla="*/ 325120 h 399367"/>
                        <a:gd name="connsiteX65" fmla="*/ 287767 w 378082"/>
                        <a:gd name="connsiteY65" fmla="*/ 322580 h 399367"/>
                        <a:gd name="connsiteX66" fmla="*/ 280147 w 378082"/>
                        <a:gd name="connsiteY66" fmla="*/ 320040 h 399367"/>
                        <a:gd name="connsiteX67" fmla="*/ 275067 w 378082"/>
                        <a:gd name="connsiteY67" fmla="*/ 312420 h 399367"/>
                        <a:gd name="connsiteX68" fmla="*/ 244587 w 378082"/>
                        <a:gd name="connsiteY68" fmla="*/ 314960 h 399367"/>
                        <a:gd name="connsiteX69" fmla="*/ 229347 w 378082"/>
                        <a:gd name="connsiteY69" fmla="*/ 320040 h 399367"/>
                        <a:gd name="connsiteX70" fmla="*/ 221727 w 378082"/>
                        <a:gd name="connsiteY70" fmla="*/ 322580 h 399367"/>
                        <a:gd name="connsiteX71" fmla="*/ 209027 w 378082"/>
                        <a:gd name="connsiteY71" fmla="*/ 332740 h 399367"/>
                        <a:gd name="connsiteX72" fmla="*/ 193787 w 378082"/>
                        <a:gd name="connsiteY72" fmla="*/ 342900 h 399367"/>
                        <a:gd name="connsiteX73" fmla="*/ 135367 w 378082"/>
                        <a:gd name="connsiteY73" fmla="*/ 350520 h 399367"/>
                        <a:gd name="connsiteX74" fmla="*/ 115047 w 378082"/>
                        <a:gd name="connsiteY74" fmla="*/ 355600 h 399367"/>
                        <a:gd name="connsiteX75" fmla="*/ 99807 w 378082"/>
                        <a:gd name="connsiteY75" fmla="*/ 360680 h 399367"/>
                        <a:gd name="connsiteX76" fmla="*/ 92187 w 378082"/>
                        <a:gd name="connsiteY76" fmla="*/ 368300 h 399367"/>
                        <a:gd name="connsiteX77" fmla="*/ 87107 w 378082"/>
                        <a:gd name="connsiteY77" fmla="*/ 375920 h 399367"/>
                        <a:gd name="connsiteX78" fmla="*/ 79487 w 378082"/>
                        <a:gd name="connsiteY78" fmla="*/ 381000 h 399367"/>
                        <a:gd name="connsiteX79" fmla="*/ 76947 w 378082"/>
                        <a:gd name="connsiteY79" fmla="*/ 393700 h 399367"/>
                        <a:gd name="connsiteX80" fmla="*/ 69327 w 378082"/>
                        <a:gd name="connsiteY80" fmla="*/ 398780 h 399367"/>
                        <a:gd name="connsiteX81" fmla="*/ 3287 w 378082"/>
                        <a:gd name="connsiteY81" fmla="*/ 396240 h 3993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</a:cxnLst>
                      <a:rect l="l" t="t" r="r" b="b"/>
                      <a:pathLst>
                        <a:path w="378082" h="399367">
                          <a:moveTo>
                            <a:pt x="3287" y="396240"/>
                          </a:moveTo>
                          <a:cubicBezTo>
                            <a:pt x="-6450" y="393700"/>
                            <a:pt x="8290" y="387726"/>
                            <a:pt x="10907" y="383540"/>
                          </a:cubicBezTo>
                          <a:cubicBezTo>
                            <a:pt x="12525" y="380951"/>
                            <a:pt x="13603" y="377827"/>
                            <a:pt x="15987" y="375920"/>
                          </a:cubicBezTo>
                          <a:cubicBezTo>
                            <a:pt x="18078" y="374247"/>
                            <a:pt x="21212" y="374577"/>
                            <a:pt x="23607" y="373380"/>
                          </a:cubicBezTo>
                          <a:cubicBezTo>
                            <a:pt x="26337" y="372015"/>
                            <a:pt x="28687" y="369993"/>
                            <a:pt x="31227" y="368300"/>
                          </a:cubicBezTo>
                          <a:cubicBezTo>
                            <a:pt x="42865" y="333385"/>
                            <a:pt x="29629" y="376825"/>
                            <a:pt x="38847" y="327660"/>
                          </a:cubicBezTo>
                          <a:cubicBezTo>
                            <a:pt x="42779" y="306691"/>
                            <a:pt x="42162" y="318491"/>
                            <a:pt x="49007" y="304800"/>
                          </a:cubicBezTo>
                          <a:cubicBezTo>
                            <a:pt x="50204" y="302405"/>
                            <a:pt x="50700" y="299720"/>
                            <a:pt x="51547" y="297180"/>
                          </a:cubicBezTo>
                          <a:cubicBezTo>
                            <a:pt x="50700" y="274320"/>
                            <a:pt x="51078" y="251382"/>
                            <a:pt x="49007" y="228600"/>
                          </a:cubicBezTo>
                          <a:cubicBezTo>
                            <a:pt x="46848" y="204848"/>
                            <a:pt x="41366" y="220916"/>
                            <a:pt x="33767" y="198120"/>
                          </a:cubicBezTo>
                          <a:cubicBezTo>
                            <a:pt x="30091" y="187092"/>
                            <a:pt x="33120" y="192393"/>
                            <a:pt x="23607" y="182880"/>
                          </a:cubicBezTo>
                          <a:cubicBezTo>
                            <a:pt x="22760" y="180340"/>
                            <a:pt x="22264" y="177655"/>
                            <a:pt x="21067" y="175260"/>
                          </a:cubicBezTo>
                          <a:cubicBezTo>
                            <a:pt x="19702" y="172530"/>
                            <a:pt x="17227" y="170430"/>
                            <a:pt x="15987" y="167640"/>
                          </a:cubicBezTo>
                          <a:cubicBezTo>
                            <a:pt x="13812" y="162747"/>
                            <a:pt x="10907" y="152400"/>
                            <a:pt x="10907" y="152400"/>
                          </a:cubicBezTo>
                          <a:cubicBezTo>
                            <a:pt x="11754" y="141393"/>
                            <a:pt x="12078" y="130334"/>
                            <a:pt x="13447" y="119380"/>
                          </a:cubicBezTo>
                          <a:cubicBezTo>
                            <a:pt x="13779" y="116723"/>
                            <a:pt x="14094" y="113653"/>
                            <a:pt x="15987" y="111760"/>
                          </a:cubicBezTo>
                          <a:cubicBezTo>
                            <a:pt x="25835" y="101912"/>
                            <a:pt x="34072" y="100652"/>
                            <a:pt x="46467" y="96520"/>
                          </a:cubicBezTo>
                          <a:cubicBezTo>
                            <a:pt x="49007" y="95673"/>
                            <a:pt x="51859" y="95465"/>
                            <a:pt x="54087" y="93980"/>
                          </a:cubicBezTo>
                          <a:cubicBezTo>
                            <a:pt x="59167" y="90593"/>
                            <a:pt x="63535" y="85751"/>
                            <a:pt x="69327" y="83820"/>
                          </a:cubicBezTo>
                          <a:cubicBezTo>
                            <a:pt x="71867" y="82973"/>
                            <a:pt x="74607" y="82580"/>
                            <a:pt x="76947" y="81280"/>
                          </a:cubicBezTo>
                          <a:cubicBezTo>
                            <a:pt x="82284" y="78315"/>
                            <a:pt x="92187" y="71120"/>
                            <a:pt x="92187" y="71120"/>
                          </a:cubicBezTo>
                          <a:cubicBezTo>
                            <a:pt x="93880" y="68580"/>
                            <a:pt x="94883" y="65407"/>
                            <a:pt x="97267" y="63500"/>
                          </a:cubicBezTo>
                          <a:cubicBezTo>
                            <a:pt x="99358" y="61827"/>
                            <a:pt x="102492" y="62157"/>
                            <a:pt x="104887" y="60960"/>
                          </a:cubicBezTo>
                          <a:cubicBezTo>
                            <a:pt x="107617" y="59595"/>
                            <a:pt x="109967" y="57573"/>
                            <a:pt x="112507" y="55880"/>
                          </a:cubicBezTo>
                          <a:cubicBezTo>
                            <a:pt x="120974" y="43180"/>
                            <a:pt x="115047" y="49953"/>
                            <a:pt x="132827" y="38100"/>
                          </a:cubicBezTo>
                          <a:lnTo>
                            <a:pt x="140447" y="33020"/>
                          </a:lnTo>
                          <a:cubicBezTo>
                            <a:pt x="142140" y="30480"/>
                            <a:pt x="143143" y="27307"/>
                            <a:pt x="145527" y="25400"/>
                          </a:cubicBezTo>
                          <a:cubicBezTo>
                            <a:pt x="147618" y="23727"/>
                            <a:pt x="150752" y="24057"/>
                            <a:pt x="153147" y="22860"/>
                          </a:cubicBezTo>
                          <a:cubicBezTo>
                            <a:pt x="155877" y="21495"/>
                            <a:pt x="157723" y="18008"/>
                            <a:pt x="160767" y="17780"/>
                          </a:cubicBezTo>
                          <a:cubicBezTo>
                            <a:pt x="192017" y="15436"/>
                            <a:pt x="223420" y="16087"/>
                            <a:pt x="254747" y="15240"/>
                          </a:cubicBezTo>
                          <a:cubicBezTo>
                            <a:pt x="257287" y="14393"/>
                            <a:pt x="259972" y="13897"/>
                            <a:pt x="262367" y="12700"/>
                          </a:cubicBezTo>
                          <a:cubicBezTo>
                            <a:pt x="265097" y="11335"/>
                            <a:pt x="267063" y="8497"/>
                            <a:pt x="269987" y="7620"/>
                          </a:cubicBezTo>
                          <a:cubicBezTo>
                            <a:pt x="275721" y="5900"/>
                            <a:pt x="281862" y="6064"/>
                            <a:pt x="287767" y="5080"/>
                          </a:cubicBezTo>
                          <a:cubicBezTo>
                            <a:pt x="300027" y="3037"/>
                            <a:pt x="298272" y="3272"/>
                            <a:pt x="308087" y="0"/>
                          </a:cubicBezTo>
                          <a:cubicBezTo>
                            <a:pt x="317400" y="847"/>
                            <a:pt x="326883" y="581"/>
                            <a:pt x="336027" y="2540"/>
                          </a:cubicBezTo>
                          <a:cubicBezTo>
                            <a:pt x="346435" y="4770"/>
                            <a:pt x="341706" y="9623"/>
                            <a:pt x="348727" y="15240"/>
                          </a:cubicBezTo>
                          <a:cubicBezTo>
                            <a:pt x="350818" y="16913"/>
                            <a:pt x="353807" y="16933"/>
                            <a:pt x="356347" y="17780"/>
                          </a:cubicBezTo>
                          <a:cubicBezTo>
                            <a:pt x="357194" y="20320"/>
                            <a:pt x="356994" y="23507"/>
                            <a:pt x="358887" y="25400"/>
                          </a:cubicBezTo>
                          <a:cubicBezTo>
                            <a:pt x="360780" y="27293"/>
                            <a:pt x="364112" y="26743"/>
                            <a:pt x="366507" y="27940"/>
                          </a:cubicBezTo>
                          <a:cubicBezTo>
                            <a:pt x="369237" y="29305"/>
                            <a:pt x="371587" y="31327"/>
                            <a:pt x="374127" y="33020"/>
                          </a:cubicBezTo>
                          <a:cubicBezTo>
                            <a:pt x="377154" y="42101"/>
                            <a:pt x="381261" y="50769"/>
                            <a:pt x="374127" y="60960"/>
                          </a:cubicBezTo>
                          <a:cubicBezTo>
                            <a:pt x="371056" y="65347"/>
                            <a:pt x="358887" y="66040"/>
                            <a:pt x="358887" y="66040"/>
                          </a:cubicBezTo>
                          <a:cubicBezTo>
                            <a:pt x="352842" y="84176"/>
                            <a:pt x="356777" y="76825"/>
                            <a:pt x="348727" y="88900"/>
                          </a:cubicBezTo>
                          <a:cubicBezTo>
                            <a:pt x="347880" y="98213"/>
                            <a:pt x="349144" y="107968"/>
                            <a:pt x="346187" y="116840"/>
                          </a:cubicBezTo>
                          <a:cubicBezTo>
                            <a:pt x="345340" y="119380"/>
                            <a:pt x="340460" y="117487"/>
                            <a:pt x="338567" y="119380"/>
                          </a:cubicBezTo>
                          <a:cubicBezTo>
                            <a:pt x="336674" y="121273"/>
                            <a:pt x="337920" y="125107"/>
                            <a:pt x="336027" y="127000"/>
                          </a:cubicBezTo>
                          <a:cubicBezTo>
                            <a:pt x="334134" y="128893"/>
                            <a:pt x="330747" y="128240"/>
                            <a:pt x="328407" y="129540"/>
                          </a:cubicBezTo>
                          <a:cubicBezTo>
                            <a:pt x="323070" y="132505"/>
                            <a:pt x="313167" y="139700"/>
                            <a:pt x="313167" y="139700"/>
                          </a:cubicBezTo>
                          <a:cubicBezTo>
                            <a:pt x="298608" y="161538"/>
                            <a:pt x="316063" y="133908"/>
                            <a:pt x="305547" y="154940"/>
                          </a:cubicBezTo>
                          <a:cubicBezTo>
                            <a:pt x="304182" y="157670"/>
                            <a:pt x="301832" y="159830"/>
                            <a:pt x="300467" y="162560"/>
                          </a:cubicBezTo>
                          <a:cubicBezTo>
                            <a:pt x="295767" y="171961"/>
                            <a:pt x="299734" y="171287"/>
                            <a:pt x="295387" y="182880"/>
                          </a:cubicBezTo>
                          <a:cubicBezTo>
                            <a:pt x="294315" y="185738"/>
                            <a:pt x="292000" y="187960"/>
                            <a:pt x="290307" y="190500"/>
                          </a:cubicBezTo>
                          <a:cubicBezTo>
                            <a:pt x="291154" y="201507"/>
                            <a:pt x="291478" y="212566"/>
                            <a:pt x="292847" y="223520"/>
                          </a:cubicBezTo>
                          <a:cubicBezTo>
                            <a:pt x="293179" y="226177"/>
                            <a:pt x="293494" y="229247"/>
                            <a:pt x="295387" y="231140"/>
                          </a:cubicBezTo>
                          <a:cubicBezTo>
                            <a:pt x="299704" y="235457"/>
                            <a:pt x="310627" y="241300"/>
                            <a:pt x="310627" y="241300"/>
                          </a:cubicBezTo>
                          <a:cubicBezTo>
                            <a:pt x="319556" y="254693"/>
                            <a:pt x="310559" y="244899"/>
                            <a:pt x="325867" y="251460"/>
                          </a:cubicBezTo>
                          <a:cubicBezTo>
                            <a:pt x="328673" y="252663"/>
                            <a:pt x="330697" y="255300"/>
                            <a:pt x="333487" y="256540"/>
                          </a:cubicBezTo>
                          <a:cubicBezTo>
                            <a:pt x="360691" y="268631"/>
                            <a:pt x="339102" y="255203"/>
                            <a:pt x="356347" y="266700"/>
                          </a:cubicBezTo>
                          <a:cubicBezTo>
                            <a:pt x="357194" y="269240"/>
                            <a:pt x="358887" y="271643"/>
                            <a:pt x="358887" y="274320"/>
                          </a:cubicBezTo>
                          <a:cubicBezTo>
                            <a:pt x="358887" y="278222"/>
                            <a:pt x="356426" y="291941"/>
                            <a:pt x="353807" y="297180"/>
                          </a:cubicBezTo>
                          <a:cubicBezTo>
                            <a:pt x="352442" y="299910"/>
                            <a:pt x="350092" y="302070"/>
                            <a:pt x="348727" y="304800"/>
                          </a:cubicBezTo>
                          <a:cubicBezTo>
                            <a:pt x="347530" y="307195"/>
                            <a:pt x="348080" y="310527"/>
                            <a:pt x="346187" y="312420"/>
                          </a:cubicBezTo>
                          <a:cubicBezTo>
                            <a:pt x="344294" y="314313"/>
                            <a:pt x="341107" y="314113"/>
                            <a:pt x="338567" y="314960"/>
                          </a:cubicBezTo>
                          <a:cubicBezTo>
                            <a:pt x="336874" y="317500"/>
                            <a:pt x="335871" y="320673"/>
                            <a:pt x="333487" y="322580"/>
                          </a:cubicBezTo>
                          <a:cubicBezTo>
                            <a:pt x="331396" y="324253"/>
                            <a:pt x="328544" y="325120"/>
                            <a:pt x="325867" y="325120"/>
                          </a:cubicBezTo>
                          <a:cubicBezTo>
                            <a:pt x="313139" y="325120"/>
                            <a:pt x="300467" y="323427"/>
                            <a:pt x="287767" y="322580"/>
                          </a:cubicBezTo>
                          <a:cubicBezTo>
                            <a:pt x="285227" y="321733"/>
                            <a:pt x="282238" y="321713"/>
                            <a:pt x="280147" y="320040"/>
                          </a:cubicBezTo>
                          <a:cubicBezTo>
                            <a:pt x="277763" y="318133"/>
                            <a:pt x="278089" y="312852"/>
                            <a:pt x="275067" y="312420"/>
                          </a:cubicBezTo>
                          <a:cubicBezTo>
                            <a:pt x="264974" y="310978"/>
                            <a:pt x="254747" y="314113"/>
                            <a:pt x="244587" y="314960"/>
                          </a:cubicBezTo>
                          <a:lnTo>
                            <a:pt x="229347" y="320040"/>
                          </a:lnTo>
                          <a:lnTo>
                            <a:pt x="221727" y="322580"/>
                          </a:lnTo>
                          <a:cubicBezTo>
                            <a:pt x="212341" y="336660"/>
                            <a:pt x="222017" y="325523"/>
                            <a:pt x="209027" y="332740"/>
                          </a:cubicBezTo>
                          <a:cubicBezTo>
                            <a:pt x="203690" y="335705"/>
                            <a:pt x="198867" y="339513"/>
                            <a:pt x="193787" y="342900"/>
                          </a:cubicBezTo>
                          <a:cubicBezTo>
                            <a:pt x="172060" y="357385"/>
                            <a:pt x="189216" y="347828"/>
                            <a:pt x="135367" y="350520"/>
                          </a:cubicBezTo>
                          <a:cubicBezTo>
                            <a:pt x="128594" y="352213"/>
                            <a:pt x="121671" y="353392"/>
                            <a:pt x="115047" y="355600"/>
                          </a:cubicBezTo>
                          <a:lnTo>
                            <a:pt x="99807" y="360680"/>
                          </a:lnTo>
                          <a:cubicBezTo>
                            <a:pt x="97267" y="363220"/>
                            <a:pt x="94487" y="365540"/>
                            <a:pt x="92187" y="368300"/>
                          </a:cubicBezTo>
                          <a:cubicBezTo>
                            <a:pt x="90233" y="370645"/>
                            <a:pt x="89266" y="373761"/>
                            <a:pt x="87107" y="375920"/>
                          </a:cubicBezTo>
                          <a:cubicBezTo>
                            <a:pt x="84948" y="378079"/>
                            <a:pt x="82027" y="379307"/>
                            <a:pt x="79487" y="381000"/>
                          </a:cubicBezTo>
                          <a:cubicBezTo>
                            <a:pt x="78640" y="385233"/>
                            <a:pt x="79089" y="389952"/>
                            <a:pt x="76947" y="393700"/>
                          </a:cubicBezTo>
                          <a:cubicBezTo>
                            <a:pt x="75432" y="396350"/>
                            <a:pt x="72369" y="398526"/>
                            <a:pt x="69327" y="398780"/>
                          </a:cubicBezTo>
                          <a:cubicBezTo>
                            <a:pt x="51608" y="400257"/>
                            <a:pt x="13024" y="398780"/>
                            <a:pt x="3287" y="396240"/>
                          </a:cubicBezTo>
                          <a:close/>
                        </a:path>
                      </a:pathLst>
                    </a:custGeom>
                    <a:pattFill prst="solidDmnd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571" name="TextBox 570"/>
                <p:cNvSpPr txBox="1"/>
                <p:nvPr/>
              </p:nvSpPr>
              <p:spPr>
                <a:xfrm>
                  <a:off x="8893971" y="3274733"/>
                  <a:ext cx="802600" cy="21532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defTabSz="914309">
                    <a:defRPr/>
                  </a:pPr>
                  <a:r>
                    <a:rPr lang="uk-UA" sz="900" b="1" dirty="0"/>
                    <a:t>ДОНЕЦЬКА</a:t>
                  </a:r>
                  <a:endParaRPr lang="uk-UA" sz="800" b="1" dirty="0"/>
                </a:p>
              </p:txBody>
            </p:sp>
            <p:sp>
              <p:nvSpPr>
                <p:cNvPr id="572" name="TextBox 571"/>
                <p:cNvSpPr txBox="1"/>
                <p:nvPr/>
              </p:nvSpPr>
              <p:spPr>
                <a:xfrm>
                  <a:off x="9553131" y="2571599"/>
                  <a:ext cx="802600" cy="21532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defTabSz="914309">
                    <a:defRPr/>
                  </a:pPr>
                  <a:r>
                    <a:rPr lang="uk-UA" sz="900" b="1" dirty="0"/>
                    <a:t>ЛУГАНСЬКА</a:t>
                  </a:r>
                  <a:endParaRPr lang="uk-UA" sz="800" b="1" dirty="0"/>
                </a:p>
              </p:txBody>
            </p:sp>
          </p:grpSp>
        </p:grpSp>
      </p:grpSp>
      <p:grpSp>
        <p:nvGrpSpPr>
          <p:cNvPr id="328" name="Группа 327"/>
          <p:cNvGrpSpPr/>
          <p:nvPr/>
        </p:nvGrpSpPr>
        <p:grpSpPr>
          <a:xfrm>
            <a:off x="187607" y="4086126"/>
            <a:ext cx="2613750" cy="2500113"/>
            <a:chOff x="49273" y="3479358"/>
            <a:chExt cx="2613750" cy="2500113"/>
          </a:xfrm>
        </p:grpSpPr>
        <p:sp>
          <p:nvSpPr>
            <p:cNvPr id="334" name="Овал 333"/>
            <p:cNvSpPr/>
            <p:nvPr/>
          </p:nvSpPr>
          <p:spPr>
            <a:xfrm>
              <a:off x="232177" y="5723689"/>
              <a:ext cx="182093" cy="1848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5" name="Группа 334"/>
            <p:cNvGrpSpPr/>
            <p:nvPr/>
          </p:nvGrpSpPr>
          <p:grpSpPr>
            <a:xfrm>
              <a:off x="49273" y="3479358"/>
              <a:ext cx="2613750" cy="2500113"/>
              <a:chOff x="75341" y="3856288"/>
              <a:chExt cx="2613750" cy="2500113"/>
            </a:xfrm>
          </p:grpSpPr>
          <p:grpSp>
            <p:nvGrpSpPr>
              <p:cNvPr id="336" name="Группа 335"/>
              <p:cNvGrpSpPr/>
              <p:nvPr/>
            </p:nvGrpSpPr>
            <p:grpSpPr>
              <a:xfrm>
                <a:off x="75341" y="3856288"/>
                <a:ext cx="2613750" cy="2500113"/>
                <a:chOff x="312" y="3977026"/>
                <a:chExt cx="2613750" cy="2500113"/>
              </a:xfrm>
            </p:grpSpPr>
            <p:sp>
              <p:nvSpPr>
                <p:cNvPr id="339" name="Прямоугольник 338"/>
                <p:cNvSpPr/>
                <p:nvPr/>
              </p:nvSpPr>
              <p:spPr bwMode="auto">
                <a:xfrm>
                  <a:off x="84277" y="6178171"/>
                  <a:ext cx="366539" cy="2547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uk-UA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uk-UA" sz="3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0" name="Прямоугольник 339"/>
                <p:cNvSpPr/>
                <p:nvPr/>
              </p:nvSpPr>
              <p:spPr bwMode="auto">
                <a:xfrm>
                  <a:off x="312" y="5986441"/>
                  <a:ext cx="2613750" cy="178316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73950" tIns="36975" rIns="73950" bIns="36975" anchor="ctr"/>
                <a:lstStyle>
                  <a:defPPr>
                    <a:defRPr lang="uk-UA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ts val="675"/>
                    </a:lnSpc>
                    <a:defRPr/>
                  </a:pPr>
                  <a:r>
                    <a:rPr lang="uk-UA" sz="1200" b="1" dirty="0" smtClean="0">
                      <a:solidFill>
                        <a:srgbClr val="3D2E54"/>
                      </a:solidFill>
                    </a:rPr>
                    <a:t>РОЗРОБЛЯЄТЬСЯ</a:t>
                  </a:r>
                  <a:endParaRPr lang="uk-UA" sz="1200" b="1" dirty="0">
                    <a:solidFill>
                      <a:srgbClr val="3D2E54"/>
                    </a:solidFill>
                  </a:endParaRPr>
                </a:p>
              </p:txBody>
            </p:sp>
            <p:sp>
              <p:nvSpPr>
                <p:cNvPr id="341" name="Прямоугольник 340"/>
                <p:cNvSpPr/>
                <p:nvPr/>
              </p:nvSpPr>
              <p:spPr bwMode="auto">
                <a:xfrm>
                  <a:off x="473784" y="6274659"/>
                  <a:ext cx="1339122" cy="20248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73950" tIns="36975" rIns="73950" bIns="36975" anchor="ctr"/>
                <a:lstStyle>
                  <a:defPPr>
                    <a:defRPr lang="uk-UA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ts val="675"/>
                    </a:lnSpc>
                    <a:defRPr/>
                  </a:pPr>
                  <a:r>
                    <a:rPr lang="ru-RU" b="1" dirty="0" smtClean="0">
                      <a:solidFill>
                        <a:srgbClr val="3D2E54"/>
                      </a:solidFill>
                    </a:rPr>
                    <a:t>44 </a:t>
                  </a:r>
                  <a:r>
                    <a:rPr lang="uk-UA" sz="1200" b="1" dirty="0" smtClean="0">
                      <a:solidFill>
                        <a:srgbClr val="3D2E54"/>
                      </a:solidFill>
                    </a:rPr>
                    <a:t>програми </a:t>
                  </a:r>
                  <a:endParaRPr lang="uk-UA" sz="1200" b="1" dirty="0">
                    <a:solidFill>
                      <a:srgbClr val="3D2E54"/>
                    </a:solidFill>
                  </a:endParaRPr>
                </a:p>
              </p:txBody>
            </p:sp>
            <p:grpSp>
              <p:nvGrpSpPr>
                <p:cNvPr id="506" name="Группа 505"/>
                <p:cNvGrpSpPr/>
                <p:nvPr/>
              </p:nvGrpSpPr>
              <p:grpSpPr>
                <a:xfrm>
                  <a:off x="312" y="3977026"/>
                  <a:ext cx="2072401" cy="1650360"/>
                  <a:chOff x="91529" y="3850157"/>
                  <a:chExt cx="1981622" cy="1650360"/>
                </a:xfrm>
              </p:grpSpPr>
              <p:sp>
                <p:nvSpPr>
                  <p:cNvPr id="656" name="Прямоугольник 655"/>
                  <p:cNvSpPr/>
                  <p:nvPr/>
                </p:nvSpPr>
                <p:spPr bwMode="auto">
                  <a:xfrm>
                    <a:off x="155749" y="4402573"/>
                    <a:ext cx="369807" cy="244613"/>
                  </a:xfrm>
                  <a:prstGeom prst="rect">
                    <a:avLst/>
                  </a:prstGeom>
                  <a:solidFill>
                    <a:srgbClr val="B5E61D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uk-UA" sz="3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7" name="Прямоугольник 656"/>
                  <p:cNvSpPr/>
                  <p:nvPr/>
                </p:nvSpPr>
                <p:spPr bwMode="auto">
                  <a:xfrm>
                    <a:off x="527753" y="4493213"/>
                    <a:ext cx="1464962" cy="134178"/>
                  </a:xfrm>
                  <a:prstGeom prst="rect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>
                      <a:lnSpc>
                        <a:spcPts val="675"/>
                      </a:lnSpc>
                      <a:defRPr/>
                    </a:pPr>
                    <a:r>
                      <a:rPr lang="uk-UA" b="1" dirty="0" smtClean="0">
                        <a:solidFill>
                          <a:srgbClr val="3D2E54"/>
                        </a:solidFill>
                      </a:rPr>
                      <a:t>19 </a:t>
                    </a:r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обласних (</a:t>
                    </a:r>
                    <a:r>
                      <a:rPr lang="uk-UA" sz="1200" b="1" dirty="0">
                        <a:solidFill>
                          <a:srgbClr val="3D2E54"/>
                        </a:solidFill>
                      </a:rPr>
                      <a:t>з 25) </a:t>
                    </a:r>
                  </a:p>
                </p:txBody>
              </p:sp>
              <p:sp>
                <p:nvSpPr>
                  <p:cNvPr id="663" name="Прямоугольник 662"/>
                  <p:cNvSpPr/>
                  <p:nvPr/>
                </p:nvSpPr>
                <p:spPr bwMode="auto">
                  <a:xfrm>
                    <a:off x="155749" y="4674726"/>
                    <a:ext cx="369807" cy="222074"/>
                  </a:xfrm>
                  <a:prstGeom prst="rect">
                    <a:avLst/>
                  </a:prstGeom>
                  <a:pattFill prst="solidDmnd">
                    <a:fgClr>
                      <a:srgbClr val="22B14C"/>
                    </a:fgClr>
                    <a:bgClr>
                      <a:schemeClr val="bg1"/>
                    </a:bgClr>
                  </a:patt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uk-UA" sz="1125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5" name="Прямоугольник 664"/>
                  <p:cNvSpPr/>
                  <p:nvPr/>
                </p:nvSpPr>
                <p:spPr bwMode="auto">
                  <a:xfrm>
                    <a:off x="522285" y="4762910"/>
                    <a:ext cx="1550866" cy="119880"/>
                  </a:xfrm>
                  <a:prstGeom prst="rect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>
                      <a:lnSpc>
                        <a:spcPts val="675"/>
                      </a:lnSpc>
                      <a:defRPr/>
                    </a:pPr>
                    <a:r>
                      <a:rPr lang="ru-RU" b="1" dirty="0" smtClean="0">
                        <a:solidFill>
                          <a:srgbClr val="3D2E54"/>
                        </a:solidFill>
                      </a:rPr>
                      <a:t>55 </a:t>
                    </a:r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районних (</a:t>
                    </a:r>
                    <a:r>
                      <a:rPr lang="uk-UA" sz="1200" b="1" dirty="0">
                        <a:solidFill>
                          <a:srgbClr val="3D2E54"/>
                        </a:solidFill>
                      </a:rPr>
                      <a:t>з 473)</a:t>
                    </a:r>
                  </a:p>
                </p:txBody>
              </p:sp>
              <p:sp>
                <p:nvSpPr>
                  <p:cNvPr id="667" name="Прямоугольник 666"/>
                  <p:cNvSpPr/>
                  <p:nvPr/>
                </p:nvSpPr>
                <p:spPr bwMode="auto">
                  <a:xfrm>
                    <a:off x="522285" y="5040438"/>
                    <a:ext cx="1484819" cy="152889"/>
                  </a:xfrm>
                  <a:prstGeom prst="rect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>
                      <a:lnSpc>
                        <a:spcPts val="675"/>
                      </a:lnSpc>
                      <a:defRPr/>
                    </a:pPr>
                    <a:r>
                      <a:rPr lang="uk-UA" b="1" dirty="0" smtClean="0">
                        <a:solidFill>
                          <a:srgbClr val="3D2E54"/>
                        </a:solidFill>
                      </a:rPr>
                      <a:t>74 </a:t>
                    </a:r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міські (</a:t>
                    </a:r>
                    <a:r>
                      <a:rPr lang="uk-UA" sz="1200" b="1" dirty="0">
                        <a:solidFill>
                          <a:srgbClr val="3D2E54"/>
                        </a:solidFill>
                      </a:rPr>
                      <a:t>з 407*)</a:t>
                    </a:r>
                  </a:p>
                </p:txBody>
              </p:sp>
              <p:sp>
                <p:nvSpPr>
                  <p:cNvPr id="668" name="Прямоугольник 667"/>
                  <p:cNvSpPr/>
                  <p:nvPr/>
                </p:nvSpPr>
                <p:spPr bwMode="auto">
                  <a:xfrm>
                    <a:off x="151602" y="4939006"/>
                    <a:ext cx="372897" cy="254321"/>
                  </a:xfrm>
                  <a:prstGeom prst="rect">
                    <a:avLst/>
                  </a:prstGeom>
                  <a:solidFill>
                    <a:srgbClr val="00B05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uk-UA" sz="1125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9" name="TextBox 668"/>
                  <p:cNvSpPr txBox="1"/>
                  <p:nvPr/>
                </p:nvSpPr>
                <p:spPr>
                  <a:xfrm>
                    <a:off x="91529" y="3973286"/>
                    <a:ext cx="187722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ПРИЙНЯТО</a:t>
                    </a:r>
                  </a:p>
                  <a:p>
                    <a:r>
                      <a:rPr lang="uk-UA" sz="1100" i="1" dirty="0">
                        <a:solidFill>
                          <a:srgbClr val="3D2E54"/>
                        </a:solidFill>
                      </a:rPr>
                      <a:t>з</a:t>
                    </a:r>
                    <a:r>
                      <a:rPr lang="uk-UA" sz="1100" i="1" dirty="0" smtClean="0">
                        <a:solidFill>
                          <a:srgbClr val="3D2E54"/>
                        </a:solidFill>
                      </a:rPr>
                      <a:t> фінансуванням/механізмом</a:t>
                    </a:r>
                    <a:r>
                      <a:rPr lang="uk-UA" sz="1100" b="1" dirty="0" smtClean="0">
                        <a:solidFill>
                          <a:srgbClr val="3D2E54"/>
                        </a:solidFill>
                      </a:rPr>
                      <a:t> </a:t>
                    </a:r>
                    <a:endParaRPr lang="uk-UA" sz="1100" b="1" dirty="0">
                      <a:solidFill>
                        <a:srgbClr val="3D2E54"/>
                      </a:solidFill>
                    </a:endParaRPr>
                  </a:p>
                </p:txBody>
              </p:sp>
              <p:sp>
                <p:nvSpPr>
                  <p:cNvPr id="670" name="TextBox 669"/>
                  <p:cNvSpPr txBox="1"/>
                  <p:nvPr/>
                </p:nvSpPr>
                <p:spPr>
                  <a:xfrm>
                    <a:off x="883390" y="3850157"/>
                    <a:ext cx="6155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uk-UA" sz="2000" b="1" dirty="0" smtClean="0"/>
                      <a:t>164</a:t>
                    </a:r>
                    <a:endParaRPr lang="uk-UA" sz="2000" b="1" dirty="0"/>
                  </a:p>
                </p:txBody>
              </p:sp>
              <p:sp>
                <p:nvSpPr>
                  <p:cNvPr id="671" name="Прямоугольник 670"/>
                  <p:cNvSpPr/>
                  <p:nvPr/>
                </p:nvSpPr>
                <p:spPr bwMode="auto">
                  <a:xfrm>
                    <a:off x="522901" y="5331003"/>
                    <a:ext cx="1484819" cy="152889"/>
                  </a:xfrm>
                  <a:prstGeom prst="rect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>
                      <a:lnSpc>
                        <a:spcPts val="675"/>
                      </a:lnSpc>
                      <a:defRPr/>
                    </a:pPr>
                    <a:r>
                      <a:rPr lang="uk-UA" b="1" dirty="0" smtClean="0">
                        <a:solidFill>
                          <a:srgbClr val="3D2E54"/>
                        </a:solidFill>
                      </a:rPr>
                      <a:t>8 </a:t>
                    </a:r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ОТГ (</a:t>
                    </a:r>
                    <a:r>
                      <a:rPr lang="uk-UA" sz="1200" b="1" dirty="0">
                        <a:solidFill>
                          <a:srgbClr val="3D2E54"/>
                        </a:solidFill>
                      </a:rPr>
                      <a:t>з </a:t>
                    </a:r>
                    <a:r>
                      <a:rPr lang="uk-UA" sz="1200" b="1" dirty="0" smtClean="0">
                        <a:solidFill>
                          <a:srgbClr val="3D2E54"/>
                        </a:solidFill>
                      </a:rPr>
                      <a:t>865)</a:t>
                    </a:r>
                    <a:endParaRPr lang="uk-UA" sz="1200" b="1" dirty="0">
                      <a:solidFill>
                        <a:srgbClr val="3D2E54"/>
                      </a:solidFill>
                    </a:endParaRPr>
                  </a:p>
                </p:txBody>
              </p:sp>
              <p:sp>
                <p:nvSpPr>
                  <p:cNvPr id="672" name="Прямоугольник 671"/>
                  <p:cNvSpPr/>
                  <p:nvPr/>
                </p:nvSpPr>
                <p:spPr bwMode="auto">
                  <a:xfrm>
                    <a:off x="152218" y="5246196"/>
                    <a:ext cx="372897" cy="25432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3950" tIns="36975" rIns="73950" bIns="36975" anchor="ctr"/>
                  <a:lstStyle>
                    <a:defPPr>
                      <a:defRPr lang="uk-UA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uk-UA" sz="1125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7" name="Прямоугольник 336"/>
              <p:cNvSpPr/>
              <p:nvPr/>
            </p:nvSpPr>
            <p:spPr bwMode="auto">
              <a:xfrm>
                <a:off x="530867" y="5633056"/>
                <a:ext cx="1016389" cy="152442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3950" tIns="36975" rIns="73950" bIns="36975" anchor="ctr"/>
              <a:lstStyle>
                <a:defPPr>
                  <a:defRPr lang="uk-UA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ts val="675"/>
                  </a:lnSpc>
                  <a:defRPr/>
                </a:pPr>
                <a:r>
                  <a:rPr lang="uk-UA" b="1" dirty="0">
                    <a:solidFill>
                      <a:srgbClr val="3D2E54"/>
                    </a:solidFill>
                  </a:rPr>
                  <a:t>8</a:t>
                </a:r>
                <a:r>
                  <a:rPr lang="uk-UA" b="1" dirty="0" smtClean="0">
                    <a:solidFill>
                      <a:srgbClr val="3D2E54"/>
                    </a:solidFill>
                  </a:rPr>
                  <a:t> </a:t>
                </a:r>
                <a:r>
                  <a:rPr lang="uk-UA" sz="1200" b="1" dirty="0" smtClean="0">
                    <a:solidFill>
                      <a:srgbClr val="3D2E54"/>
                    </a:solidFill>
                  </a:rPr>
                  <a:t>сільських </a:t>
                </a:r>
                <a:endParaRPr lang="uk-UA" sz="1200" b="1" dirty="0">
                  <a:solidFill>
                    <a:srgbClr val="3D2E54"/>
                  </a:solidFill>
                </a:endParaRPr>
              </a:p>
            </p:txBody>
          </p:sp>
          <p:sp>
            <p:nvSpPr>
              <p:cNvPr id="338" name="Прямоугольник 337"/>
              <p:cNvSpPr/>
              <p:nvPr/>
            </p:nvSpPr>
            <p:spPr bwMode="auto">
              <a:xfrm>
                <a:off x="152858" y="5549869"/>
                <a:ext cx="366539" cy="25472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uk-UA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uk-UA" sz="375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Овал 18"/>
          <p:cNvSpPr/>
          <p:nvPr/>
        </p:nvSpPr>
        <p:spPr>
          <a:xfrm>
            <a:off x="9025706" y="3142319"/>
            <a:ext cx="84958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Овал 479"/>
          <p:cNvSpPr/>
          <p:nvPr/>
        </p:nvSpPr>
        <p:spPr>
          <a:xfrm>
            <a:off x="9164508" y="3107505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Овал 494"/>
          <p:cNvSpPr/>
          <p:nvPr/>
        </p:nvSpPr>
        <p:spPr>
          <a:xfrm>
            <a:off x="9033877" y="3046319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Овал 499"/>
          <p:cNvSpPr/>
          <p:nvPr/>
        </p:nvSpPr>
        <p:spPr>
          <a:xfrm>
            <a:off x="9150444" y="3217842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Овал 500"/>
          <p:cNvSpPr/>
          <p:nvPr/>
        </p:nvSpPr>
        <p:spPr>
          <a:xfrm>
            <a:off x="9112962" y="3035773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2" name="Овал 501"/>
          <p:cNvSpPr/>
          <p:nvPr/>
        </p:nvSpPr>
        <p:spPr>
          <a:xfrm>
            <a:off x="9211749" y="3018801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4" name="Овал 503"/>
          <p:cNvSpPr/>
          <p:nvPr/>
        </p:nvSpPr>
        <p:spPr>
          <a:xfrm>
            <a:off x="8987313" y="3291449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" name="Овал 529"/>
          <p:cNvSpPr/>
          <p:nvPr/>
        </p:nvSpPr>
        <p:spPr>
          <a:xfrm>
            <a:off x="8988437" y="3179820"/>
            <a:ext cx="84267" cy="86656"/>
          </a:xfrm>
          <a:prstGeom prst="ellipse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" name="TextBox 621"/>
          <p:cNvSpPr txBox="1"/>
          <p:nvPr/>
        </p:nvSpPr>
        <p:spPr>
          <a:xfrm>
            <a:off x="1668955" y="-59862"/>
            <a:ext cx="10523045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algn="r"/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У 2019 </a:t>
            </a:r>
            <a:r>
              <a:rPr lang="ru-RU" sz="2400" dirty="0" smtClean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р. </a:t>
            </a:r>
            <a:r>
              <a:rPr lang="ru-RU" sz="2400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діє</a:t>
            </a:r>
            <a:r>
              <a:rPr lang="ru-RU" sz="2400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164 </a:t>
            </a:r>
            <a:r>
              <a:rPr lang="ru-RU" sz="2400" dirty="0" err="1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місцевих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програми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algn="r"/>
            <a:r>
              <a:rPr lang="ru-RU" sz="2400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додаткового</a:t>
            </a:r>
            <a:r>
              <a:rPr lang="ru-RU" sz="2400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відшкодування</a:t>
            </a:r>
            <a:r>
              <a:rPr lang="ru-RU" sz="2400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%/</a:t>
            </a:r>
            <a:r>
              <a:rPr lang="ru-RU" sz="2400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суми</a:t>
            </a:r>
            <a:r>
              <a:rPr lang="ru-RU" sz="2400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 за «</a:t>
            </a:r>
            <a:r>
              <a:rPr lang="ru-RU" sz="2400" dirty="0" err="1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теплими</a:t>
            </a:r>
            <a:r>
              <a:rPr lang="ru-RU" sz="2400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rPr>
              <a:t>» кредитами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8372863" y="876037"/>
            <a:ext cx="3809813" cy="623063"/>
            <a:chOff x="8372863" y="876037"/>
            <a:chExt cx="3809813" cy="623063"/>
          </a:xfrm>
        </p:grpSpPr>
        <p:sp>
          <p:nvSpPr>
            <p:cNvPr id="551" name="Прямоугольник 550"/>
            <p:cNvSpPr/>
            <p:nvPr/>
          </p:nvSpPr>
          <p:spPr>
            <a:xfrm>
              <a:off x="8372863" y="879004"/>
              <a:ext cx="1792968" cy="620096"/>
            </a:xfrm>
            <a:prstGeom prst="rect">
              <a:avLst/>
            </a:prstGeom>
            <a:solidFill>
              <a:srgbClr val="EE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uk-UA" sz="1400" b="1" dirty="0" smtClean="0">
                  <a:solidFill>
                    <a:srgbClr val="205784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ПРИЙНЯТО</a:t>
              </a:r>
              <a:endParaRPr lang="uk-UA" sz="14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  <a:p>
              <a:pPr algn="ctr"/>
              <a:r>
                <a:rPr lang="uk-UA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164 програми</a:t>
              </a:r>
              <a:endParaRPr lang="uk-UA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658" name="Прямоугольник 657"/>
            <p:cNvSpPr/>
            <p:nvPr/>
          </p:nvSpPr>
          <p:spPr>
            <a:xfrm>
              <a:off x="10389708" y="876037"/>
              <a:ext cx="1792968" cy="620096"/>
            </a:xfrm>
            <a:prstGeom prst="rect">
              <a:avLst/>
            </a:prstGeom>
            <a:solidFill>
              <a:srgbClr val="EE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uk-UA" sz="1400" b="1" dirty="0" smtClean="0">
                  <a:solidFill>
                    <a:srgbClr val="205784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ВИДІЛЕНО</a:t>
              </a:r>
              <a:endParaRPr lang="uk-UA" sz="1400" b="1" dirty="0">
                <a:solidFill>
                  <a:srgbClr val="205784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  <a:p>
              <a:pPr algn="ctr"/>
              <a:r>
                <a:rPr lang="uk-UA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173 млн грн</a:t>
              </a:r>
              <a:endParaRPr lang="uk-UA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673" name="Прямоугольник 672"/>
            <p:cNvSpPr/>
            <p:nvPr/>
          </p:nvSpPr>
          <p:spPr>
            <a:xfrm>
              <a:off x="10007478" y="906609"/>
              <a:ext cx="535716" cy="4528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solidFill>
                    <a:srgbClr val="FF0000"/>
                  </a:solidFill>
                </a:rPr>
                <a:t>=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4" name="Овал 533"/>
          <p:cNvSpPr/>
          <p:nvPr/>
        </p:nvSpPr>
        <p:spPr>
          <a:xfrm>
            <a:off x="2319118" y="3206185"/>
            <a:ext cx="163335" cy="167592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7" name="Овал 536"/>
          <p:cNvSpPr/>
          <p:nvPr/>
        </p:nvSpPr>
        <p:spPr>
          <a:xfrm>
            <a:off x="4018407" y="3028172"/>
            <a:ext cx="163335" cy="167592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2" name="Группа 551"/>
          <p:cNvGrpSpPr/>
          <p:nvPr/>
        </p:nvGrpSpPr>
        <p:grpSpPr>
          <a:xfrm>
            <a:off x="10616312" y="5354979"/>
            <a:ext cx="1438528" cy="1366528"/>
            <a:chOff x="10616312" y="5354979"/>
            <a:chExt cx="1438528" cy="1366528"/>
          </a:xfrm>
        </p:grpSpPr>
        <p:pic>
          <p:nvPicPr>
            <p:cNvPr id="553" name="Рисунок 552"/>
            <p:cNvPicPr>
              <a:picLocks noChangeAspect="1"/>
            </p:cNvPicPr>
            <p:nvPr/>
          </p:nvPicPr>
          <p:blipFill rotWithShape="1">
            <a:blip r:embed="rId5"/>
            <a:srcRect l="33832" t="17189" r="57378" b="49229"/>
            <a:stretch/>
          </p:blipFill>
          <p:spPr>
            <a:xfrm rot="1963108">
              <a:off x="10982960" y="5649627"/>
              <a:ext cx="1071880" cy="1071880"/>
            </a:xfrm>
            <a:prstGeom prst="ellipse">
              <a:avLst/>
            </a:prstGeom>
          </p:spPr>
        </p:pic>
        <p:sp>
          <p:nvSpPr>
            <p:cNvPr id="602" name="Овал 601"/>
            <p:cNvSpPr/>
            <p:nvPr/>
          </p:nvSpPr>
          <p:spPr>
            <a:xfrm>
              <a:off x="11612880" y="5354979"/>
              <a:ext cx="180000" cy="180000"/>
            </a:xfrm>
            <a:prstGeom prst="ellipse">
              <a:avLst/>
            </a:prstGeom>
            <a:gradFill>
              <a:gsLst>
                <a:gs pos="93000">
                  <a:srgbClr val="CD7298"/>
                </a:gs>
                <a:gs pos="37000">
                  <a:srgbClr val="E87C8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0" name="Овал 609"/>
            <p:cNvSpPr/>
            <p:nvPr/>
          </p:nvSpPr>
          <p:spPr>
            <a:xfrm>
              <a:off x="10616312" y="5637081"/>
              <a:ext cx="324000" cy="324000"/>
            </a:xfrm>
            <a:prstGeom prst="ellipse">
              <a:avLst/>
            </a:prstGeom>
            <a:gradFill>
              <a:gsLst>
                <a:gs pos="93000">
                  <a:srgbClr val="F7BB77"/>
                </a:gs>
                <a:gs pos="20000">
                  <a:srgbClr val="F1E9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3640" y="6142513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alt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ru-RU" alt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148139" y="6532252"/>
            <a:ext cx="3132195" cy="254729"/>
            <a:chOff x="9065647" y="5910623"/>
            <a:chExt cx="3132195" cy="254729"/>
          </a:xfrm>
        </p:grpSpPr>
        <p:sp>
          <p:nvSpPr>
            <p:cNvPr id="660" name="Прямоугольник 659"/>
            <p:cNvSpPr/>
            <p:nvPr/>
          </p:nvSpPr>
          <p:spPr bwMode="auto">
            <a:xfrm>
              <a:off x="9065647" y="5910623"/>
              <a:ext cx="366539" cy="254729"/>
            </a:xfrm>
            <a:prstGeom prst="rect">
              <a:avLst/>
            </a:prstGeom>
            <a:pattFill prst="wdUpDiag">
              <a:fgClr>
                <a:srgbClr val="ACCE9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dirty="0"/>
            </a:p>
          </p:txBody>
        </p:sp>
        <p:sp>
          <p:nvSpPr>
            <p:cNvPr id="661" name="Прямоугольник 660"/>
            <p:cNvSpPr/>
            <p:nvPr/>
          </p:nvSpPr>
          <p:spPr bwMode="auto">
            <a:xfrm>
              <a:off x="9463936" y="5986002"/>
              <a:ext cx="2733906" cy="162101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3950" tIns="36975" rIns="73950" bIns="36975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675"/>
                </a:lnSpc>
                <a:defRPr/>
              </a:pPr>
              <a:r>
                <a:rPr lang="uk-UA" sz="1200" b="1" dirty="0" smtClean="0">
                  <a:solidFill>
                    <a:srgbClr val="3D2E54"/>
                  </a:solidFill>
                </a:rPr>
                <a:t>ТИМЧАСОВО ОКУПОВАНА ТЕРИТОРІЯ</a:t>
              </a:r>
              <a:endParaRPr lang="uk-UA" sz="1200" b="1" dirty="0">
                <a:solidFill>
                  <a:srgbClr val="3D2E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8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9013" y="6136460"/>
            <a:ext cx="2844800" cy="365125"/>
          </a:xfrm>
        </p:spPr>
        <p:txBody>
          <a:bodyPr/>
          <a:lstStyle/>
          <a:p>
            <a:pPr>
              <a:defRPr/>
            </a:pPr>
            <a:fld id="{175FDF8D-AB30-4625-AE76-3604CC67C821}" type="slidenum">
              <a:rPr lang="ru-RU" altLang="ru-RU" sz="3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defRPr/>
              </a:pPr>
              <a:t>9</a:t>
            </a:fld>
            <a:endParaRPr lang="ru-RU" altLang="ru-RU" sz="3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" y="16734"/>
            <a:ext cx="2187514" cy="2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170483"/>
              </p:ext>
            </p:extLst>
          </p:nvPr>
        </p:nvGraphicFramePr>
        <p:xfrm>
          <a:off x="77638" y="1450664"/>
          <a:ext cx="12051102" cy="512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8429" y="227765"/>
            <a:ext cx="12114362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Майже</a:t>
            </a:r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45 млн </a:t>
            </a:r>
            <a:r>
              <a:rPr lang="ru-RU"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грн</a:t>
            </a:r>
            <a:endParaRPr lang="ru-RU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виділено</a:t>
            </a:r>
            <a:r>
              <a:rPr lang="ru-RU" sz="24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</a:t>
            </a:r>
            <a:r>
              <a:rPr lang="ru-RU" sz="24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обласними</a:t>
            </a:r>
            <a:r>
              <a:rPr lang="ru-RU" sz="24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бюджетами на </a:t>
            </a:r>
            <a:r>
              <a:rPr lang="ru-RU" sz="24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ru-RU" sz="24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 «</a:t>
            </a:r>
            <a:r>
              <a:rPr lang="ru-RU" sz="24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теплих</a:t>
            </a:r>
            <a:r>
              <a:rPr lang="ru-RU" sz="2400" b="1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» </a:t>
            </a:r>
            <a:r>
              <a:rPr lang="ru-RU" sz="2400" b="1" dirty="0" err="1" smtClean="0">
                <a:solidFill>
                  <a:srgbClr val="205784"/>
                </a:solidFill>
                <a:latin typeface="Century Gothic" panose="020B0502020202020204" pitchFamily="34" charset="0"/>
              </a:rPr>
              <a:t>кредитів</a:t>
            </a:r>
            <a:endParaRPr lang="ru-RU" sz="2400" b="1" dirty="0" smtClean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638" y="125095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Рейтинг </a:t>
            </a:r>
            <a:r>
              <a:rPr lang="uk-UA" sz="1400" dirty="0" smtClean="0">
                <a:solidFill>
                  <a:srgbClr val="205784"/>
                </a:solidFill>
                <a:latin typeface="Century Gothic" panose="020B0502020202020204" pitchFamily="34" charset="0"/>
              </a:rPr>
              <a:t>областей за </a:t>
            </a:r>
            <a:r>
              <a:rPr lang="uk-UA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обсягом виділеного </a:t>
            </a:r>
            <a:r>
              <a:rPr lang="uk-UA" sz="1400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співфінансування</a:t>
            </a:r>
            <a:r>
              <a:rPr lang="uk-UA" sz="1400" dirty="0">
                <a:solidFill>
                  <a:srgbClr val="205784"/>
                </a:solidFill>
                <a:latin typeface="Century Gothic" panose="020B0502020202020204" pitchFamily="34" charset="0"/>
              </a:rPr>
              <a:t> «теплих кредитів» у 2019 р., млн грн</a:t>
            </a:r>
            <a:endParaRPr lang="ru-RU" sz="1400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" y="6512162"/>
            <a:ext cx="1250014" cy="33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948119" y="1631267"/>
            <a:ext cx="5628953" cy="4723813"/>
            <a:chOff x="3204151" y="1631267"/>
            <a:chExt cx="5628953" cy="4723813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204151" y="1631267"/>
              <a:ext cx="5393" cy="4723813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4169675" y="2710440"/>
              <a:ext cx="462593" cy="25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05431" y="2440040"/>
              <a:ext cx="4127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2 млн </a:t>
              </a:r>
              <a:r>
                <a:rPr lang="ru-RU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грн</a:t>
              </a:r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–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середній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обсяг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фінснування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ОБЛАСНИХ ПРОГРАМ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11595</TotalTime>
  <Words>962</Words>
  <Application>Microsoft Office PowerPoint</Application>
  <PresentationFormat>Широкоэкранный</PresentationFormat>
  <Paragraphs>271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Century Gothic</vt:lpstr>
      <vt:lpstr>Constantia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80% вартості ЕЕ проекту компенсується державою та місцевою владою,   термін окупності проекту складає 2 місяці, час погашення кредиту – 3 місяці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 Горових</dc:creator>
  <cp:lastModifiedBy>Палагусинець Роман</cp:lastModifiedBy>
  <cp:revision>1156</cp:revision>
  <cp:lastPrinted>2019-06-06T13:50:00Z</cp:lastPrinted>
  <dcterms:created xsi:type="dcterms:W3CDTF">2016-01-12T16:19:13Z</dcterms:created>
  <dcterms:modified xsi:type="dcterms:W3CDTF">2019-08-08T08:56:55Z</dcterms:modified>
</cp:coreProperties>
</file>