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notesSlides/notesSlide8.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9.xml" ContentType="application/vnd.openxmlformats-officedocument.presentationml.notesSlide+xml"/>
  <Override PartName="/ppt/charts/chart4.xml" ContentType="application/vnd.openxmlformats-officedocument.drawingml.chart+xml"/>
  <Override PartName="/ppt/drawings/drawing3.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32"/>
  </p:notesMasterIdLst>
  <p:handoutMasterIdLst>
    <p:handoutMasterId r:id="rId33"/>
  </p:handoutMasterIdLst>
  <p:sldIdLst>
    <p:sldId id="256" r:id="rId3"/>
    <p:sldId id="425" r:id="rId4"/>
    <p:sldId id="431" r:id="rId5"/>
    <p:sldId id="426" r:id="rId6"/>
    <p:sldId id="286" r:id="rId7"/>
    <p:sldId id="375" r:id="rId8"/>
    <p:sldId id="363" r:id="rId9"/>
    <p:sldId id="398" r:id="rId10"/>
    <p:sldId id="412" r:id="rId11"/>
    <p:sldId id="427" r:id="rId12"/>
    <p:sldId id="376" r:id="rId13"/>
    <p:sldId id="399" r:id="rId14"/>
    <p:sldId id="381" r:id="rId15"/>
    <p:sldId id="430" r:id="rId16"/>
    <p:sldId id="406" r:id="rId17"/>
    <p:sldId id="429" r:id="rId18"/>
    <p:sldId id="408" r:id="rId19"/>
    <p:sldId id="410" r:id="rId20"/>
    <p:sldId id="391" r:id="rId21"/>
    <p:sldId id="433" r:id="rId22"/>
    <p:sldId id="274" r:id="rId23"/>
    <p:sldId id="270" r:id="rId24"/>
    <p:sldId id="273" r:id="rId25"/>
    <p:sldId id="435" r:id="rId26"/>
    <p:sldId id="396" r:id="rId27"/>
    <p:sldId id="397" r:id="rId28"/>
    <p:sldId id="395" r:id="rId29"/>
    <p:sldId id="428" r:id="rId30"/>
    <p:sldId id="285" r:id="rId31"/>
  </p:sldIdLst>
  <p:sldSz cx="9144000" cy="6858000" type="screen4x3"/>
  <p:notesSz cx="6797675" cy="99314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FF9900"/>
    <a:srgbClr val="FF6600"/>
    <a:srgbClr val="CCFF33"/>
    <a:srgbClr val="CCCC00"/>
    <a:srgbClr val="003300"/>
    <a:srgbClr val="FF3300"/>
    <a:srgbClr val="FF0909"/>
    <a:srgbClr val="CCFFCC"/>
    <a:srgbClr val="CC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9D7B26C5-4107-4FEC-AEDC-1716B250A1EF}" styleName="Светлый стиль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74C1A8A3-306A-4EB7-A6B1-4F7E0EB9C5D6}" styleName="Средний стиль 3 - акцент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344D84-9AFB-497E-A393-DC336BA19D2E}" styleName="Средний стиль 3 - акцент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03" autoAdjust="0"/>
    <p:restoredTop sz="93969" autoAdjust="0"/>
  </p:normalViewPr>
  <p:slideViewPr>
    <p:cSldViewPr>
      <p:cViewPr varScale="1">
        <p:scale>
          <a:sx n="69" d="100"/>
          <a:sy n="69" d="100"/>
        </p:scale>
        <p:origin x="468" y="5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lang="uk-UA" sz="3200" noProof="0">
                <a:solidFill>
                  <a:schemeClr val="tx2">
                    <a:lumMod val="75000"/>
                  </a:schemeClr>
                </a:solidFill>
              </a:defRPr>
            </a:pPr>
            <a:r>
              <a:rPr lang="ru-RU" sz="3200" dirty="0" err="1"/>
              <a:t>Бюджет</a:t>
            </a:r>
            <a:r>
              <a:rPr lang="ru-RU" sz="3200" dirty="0"/>
              <a:t> </a:t>
            </a:r>
            <a:r>
              <a:rPr lang="ru-RU" sz="3200" dirty="0" err="1"/>
              <a:t>розвитку</a:t>
            </a:r>
            <a:r>
              <a:rPr lang="ru-RU" sz="3200" dirty="0"/>
              <a:t> </a:t>
            </a:r>
            <a:r>
              <a:rPr lang="ru-RU" sz="3200" dirty="0" err="1"/>
              <a:t>міста</a:t>
            </a:r>
            <a:r>
              <a:rPr lang="ru-RU" sz="3200" dirty="0"/>
              <a:t> </a:t>
            </a:r>
            <a:r>
              <a:rPr lang="ru-RU" sz="3200" dirty="0" err="1"/>
              <a:t>Житомир</a:t>
            </a:r>
            <a:endParaRPr lang="ru-RU" sz="3200" dirty="0"/>
          </a:p>
        </c:rich>
      </c:tx>
      <c:layout>
        <c:manualLayout>
          <c:xMode val="edge"/>
          <c:yMode val="edge"/>
          <c:x val="0.14197438710513732"/>
          <c:y val="3.4375000000000086E-2"/>
        </c:manualLayout>
      </c:layout>
      <c:overlay val="0"/>
    </c:title>
    <c:autoTitleDeleted val="0"/>
    <c:plotArea>
      <c:layout>
        <c:manualLayout>
          <c:layoutTarget val="inner"/>
          <c:xMode val="edge"/>
          <c:yMode val="edge"/>
          <c:x val="0.10880434581342814"/>
          <c:y val="0.26786712598425394"/>
          <c:w val="0.82508100951746088"/>
          <c:h val="0.59181520669291354"/>
        </c:manualLayout>
      </c:layout>
      <c:barChart>
        <c:barDir val="col"/>
        <c:grouping val="clustered"/>
        <c:varyColors val="0"/>
        <c:ser>
          <c:idx val="0"/>
          <c:order val="0"/>
          <c:tx>
            <c:strRef>
              <c:f>Лист1!$B$1</c:f>
              <c:strCache>
                <c:ptCount val="1"/>
                <c:pt idx="0">
                  <c:v>Видатки на оплату комунальних послуг та енергоносіїв, млн. грн.</c:v>
                </c:pt>
              </c:strCache>
            </c:strRef>
          </c:tx>
          <c:spPr>
            <a:solidFill>
              <a:schemeClr val="tx2">
                <a:lumMod val="60000"/>
                <a:lumOff val="40000"/>
              </a:schemeClr>
            </a:solidFill>
            <a:ln>
              <a:solidFill>
                <a:schemeClr val="tx1"/>
              </a:solidFill>
            </a:ln>
          </c:spPr>
          <c:invertIfNegative val="0"/>
          <c:dPt>
            <c:idx val="0"/>
            <c:invertIfNegative val="0"/>
            <c:bubble3D val="0"/>
            <c:spPr>
              <a:solidFill>
                <a:srgbClr val="C00000"/>
              </a:solidFill>
              <a:ln>
                <a:solidFill>
                  <a:schemeClr val="tx1"/>
                </a:solidFill>
              </a:ln>
            </c:spPr>
            <c:extLst>
              <c:ext xmlns:c16="http://schemas.microsoft.com/office/drawing/2014/chart" uri="{C3380CC4-5D6E-409C-BE32-E72D297353CC}">
                <c16:uniqueId val="{00000000-6C1F-47A8-9079-1D3711BFA6A4}"/>
              </c:ext>
            </c:extLst>
          </c:dPt>
          <c:dPt>
            <c:idx val="1"/>
            <c:invertIfNegative val="0"/>
            <c:bubble3D val="0"/>
            <c:spPr>
              <a:solidFill>
                <a:srgbClr val="FF3300"/>
              </a:solidFill>
              <a:ln>
                <a:solidFill>
                  <a:schemeClr val="tx1"/>
                </a:solidFill>
              </a:ln>
            </c:spPr>
            <c:extLst>
              <c:ext xmlns:c16="http://schemas.microsoft.com/office/drawing/2014/chart" uri="{C3380CC4-5D6E-409C-BE32-E72D297353CC}">
                <c16:uniqueId val="{00000001-6C1F-47A8-9079-1D3711BFA6A4}"/>
              </c:ext>
            </c:extLst>
          </c:dPt>
          <c:dPt>
            <c:idx val="2"/>
            <c:invertIfNegative val="0"/>
            <c:bubble3D val="0"/>
            <c:spPr>
              <a:solidFill>
                <a:srgbClr val="FF6600"/>
              </a:solidFill>
              <a:ln>
                <a:solidFill>
                  <a:schemeClr val="tx1"/>
                </a:solidFill>
              </a:ln>
            </c:spPr>
            <c:extLst>
              <c:ext xmlns:c16="http://schemas.microsoft.com/office/drawing/2014/chart" uri="{C3380CC4-5D6E-409C-BE32-E72D297353CC}">
                <c16:uniqueId val="{00000002-6C1F-47A8-9079-1D3711BFA6A4}"/>
              </c:ext>
            </c:extLst>
          </c:dPt>
          <c:dPt>
            <c:idx val="3"/>
            <c:invertIfNegative val="0"/>
            <c:bubble3D val="0"/>
            <c:spPr>
              <a:solidFill>
                <a:srgbClr val="FF9900"/>
              </a:solidFill>
              <a:ln>
                <a:solidFill>
                  <a:schemeClr val="tx1"/>
                </a:solidFill>
              </a:ln>
            </c:spPr>
            <c:extLst>
              <c:ext xmlns:c16="http://schemas.microsoft.com/office/drawing/2014/chart" uri="{C3380CC4-5D6E-409C-BE32-E72D297353CC}">
                <c16:uniqueId val="{00000003-6C1F-47A8-9079-1D3711BFA6A4}"/>
              </c:ext>
            </c:extLst>
          </c:dPt>
          <c:dPt>
            <c:idx val="4"/>
            <c:invertIfNegative val="0"/>
            <c:bubble3D val="0"/>
            <c:spPr>
              <a:solidFill>
                <a:srgbClr val="FFFF00"/>
              </a:solidFill>
              <a:ln>
                <a:solidFill>
                  <a:schemeClr val="tx1"/>
                </a:solidFill>
              </a:ln>
            </c:spPr>
            <c:extLst>
              <c:ext xmlns:c16="http://schemas.microsoft.com/office/drawing/2014/chart" uri="{C3380CC4-5D6E-409C-BE32-E72D297353CC}">
                <c16:uniqueId val="{00000004-6C1F-47A8-9079-1D3711BFA6A4}"/>
              </c:ext>
            </c:extLst>
          </c:dPt>
          <c:dPt>
            <c:idx val="5"/>
            <c:invertIfNegative val="0"/>
            <c:bubble3D val="0"/>
            <c:spPr>
              <a:solidFill>
                <a:srgbClr val="00CC00"/>
              </a:solidFill>
              <a:ln>
                <a:solidFill>
                  <a:schemeClr val="tx1"/>
                </a:solidFill>
              </a:ln>
            </c:spPr>
            <c:extLst>
              <c:ext xmlns:c16="http://schemas.microsoft.com/office/drawing/2014/chart" uri="{C3380CC4-5D6E-409C-BE32-E72D297353CC}">
                <c16:uniqueId val="{00000005-6C1F-47A8-9079-1D3711BFA6A4}"/>
              </c:ext>
            </c:extLst>
          </c:dPt>
          <c:dPt>
            <c:idx val="6"/>
            <c:invertIfNegative val="0"/>
            <c:bubble3D val="0"/>
            <c:spPr>
              <a:solidFill>
                <a:srgbClr val="FFFF00"/>
              </a:solidFill>
              <a:ln>
                <a:solidFill>
                  <a:schemeClr val="tx1"/>
                </a:solidFill>
              </a:ln>
            </c:spPr>
            <c:extLst>
              <c:ext xmlns:c16="http://schemas.microsoft.com/office/drawing/2014/chart" uri="{C3380CC4-5D6E-409C-BE32-E72D297353CC}">
                <c16:uniqueId val="{00000006-6C1F-47A8-9079-1D3711BFA6A4}"/>
              </c:ext>
            </c:extLst>
          </c:dPt>
          <c:dPt>
            <c:idx val="7"/>
            <c:invertIfNegative val="0"/>
            <c:bubble3D val="0"/>
            <c:spPr>
              <a:solidFill>
                <a:srgbClr val="FFC000"/>
              </a:solidFill>
              <a:ln>
                <a:solidFill>
                  <a:schemeClr val="tx1"/>
                </a:solidFill>
              </a:ln>
            </c:spPr>
            <c:extLst>
              <c:ext xmlns:c16="http://schemas.microsoft.com/office/drawing/2014/chart" uri="{C3380CC4-5D6E-409C-BE32-E72D297353CC}">
                <c16:uniqueId val="{00000007-6C1F-47A8-9079-1D3711BFA6A4}"/>
              </c:ext>
            </c:extLst>
          </c:dPt>
          <c:dLbls>
            <c:spPr>
              <a:noFill/>
            </c:spPr>
            <c:txPr>
              <a:bodyPr/>
              <a:lstStyle/>
              <a:p>
                <a:pPr>
                  <a:defRPr sz="3000" b="1" baseline="0">
                    <a:solidFill>
                      <a:schemeClr val="accent3">
                        <a:lumMod val="50000"/>
                      </a:schemeClr>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Лист1!$A$2:$A$9</c:f>
              <c:numCache>
                <c:formatCode>General</c:formatCode>
                <c:ptCount val="8"/>
                <c:pt idx="0">
                  <c:v>2011</c:v>
                </c:pt>
                <c:pt idx="1">
                  <c:v>2012</c:v>
                </c:pt>
                <c:pt idx="2">
                  <c:v>2013</c:v>
                </c:pt>
                <c:pt idx="3">
                  <c:v>2014</c:v>
                </c:pt>
                <c:pt idx="4">
                  <c:v>2015</c:v>
                </c:pt>
                <c:pt idx="5">
                  <c:v>2016</c:v>
                </c:pt>
                <c:pt idx="6">
                  <c:v>2017</c:v>
                </c:pt>
                <c:pt idx="7">
                  <c:v>2018</c:v>
                </c:pt>
              </c:numCache>
            </c:numRef>
          </c:cat>
          <c:val>
            <c:numRef>
              <c:f>Лист1!$B$2:$B$9</c:f>
              <c:numCache>
                <c:formatCode>General</c:formatCode>
                <c:ptCount val="8"/>
                <c:pt idx="0">
                  <c:v>38</c:v>
                </c:pt>
                <c:pt idx="1">
                  <c:v>70</c:v>
                </c:pt>
                <c:pt idx="2">
                  <c:v>106</c:v>
                </c:pt>
                <c:pt idx="3">
                  <c:v>173</c:v>
                </c:pt>
                <c:pt idx="4">
                  <c:v>379</c:v>
                </c:pt>
                <c:pt idx="5">
                  <c:v>470</c:v>
                </c:pt>
                <c:pt idx="6">
                  <c:v>341</c:v>
                </c:pt>
                <c:pt idx="7">
                  <c:v>240</c:v>
                </c:pt>
              </c:numCache>
            </c:numRef>
          </c:val>
          <c:extLst>
            <c:ext xmlns:c16="http://schemas.microsoft.com/office/drawing/2014/chart" uri="{C3380CC4-5D6E-409C-BE32-E72D297353CC}">
              <c16:uniqueId val="{00000008-6C1F-47A8-9079-1D3711BFA6A4}"/>
            </c:ext>
          </c:extLst>
        </c:ser>
        <c:dLbls>
          <c:showLegendKey val="0"/>
          <c:showVal val="0"/>
          <c:showCatName val="0"/>
          <c:showSerName val="0"/>
          <c:showPercent val="0"/>
          <c:showBubbleSize val="0"/>
        </c:dLbls>
        <c:gapWidth val="150"/>
        <c:axId val="168175488"/>
        <c:axId val="168177024"/>
      </c:barChart>
      <c:catAx>
        <c:axId val="168175488"/>
        <c:scaling>
          <c:orientation val="minMax"/>
        </c:scaling>
        <c:delete val="0"/>
        <c:axPos val="b"/>
        <c:numFmt formatCode="General" sourceLinked="1"/>
        <c:majorTickMark val="out"/>
        <c:minorTickMark val="none"/>
        <c:tickLblPos val="nextTo"/>
        <c:txPr>
          <a:bodyPr/>
          <a:lstStyle/>
          <a:p>
            <a:pPr>
              <a:defRPr sz="2000" baseline="0"/>
            </a:pPr>
            <a:endParaRPr lang="ru-RU"/>
          </a:p>
        </c:txPr>
        <c:crossAx val="168177024"/>
        <c:crosses val="autoZero"/>
        <c:auto val="1"/>
        <c:lblAlgn val="ctr"/>
        <c:lblOffset val="100"/>
        <c:noMultiLvlLbl val="0"/>
      </c:catAx>
      <c:valAx>
        <c:axId val="168177024"/>
        <c:scaling>
          <c:orientation val="minMax"/>
        </c:scaling>
        <c:delete val="0"/>
        <c:axPos val="l"/>
        <c:numFmt formatCode="General" sourceLinked="1"/>
        <c:majorTickMark val="out"/>
        <c:minorTickMark val="none"/>
        <c:tickLblPos val="nextTo"/>
        <c:crossAx val="168175488"/>
        <c:crosses val="autoZero"/>
        <c:crossBetween val="between"/>
      </c:valAx>
    </c:plotArea>
    <c:plotVisOnly val="1"/>
    <c:dispBlanksAs val="gap"/>
    <c:showDLblsOverMax val="0"/>
  </c:chart>
  <c:txPr>
    <a:bodyPr/>
    <a:lstStyle/>
    <a:p>
      <a:pPr>
        <a:defRPr sz="1800"/>
      </a:pPr>
      <a:endParaRPr lang="ru-RU"/>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5.6729221009872183E-2"/>
          <c:y val="1.8750000000000027E-2"/>
        </c:manualLayout>
      </c:layout>
      <c:overlay val="0"/>
      <c:txPr>
        <a:bodyPr/>
        <a:lstStyle/>
        <a:p>
          <a:pPr>
            <a:defRPr lang="uk-UA" noProof="0">
              <a:solidFill>
                <a:schemeClr val="tx2">
                  <a:lumMod val="75000"/>
                </a:schemeClr>
              </a:solidFill>
            </a:defRPr>
          </a:pPr>
          <a:endParaRPr lang="ru-RU"/>
        </a:p>
      </c:txPr>
    </c:title>
    <c:autoTitleDeleted val="0"/>
    <c:plotArea>
      <c:layout>
        <c:manualLayout>
          <c:layoutTarget val="inner"/>
          <c:xMode val="edge"/>
          <c:yMode val="edge"/>
          <c:x val="0.11321355530136715"/>
          <c:y val="0.26786712598425344"/>
          <c:w val="0.71191069131542284"/>
          <c:h val="0.59181520669291354"/>
        </c:manualLayout>
      </c:layout>
      <c:barChart>
        <c:barDir val="col"/>
        <c:grouping val="clustered"/>
        <c:varyColors val="0"/>
        <c:ser>
          <c:idx val="0"/>
          <c:order val="0"/>
          <c:tx>
            <c:strRef>
              <c:f>Лист1!$B$1</c:f>
              <c:strCache>
                <c:ptCount val="1"/>
                <c:pt idx="0">
                  <c:v>Видатки на оплату комунальних послуг та енергоносіїв, млн. грн.</c:v>
                </c:pt>
              </c:strCache>
            </c:strRef>
          </c:tx>
          <c:spPr>
            <a:solidFill>
              <a:schemeClr val="tx2">
                <a:lumMod val="60000"/>
                <a:lumOff val="40000"/>
              </a:schemeClr>
            </a:solidFill>
            <a:ln>
              <a:solidFill>
                <a:schemeClr val="tx1"/>
              </a:solidFill>
            </a:ln>
          </c:spPr>
          <c:invertIfNegative val="0"/>
          <c:dPt>
            <c:idx val="2"/>
            <c:invertIfNegative val="0"/>
            <c:bubble3D val="0"/>
            <c:spPr>
              <a:solidFill>
                <a:schemeClr val="tx2">
                  <a:lumMod val="75000"/>
                </a:schemeClr>
              </a:solidFill>
              <a:ln>
                <a:solidFill>
                  <a:schemeClr val="tx1"/>
                </a:solidFill>
              </a:ln>
            </c:spPr>
            <c:extLst>
              <c:ext xmlns:c16="http://schemas.microsoft.com/office/drawing/2014/chart" uri="{C3380CC4-5D6E-409C-BE32-E72D297353CC}">
                <c16:uniqueId val="{00000000-E889-4C9D-AB52-68FFC3036017}"/>
              </c:ext>
            </c:extLst>
          </c:dPt>
          <c:dLbls>
            <c:dLbl>
              <c:idx val="2"/>
              <c:spPr>
                <a:noFill/>
              </c:spPr>
              <c:txPr>
                <a:bodyPr/>
                <a:lstStyle/>
                <a:p>
                  <a:pPr>
                    <a:defRPr sz="3200" b="1">
                      <a:solidFill>
                        <a:schemeClr val="accent2">
                          <a:lumMod val="50000"/>
                        </a:schemeClr>
                      </a:solidFill>
                    </a:defRPr>
                  </a:pPr>
                  <a:endParaRPr lang="ru-RU"/>
                </a:p>
              </c:txPr>
              <c:showLegendKey val="0"/>
              <c:showVal val="1"/>
              <c:showCatName val="0"/>
              <c:showSerName val="0"/>
              <c:showPercent val="0"/>
              <c:showBubbleSize val="0"/>
              <c:extLst>
                <c:ext xmlns:c16="http://schemas.microsoft.com/office/drawing/2014/chart" uri="{C3380CC4-5D6E-409C-BE32-E72D297353CC}">
                  <c16:uniqueId val="{00000000-E889-4C9D-AB52-68FFC3036017}"/>
                </c:ext>
              </c:extLst>
            </c:dLbl>
            <c:spPr>
              <a:noFill/>
            </c:spPr>
            <c:txPr>
              <a:bodyPr/>
              <a:lstStyle/>
              <a:p>
                <a:pPr>
                  <a:defRPr sz="3200" b="1">
                    <a:solidFill>
                      <a:schemeClr val="accent2">
                        <a:lumMod val="75000"/>
                      </a:schemeClr>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Лист1!$A$2:$A$5</c:f>
              <c:numCache>
                <c:formatCode>General</c:formatCode>
                <c:ptCount val="4"/>
                <c:pt idx="0">
                  <c:v>2014</c:v>
                </c:pt>
                <c:pt idx="1">
                  <c:v>2015</c:v>
                </c:pt>
                <c:pt idx="2">
                  <c:v>2016</c:v>
                </c:pt>
                <c:pt idx="3">
                  <c:v>2017</c:v>
                </c:pt>
              </c:numCache>
            </c:numRef>
          </c:cat>
          <c:val>
            <c:numRef>
              <c:f>Лист1!$B$2:$B$5</c:f>
              <c:numCache>
                <c:formatCode>General</c:formatCode>
                <c:ptCount val="4"/>
                <c:pt idx="0">
                  <c:v>62.9</c:v>
                </c:pt>
                <c:pt idx="1">
                  <c:v>105.6</c:v>
                </c:pt>
                <c:pt idx="2">
                  <c:v>145.6</c:v>
                </c:pt>
                <c:pt idx="3">
                  <c:v>133</c:v>
                </c:pt>
              </c:numCache>
            </c:numRef>
          </c:val>
          <c:extLst>
            <c:ext xmlns:c16="http://schemas.microsoft.com/office/drawing/2014/chart" uri="{C3380CC4-5D6E-409C-BE32-E72D297353CC}">
              <c16:uniqueId val="{00000001-E889-4C9D-AB52-68FFC3036017}"/>
            </c:ext>
          </c:extLst>
        </c:ser>
        <c:dLbls>
          <c:showLegendKey val="0"/>
          <c:showVal val="0"/>
          <c:showCatName val="0"/>
          <c:showSerName val="0"/>
          <c:showPercent val="0"/>
          <c:showBubbleSize val="0"/>
        </c:dLbls>
        <c:gapWidth val="150"/>
        <c:axId val="110020480"/>
        <c:axId val="110022016"/>
      </c:barChart>
      <c:catAx>
        <c:axId val="110020480"/>
        <c:scaling>
          <c:orientation val="minMax"/>
        </c:scaling>
        <c:delete val="0"/>
        <c:axPos val="b"/>
        <c:numFmt formatCode="General" sourceLinked="1"/>
        <c:majorTickMark val="out"/>
        <c:minorTickMark val="none"/>
        <c:tickLblPos val="nextTo"/>
        <c:txPr>
          <a:bodyPr/>
          <a:lstStyle/>
          <a:p>
            <a:pPr>
              <a:defRPr sz="2400"/>
            </a:pPr>
            <a:endParaRPr lang="ru-RU"/>
          </a:p>
        </c:txPr>
        <c:crossAx val="110022016"/>
        <c:crosses val="autoZero"/>
        <c:auto val="1"/>
        <c:lblAlgn val="ctr"/>
        <c:lblOffset val="100"/>
        <c:noMultiLvlLbl val="0"/>
      </c:catAx>
      <c:valAx>
        <c:axId val="110022016"/>
        <c:scaling>
          <c:orientation val="minMax"/>
        </c:scaling>
        <c:delete val="0"/>
        <c:axPos val="l"/>
        <c:numFmt formatCode="General" sourceLinked="1"/>
        <c:majorTickMark val="out"/>
        <c:minorTickMark val="none"/>
        <c:tickLblPos val="nextTo"/>
        <c:crossAx val="11002048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lang="uk-UA" noProof="0">
                <a:solidFill>
                  <a:schemeClr val="tx2">
                    <a:lumMod val="75000"/>
                  </a:schemeClr>
                </a:solidFill>
              </a:defRPr>
            </a:pPr>
            <a:r>
              <a:rPr lang="ru-RU" sz="2800" dirty="0" err="1"/>
              <a:t>Окрема</a:t>
            </a:r>
            <a:r>
              <a:rPr lang="ru-RU" sz="2800" dirty="0"/>
              <a:t> тема – </a:t>
            </a:r>
            <a:r>
              <a:rPr lang="ru-RU" sz="2800" dirty="0" err="1"/>
              <a:t>нічний</a:t>
            </a:r>
            <a:r>
              <a:rPr lang="ru-RU" sz="2800" dirty="0"/>
              <a:t> тариф на </a:t>
            </a:r>
            <a:r>
              <a:rPr lang="ru-RU" sz="2800" dirty="0" err="1"/>
              <a:t>електроенергію</a:t>
            </a:r>
            <a:r>
              <a:rPr lang="ru-RU" sz="2800" dirty="0"/>
              <a:t> для </a:t>
            </a:r>
            <a:r>
              <a:rPr lang="ru-RU" sz="2800" dirty="0" err="1"/>
              <a:t>зовнішнього</a:t>
            </a:r>
            <a:r>
              <a:rPr lang="ru-RU" sz="2800" dirty="0"/>
              <a:t> </a:t>
            </a:r>
            <a:r>
              <a:rPr lang="ru-RU" sz="2800" dirty="0" err="1"/>
              <a:t>освітлення</a:t>
            </a:r>
            <a:endParaRPr lang="ru-RU" sz="2800" dirty="0"/>
          </a:p>
        </c:rich>
      </c:tx>
      <c:layout>
        <c:manualLayout>
          <c:xMode val="edge"/>
          <c:yMode val="edge"/>
          <c:x val="0.16135507071718963"/>
          <c:y val="3.437500000000001E-2"/>
        </c:manualLayout>
      </c:layout>
      <c:overlay val="0"/>
    </c:title>
    <c:autoTitleDeleted val="0"/>
    <c:plotArea>
      <c:layout>
        <c:manualLayout>
          <c:layoutTarget val="inner"/>
          <c:xMode val="edge"/>
          <c:yMode val="edge"/>
          <c:x val="6.1192353391995996E-2"/>
          <c:y val="0.18349212598425194"/>
          <c:w val="0.88218853893263227"/>
          <c:h val="0.51369020669291365"/>
        </c:manualLayout>
      </c:layout>
      <c:barChart>
        <c:barDir val="col"/>
        <c:grouping val="clustered"/>
        <c:varyColors val="0"/>
        <c:ser>
          <c:idx val="0"/>
          <c:order val="0"/>
          <c:tx>
            <c:strRef>
              <c:f>Лист1!$B$1</c:f>
              <c:strCache>
                <c:ptCount val="1"/>
                <c:pt idx="0">
                  <c:v>Видатки на оплату комунальних послуг та енергоносіїв, млн. грн.</c:v>
                </c:pt>
              </c:strCache>
            </c:strRef>
          </c:tx>
          <c:spPr>
            <a:solidFill>
              <a:srgbClr val="006600"/>
            </a:solidFill>
            <a:ln>
              <a:solidFill>
                <a:schemeClr val="tx1"/>
              </a:solidFill>
            </a:ln>
          </c:spPr>
          <c:invertIfNegative val="0"/>
          <c:dPt>
            <c:idx val="39"/>
            <c:invertIfNegative val="0"/>
            <c:bubble3D val="0"/>
            <c:spPr>
              <a:solidFill>
                <a:schemeClr val="accent6">
                  <a:lumMod val="75000"/>
                </a:schemeClr>
              </a:solidFill>
              <a:ln>
                <a:solidFill>
                  <a:schemeClr val="tx1"/>
                </a:solidFill>
              </a:ln>
            </c:spPr>
            <c:extLst>
              <c:ext xmlns:c16="http://schemas.microsoft.com/office/drawing/2014/chart" uri="{C3380CC4-5D6E-409C-BE32-E72D297353CC}">
                <c16:uniqueId val="{00000000-3E6F-4B75-9208-3A4AED09DDED}"/>
              </c:ext>
            </c:extLst>
          </c:dPt>
          <c:dPt>
            <c:idx val="40"/>
            <c:invertIfNegative val="0"/>
            <c:bubble3D val="0"/>
            <c:spPr>
              <a:solidFill>
                <a:schemeClr val="accent6">
                  <a:lumMod val="75000"/>
                </a:schemeClr>
              </a:solidFill>
              <a:ln>
                <a:solidFill>
                  <a:schemeClr val="tx1"/>
                </a:solidFill>
              </a:ln>
            </c:spPr>
            <c:extLst>
              <c:ext xmlns:c16="http://schemas.microsoft.com/office/drawing/2014/chart" uri="{C3380CC4-5D6E-409C-BE32-E72D297353CC}">
                <c16:uniqueId val="{00000001-3E6F-4B75-9208-3A4AED09DDED}"/>
              </c:ext>
            </c:extLst>
          </c:dPt>
          <c:dPt>
            <c:idx val="41"/>
            <c:invertIfNegative val="0"/>
            <c:bubble3D val="0"/>
            <c:spPr>
              <a:solidFill>
                <a:schemeClr val="accent6">
                  <a:lumMod val="75000"/>
                </a:schemeClr>
              </a:solidFill>
              <a:ln>
                <a:solidFill>
                  <a:schemeClr val="tx1"/>
                </a:solidFill>
              </a:ln>
            </c:spPr>
            <c:extLst>
              <c:ext xmlns:c16="http://schemas.microsoft.com/office/drawing/2014/chart" uri="{C3380CC4-5D6E-409C-BE32-E72D297353CC}">
                <c16:uniqueId val="{00000002-3E6F-4B75-9208-3A4AED09DDED}"/>
              </c:ext>
            </c:extLst>
          </c:dPt>
          <c:dPt>
            <c:idx val="42"/>
            <c:invertIfNegative val="0"/>
            <c:bubble3D val="0"/>
            <c:spPr>
              <a:solidFill>
                <a:schemeClr val="accent6">
                  <a:lumMod val="75000"/>
                </a:schemeClr>
              </a:solidFill>
              <a:ln>
                <a:solidFill>
                  <a:schemeClr val="tx1"/>
                </a:solidFill>
              </a:ln>
            </c:spPr>
            <c:extLst>
              <c:ext xmlns:c16="http://schemas.microsoft.com/office/drawing/2014/chart" uri="{C3380CC4-5D6E-409C-BE32-E72D297353CC}">
                <c16:uniqueId val="{00000003-3E6F-4B75-9208-3A4AED09DDED}"/>
              </c:ext>
            </c:extLst>
          </c:dPt>
          <c:dPt>
            <c:idx val="43"/>
            <c:invertIfNegative val="0"/>
            <c:bubble3D val="0"/>
            <c:spPr>
              <a:solidFill>
                <a:schemeClr val="accent6">
                  <a:lumMod val="75000"/>
                </a:schemeClr>
              </a:solidFill>
              <a:ln>
                <a:solidFill>
                  <a:schemeClr val="tx1"/>
                </a:solidFill>
              </a:ln>
            </c:spPr>
            <c:extLst>
              <c:ext xmlns:c16="http://schemas.microsoft.com/office/drawing/2014/chart" uri="{C3380CC4-5D6E-409C-BE32-E72D297353CC}">
                <c16:uniqueId val="{00000004-3E6F-4B75-9208-3A4AED09DDED}"/>
              </c:ext>
            </c:extLst>
          </c:dPt>
          <c:dPt>
            <c:idx val="44"/>
            <c:invertIfNegative val="0"/>
            <c:bubble3D val="0"/>
            <c:spPr>
              <a:solidFill>
                <a:schemeClr val="accent6">
                  <a:lumMod val="75000"/>
                </a:schemeClr>
              </a:solidFill>
              <a:ln>
                <a:solidFill>
                  <a:schemeClr val="tx1"/>
                </a:solidFill>
              </a:ln>
            </c:spPr>
            <c:extLst>
              <c:ext xmlns:c16="http://schemas.microsoft.com/office/drawing/2014/chart" uri="{C3380CC4-5D6E-409C-BE32-E72D297353CC}">
                <c16:uniqueId val="{00000005-3E6F-4B75-9208-3A4AED09DDED}"/>
              </c:ext>
            </c:extLst>
          </c:dPt>
          <c:dPt>
            <c:idx val="45"/>
            <c:invertIfNegative val="0"/>
            <c:bubble3D val="0"/>
            <c:spPr>
              <a:solidFill>
                <a:schemeClr val="accent6">
                  <a:lumMod val="75000"/>
                </a:schemeClr>
              </a:solidFill>
              <a:ln>
                <a:solidFill>
                  <a:schemeClr val="tx1"/>
                </a:solidFill>
              </a:ln>
            </c:spPr>
            <c:extLst>
              <c:ext xmlns:c16="http://schemas.microsoft.com/office/drawing/2014/chart" uri="{C3380CC4-5D6E-409C-BE32-E72D297353CC}">
                <c16:uniqueId val="{00000006-3E6F-4B75-9208-3A4AED09DDED}"/>
              </c:ext>
            </c:extLst>
          </c:dPt>
          <c:dPt>
            <c:idx val="46"/>
            <c:invertIfNegative val="0"/>
            <c:bubble3D val="0"/>
            <c:spPr>
              <a:solidFill>
                <a:schemeClr val="accent6">
                  <a:lumMod val="75000"/>
                </a:schemeClr>
              </a:solidFill>
              <a:ln>
                <a:solidFill>
                  <a:schemeClr val="tx1"/>
                </a:solidFill>
              </a:ln>
            </c:spPr>
            <c:extLst>
              <c:ext xmlns:c16="http://schemas.microsoft.com/office/drawing/2014/chart" uri="{C3380CC4-5D6E-409C-BE32-E72D297353CC}">
                <c16:uniqueId val="{00000007-3E6F-4B75-9208-3A4AED09DDED}"/>
              </c:ext>
            </c:extLst>
          </c:dPt>
          <c:dPt>
            <c:idx val="47"/>
            <c:invertIfNegative val="0"/>
            <c:bubble3D val="0"/>
            <c:spPr>
              <a:solidFill>
                <a:schemeClr val="accent6">
                  <a:lumMod val="75000"/>
                </a:schemeClr>
              </a:solidFill>
              <a:ln>
                <a:solidFill>
                  <a:schemeClr val="tx1"/>
                </a:solidFill>
              </a:ln>
            </c:spPr>
            <c:extLst>
              <c:ext xmlns:c16="http://schemas.microsoft.com/office/drawing/2014/chart" uri="{C3380CC4-5D6E-409C-BE32-E72D297353CC}">
                <c16:uniqueId val="{00000008-3E6F-4B75-9208-3A4AED09DDED}"/>
              </c:ext>
            </c:extLst>
          </c:dPt>
          <c:dPt>
            <c:idx val="48"/>
            <c:invertIfNegative val="0"/>
            <c:bubble3D val="0"/>
            <c:spPr>
              <a:solidFill>
                <a:srgbClr val="C00000"/>
              </a:solidFill>
              <a:ln>
                <a:solidFill>
                  <a:schemeClr val="tx1"/>
                </a:solidFill>
              </a:ln>
            </c:spPr>
            <c:extLst>
              <c:ext xmlns:c16="http://schemas.microsoft.com/office/drawing/2014/chart" uri="{C3380CC4-5D6E-409C-BE32-E72D297353CC}">
                <c16:uniqueId val="{00000009-3E6F-4B75-9208-3A4AED09DDED}"/>
              </c:ext>
            </c:extLst>
          </c:dPt>
          <c:dPt>
            <c:idx val="49"/>
            <c:invertIfNegative val="0"/>
            <c:bubble3D val="0"/>
            <c:spPr>
              <a:solidFill>
                <a:srgbClr val="C00000"/>
              </a:solidFill>
              <a:ln>
                <a:solidFill>
                  <a:schemeClr val="tx1"/>
                </a:solidFill>
              </a:ln>
            </c:spPr>
            <c:extLst>
              <c:ext xmlns:c16="http://schemas.microsoft.com/office/drawing/2014/chart" uri="{C3380CC4-5D6E-409C-BE32-E72D297353CC}">
                <c16:uniqueId val="{0000000A-3E6F-4B75-9208-3A4AED09DDED}"/>
              </c:ext>
            </c:extLst>
          </c:dPt>
          <c:cat>
            <c:numRef>
              <c:f>Лист1!$A$2:$A$51</c:f>
              <c:numCache>
                <c:formatCode>dd/mm/yy;@</c:formatCode>
                <c:ptCount val="50"/>
                <c:pt idx="0">
                  <c:v>41275</c:v>
                </c:pt>
                <c:pt idx="1">
                  <c:v>41306</c:v>
                </c:pt>
                <c:pt idx="2">
                  <c:v>41334</c:v>
                </c:pt>
                <c:pt idx="3">
                  <c:v>41365</c:v>
                </c:pt>
                <c:pt idx="4">
                  <c:v>41395</c:v>
                </c:pt>
                <c:pt idx="5">
                  <c:v>41426</c:v>
                </c:pt>
                <c:pt idx="6">
                  <c:v>41456</c:v>
                </c:pt>
                <c:pt idx="7">
                  <c:v>41487</c:v>
                </c:pt>
                <c:pt idx="8">
                  <c:v>41518</c:v>
                </c:pt>
                <c:pt idx="9">
                  <c:v>41548</c:v>
                </c:pt>
                <c:pt idx="10">
                  <c:v>41579</c:v>
                </c:pt>
                <c:pt idx="11">
                  <c:v>41609</c:v>
                </c:pt>
                <c:pt idx="12">
                  <c:v>41640</c:v>
                </c:pt>
                <c:pt idx="13">
                  <c:v>41671</c:v>
                </c:pt>
                <c:pt idx="14">
                  <c:v>41699</c:v>
                </c:pt>
                <c:pt idx="15">
                  <c:v>41730</c:v>
                </c:pt>
                <c:pt idx="16">
                  <c:v>41760</c:v>
                </c:pt>
                <c:pt idx="17">
                  <c:v>41791</c:v>
                </c:pt>
                <c:pt idx="18">
                  <c:v>41821</c:v>
                </c:pt>
                <c:pt idx="19">
                  <c:v>41852</c:v>
                </c:pt>
                <c:pt idx="20">
                  <c:v>41883</c:v>
                </c:pt>
                <c:pt idx="21">
                  <c:v>41913</c:v>
                </c:pt>
                <c:pt idx="22">
                  <c:v>41944</c:v>
                </c:pt>
                <c:pt idx="23">
                  <c:v>41974</c:v>
                </c:pt>
                <c:pt idx="24">
                  <c:v>42005</c:v>
                </c:pt>
                <c:pt idx="25">
                  <c:v>42036</c:v>
                </c:pt>
                <c:pt idx="26">
                  <c:v>42064</c:v>
                </c:pt>
                <c:pt idx="27">
                  <c:v>42095</c:v>
                </c:pt>
                <c:pt idx="28">
                  <c:v>42125</c:v>
                </c:pt>
                <c:pt idx="29">
                  <c:v>42156</c:v>
                </c:pt>
                <c:pt idx="30">
                  <c:v>42186</c:v>
                </c:pt>
                <c:pt idx="31">
                  <c:v>42217</c:v>
                </c:pt>
                <c:pt idx="32">
                  <c:v>42248</c:v>
                </c:pt>
                <c:pt idx="33">
                  <c:v>42278</c:v>
                </c:pt>
                <c:pt idx="34">
                  <c:v>42309</c:v>
                </c:pt>
                <c:pt idx="35">
                  <c:v>42339</c:v>
                </c:pt>
                <c:pt idx="36">
                  <c:v>42370</c:v>
                </c:pt>
                <c:pt idx="37">
                  <c:v>42401</c:v>
                </c:pt>
                <c:pt idx="38">
                  <c:v>42430</c:v>
                </c:pt>
                <c:pt idx="39">
                  <c:v>42461</c:v>
                </c:pt>
                <c:pt idx="40">
                  <c:v>42491</c:v>
                </c:pt>
                <c:pt idx="41">
                  <c:v>42522</c:v>
                </c:pt>
                <c:pt idx="42">
                  <c:v>42552</c:v>
                </c:pt>
                <c:pt idx="43">
                  <c:v>42583</c:v>
                </c:pt>
                <c:pt idx="44">
                  <c:v>42614</c:v>
                </c:pt>
                <c:pt idx="45">
                  <c:v>42644</c:v>
                </c:pt>
                <c:pt idx="46">
                  <c:v>42675</c:v>
                </c:pt>
                <c:pt idx="47">
                  <c:v>42705</c:v>
                </c:pt>
                <c:pt idx="48">
                  <c:v>42736</c:v>
                </c:pt>
                <c:pt idx="49">
                  <c:v>42767</c:v>
                </c:pt>
              </c:numCache>
            </c:numRef>
          </c:cat>
          <c:val>
            <c:numRef>
              <c:f>Лист1!$B$2:$B$51</c:f>
              <c:numCache>
                <c:formatCode>General</c:formatCode>
                <c:ptCount val="50"/>
                <c:pt idx="0">
                  <c:v>0.28680000000000033</c:v>
                </c:pt>
                <c:pt idx="1">
                  <c:v>0.28680000000000033</c:v>
                </c:pt>
                <c:pt idx="2">
                  <c:v>0.29772000000000032</c:v>
                </c:pt>
                <c:pt idx="3">
                  <c:v>0.29772000000000032</c:v>
                </c:pt>
                <c:pt idx="4">
                  <c:v>0.30372000000000032</c:v>
                </c:pt>
                <c:pt idx="5">
                  <c:v>0.30372000000000032</c:v>
                </c:pt>
                <c:pt idx="6">
                  <c:v>0.30372000000000032</c:v>
                </c:pt>
                <c:pt idx="7">
                  <c:v>0.30972000000000038</c:v>
                </c:pt>
                <c:pt idx="8">
                  <c:v>0.30972000000000038</c:v>
                </c:pt>
                <c:pt idx="9">
                  <c:v>0.30972000000000038</c:v>
                </c:pt>
                <c:pt idx="10">
                  <c:v>0.30972000000000038</c:v>
                </c:pt>
                <c:pt idx="11">
                  <c:v>0.30972000000000038</c:v>
                </c:pt>
                <c:pt idx="12">
                  <c:v>0.30972000000000038</c:v>
                </c:pt>
                <c:pt idx="13">
                  <c:v>0.30972000000000038</c:v>
                </c:pt>
                <c:pt idx="14">
                  <c:v>0.30972000000000038</c:v>
                </c:pt>
                <c:pt idx="15">
                  <c:v>0.30972000000000038</c:v>
                </c:pt>
                <c:pt idx="16">
                  <c:v>0.32460000000000039</c:v>
                </c:pt>
                <c:pt idx="17">
                  <c:v>0.34020000000000006</c:v>
                </c:pt>
                <c:pt idx="18">
                  <c:v>0.35580000000000045</c:v>
                </c:pt>
                <c:pt idx="19">
                  <c:v>0.35580000000000045</c:v>
                </c:pt>
                <c:pt idx="20">
                  <c:v>0.37008000000000052</c:v>
                </c:pt>
                <c:pt idx="21">
                  <c:v>0.37008000000000052</c:v>
                </c:pt>
                <c:pt idx="22">
                  <c:v>0.37008000000000052</c:v>
                </c:pt>
                <c:pt idx="23">
                  <c:v>0.37752000000000052</c:v>
                </c:pt>
                <c:pt idx="24">
                  <c:v>0.39636000000000077</c:v>
                </c:pt>
                <c:pt idx="25">
                  <c:v>0.39636000000000077</c:v>
                </c:pt>
                <c:pt idx="26">
                  <c:v>0.41616000000000031</c:v>
                </c:pt>
                <c:pt idx="27">
                  <c:v>0.42036000000000046</c:v>
                </c:pt>
                <c:pt idx="28">
                  <c:v>0.41556000000000032</c:v>
                </c:pt>
                <c:pt idx="29">
                  <c:v>0.42912000000000039</c:v>
                </c:pt>
                <c:pt idx="30">
                  <c:v>0.4506</c:v>
                </c:pt>
                <c:pt idx="31">
                  <c:v>0.4506</c:v>
                </c:pt>
                <c:pt idx="32">
                  <c:v>0.4506</c:v>
                </c:pt>
                <c:pt idx="33">
                  <c:v>0.45624000000000003</c:v>
                </c:pt>
                <c:pt idx="34">
                  <c:v>0.45624000000000003</c:v>
                </c:pt>
                <c:pt idx="35">
                  <c:v>0.45624000000000003</c:v>
                </c:pt>
                <c:pt idx="36">
                  <c:v>0.47688000000000064</c:v>
                </c:pt>
                <c:pt idx="37">
                  <c:v>0.47688000000000064</c:v>
                </c:pt>
                <c:pt idx="38">
                  <c:v>0.47688000000000064</c:v>
                </c:pt>
                <c:pt idx="39">
                  <c:v>1.14432</c:v>
                </c:pt>
                <c:pt idx="40">
                  <c:v>1.2130799999999984</c:v>
                </c:pt>
                <c:pt idx="41">
                  <c:v>1.2130799999999984</c:v>
                </c:pt>
                <c:pt idx="42">
                  <c:v>1.3122</c:v>
                </c:pt>
                <c:pt idx="43">
                  <c:v>1.2944399999999998</c:v>
                </c:pt>
                <c:pt idx="44">
                  <c:v>1.2944399999999998</c:v>
                </c:pt>
                <c:pt idx="45">
                  <c:v>1.41828</c:v>
                </c:pt>
                <c:pt idx="46">
                  <c:v>1.41828</c:v>
                </c:pt>
                <c:pt idx="47">
                  <c:v>1.41828</c:v>
                </c:pt>
                <c:pt idx="48">
                  <c:v>2.4347999999999987</c:v>
                </c:pt>
                <c:pt idx="49">
                  <c:v>2.5078800000000001</c:v>
                </c:pt>
              </c:numCache>
            </c:numRef>
          </c:val>
          <c:extLst>
            <c:ext xmlns:c16="http://schemas.microsoft.com/office/drawing/2014/chart" uri="{C3380CC4-5D6E-409C-BE32-E72D297353CC}">
              <c16:uniqueId val="{0000000B-3E6F-4B75-9208-3A4AED09DDED}"/>
            </c:ext>
          </c:extLst>
        </c:ser>
        <c:dLbls>
          <c:showLegendKey val="0"/>
          <c:showVal val="0"/>
          <c:showCatName val="0"/>
          <c:showSerName val="0"/>
          <c:showPercent val="0"/>
          <c:showBubbleSize val="0"/>
        </c:dLbls>
        <c:gapWidth val="150"/>
        <c:axId val="109797760"/>
        <c:axId val="109799296"/>
      </c:barChart>
      <c:dateAx>
        <c:axId val="109797760"/>
        <c:scaling>
          <c:orientation val="minMax"/>
        </c:scaling>
        <c:delete val="0"/>
        <c:axPos val="b"/>
        <c:numFmt formatCode="dd/mm/yy;@" sourceLinked="0"/>
        <c:majorTickMark val="out"/>
        <c:minorTickMark val="none"/>
        <c:tickLblPos val="nextTo"/>
        <c:txPr>
          <a:bodyPr rot="-1800000"/>
          <a:lstStyle/>
          <a:p>
            <a:pPr>
              <a:defRPr sz="2000" b="0" i="1" baseline="0"/>
            </a:pPr>
            <a:endParaRPr lang="ru-RU"/>
          </a:p>
        </c:txPr>
        <c:crossAx val="109799296"/>
        <c:crosses val="autoZero"/>
        <c:auto val="1"/>
        <c:lblOffset val="100"/>
        <c:baseTimeUnit val="months"/>
        <c:majorUnit val="12"/>
        <c:majorTimeUnit val="months"/>
      </c:dateAx>
      <c:valAx>
        <c:axId val="109799296"/>
        <c:scaling>
          <c:orientation val="minMax"/>
        </c:scaling>
        <c:delete val="0"/>
        <c:axPos val="l"/>
        <c:numFmt formatCode="General" sourceLinked="1"/>
        <c:majorTickMark val="out"/>
        <c:minorTickMark val="none"/>
        <c:tickLblPos val="nextTo"/>
        <c:crossAx val="109797760"/>
        <c:crosses val="autoZero"/>
        <c:crossBetween val="between"/>
      </c:valAx>
    </c:plotArea>
    <c:plotVisOnly val="1"/>
    <c:dispBlanksAs val="gap"/>
    <c:showDLblsOverMax val="0"/>
  </c:chart>
  <c:txPr>
    <a:bodyPr/>
    <a:lstStyle/>
    <a:p>
      <a:pPr>
        <a:defRPr sz="1800"/>
      </a:pPr>
      <a:endParaRPr lang="ru-RU"/>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uk-UA"/>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lgn="ctr">
              <a:defRPr lang="uk-UA" sz="3200" noProof="0">
                <a:solidFill>
                  <a:schemeClr val="tx2">
                    <a:lumMod val="75000"/>
                  </a:schemeClr>
                </a:solidFill>
              </a:defRPr>
            </a:pPr>
            <a:r>
              <a:rPr lang="ru-RU" sz="3200" dirty="0" err="1"/>
              <a:t>Бюджет</a:t>
            </a:r>
            <a:r>
              <a:rPr lang="ru-RU" sz="3200" dirty="0"/>
              <a:t> </a:t>
            </a:r>
            <a:r>
              <a:rPr lang="ru-RU" sz="3200" dirty="0" err="1"/>
              <a:t>розвитку</a:t>
            </a:r>
            <a:r>
              <a:rPr lang="ru-RU" sz="3200" dirty="0"/>
              <a:t> </a:t>
            </a:r>
            <a:r>
              <a:rPr lang="ru-RU" sz="3200" dirty="0" err="1"/>
              <a:t>міста</a:t>
            </a:r>
            <a:r>
              <a:rPr lang="ru-RU" sz="3200" dirty="0"/>
              <a:t> </a:t>
            </a:r>
            <a:r>
              <a:rPr lang="ru-RU" sz="3200" dirty="0" err="1"/>
              <a:t>Житомир</a:t>
            </a:r>
            <a:endParaRPr lang="ru-RU" sz="3200" dirty="0"/>
          </a:p>
        </c:rich>
      </c:tx>
      <c:layout>
        <c:manualLayout>
          <c:xMode val="edge"/>
          <c:yMode val="edge"/>
          <c:x val="0.14197438710513732"/>
          <c:y val="3.4375000000000086E-2"/>
        </c:manualLayout>
      </c:layout>
      <c:overlay val="0"/>
    </c:title>
    <c:autoTitleDeleted val="0"/>
    <c:plotArea>
      <c:layout>
        <c:manualLayout>
          <c:layoutTarget val="inner"/>
          <c:xMode val="edge"/>
          <c:yMode val="edge"/>
          <c:x val="0.10880434581342814"/>
          <c:y val="0.26786712598425394"/>
          <c:w val="0.82508100951746088"/>
          <c:h val="0.59181520669291354"/>
        </c:manualLayout>
      </c:layout>
      <c:barChart>
        <c:barDir val="col"/>
        <c:grouping val="clustered"/>
        <c:varyColors val="0"/>
        <c:ser>
          <c:idx val="0"/>
          <c:order val="0"/>
          <c:tx>
            <c:strRef>
              <c:f>Лист1!$B$1</c:f>
              <c:strCache>
                <c:ptCount val="1"/>
                <c:pt idx="0">
                  <c:v>Видатки на оплату комунальних послуг та енергоносіїв, млн. грн.</c:v>
                </c:pt>
              </c:strCache>
            </c:strRef>
          </c:tx>
          <c:spPr>
            <a:solidFill>
              <a:schemeClr val="tx2">
                <a:lumMod val="60000"/>
                <a:lumOff val="40000"/>
              </a:schemeClr>
            </a:solidFill>
            <a:ln>
              <a:solidFill>
                <a:schemeClr val="tx1"/>
              </a:solidFill>
            </a:ln>
          </c:spPr>
          <c:invertIfNegative val="0"/>
          <c:dPt>
            <c:idx val="0"/>
            <c:invertIfNegative val="0"/>
            <c:bubble3D val="0"/>
            <c:spPr>
              <a:solidFill>
                <a:srgbClr val="C00000"/>
              </a:solidFill>
              <a:ln>
                <a:solidFill>
                  <a:schemeClr val="tx1"/>
                </a:solidFill>
              </a:ln>
            </c:spPr>
            <c:extLst>
              <c:ext xmlns:c16="http://schemas.microsoft.com/office/drawing/2014/chart" uri="{C3380CC4-5D6E-409C-BE32-E72D297353CC}">
                <c16:uniqueId val="{00000000-6C1F-47A8-9079-1D3711BFA6A4}"/>
              </c:ext>
            </c:extLst>
          </c:dPt>
          <c:dPt>
            <c:idx val="1"/>
            <c:invertIfNegative val="0"/>
            <c:bubble3D val="0"/>
            <c:spPr>
              <a:solidFill>
                <a:srgbClr val="FF3300"/>
              </a:solidFill>
              <a:ln>
                <a:solidFill>
                  <a:schemeClr val="tx1"/>
                </a:solidFill>
              </a:ln>
            </c:spPr>
            <c:extLst>
              <c:ext xmlns:c16="http://schemas.microsoft.com/office/drawing/2014/chart" uri="{C3380CC4-5D6E-409C-BE32-E72D297353CC}">
                <c16:uniqueId val="{00000001-6C1F-47A8-9079-1D3711BFA6A4}"/>
              </c:ext>
            </c:extLst>
          </c:dPt>
          <c:dPt>
            <c:idx val="2"/>
            <c:invertIfNegative val="0"/>
            <c:bubble3D val="0"/>
            <c:spPr>
              <a:solidFill>
                <a:srgbClr val="FF6600"/>
              </a:solidFill>
              <a:ln>
                <a:solidFill>
                  <a:schemeClr val="tx1"/>
                </a:solidFill>
              </a:ln>
            </c:spPr>
            <c:extLst>
              <c:ext xmlns:c16="http://schemas.microsoft.com/office/drawing/2014/chart" uri="{C3380CC4-5D6E-409C-BE32-E72D297353CC}">
                <c16:uniqueId val="{00000002-6C1F-47A8-9079-1D3711BFA6A4}"/>
              </c:ext>
            </c:extLst>
          </c:dPt>
          <c:dPt>
            <c:idx val="3"/>
            <c:invertIfNegative val="0"/>
            <c:bubble3D val="0"/>
            <c:spPr>
              <a:solidFill>
                <a:srgbClr val="FF9900"/>
              </a:solidFill>
              <a:ln>
                <a:solidFill>
                  <a:schemeClr val="tx1"/>
                </a:solidFill>
              </a:ln>
            </c:spPr>
            <c:extLst>
              <c:ext xmlns:c16="http://schemas.microsoft.com/office/drawing/2014/chart" uri="{C3380CC4-5D6E-409C-BE32-E72D297353CC}">
                <c16:uniqueId val="{00000003-6C1F-47A8-9079-1D3711BFA6A4}"/>
              </c:ext>
            </c:extLst>
          </c:dPt>
          <c:dPt>
            <c:idx val="4"/>
            <c:invertIfNegative val="0"/>
            <c:bubble3D val="0"/>
            <c:spPr>
              <a:solidFill>
                <a:srgbClr val="FFFF00"/>
              </a:solidFill>
              <a:ln>
                <a:solidFill>
                  <a:schemeClr val="tx1"/>
                </a:solidFill>
              </a:ln>
            </c:spPr>
            <c:extLst>
              <c:ext xmlns:c16="http://schemas.microsoft.com/office/drawing/2014/chart" uri="{C3380CC4-5D6E-409C-BE32-E72D297353CC}">
                <c16:uniqueId val="{00000004-6C1F-47A8-9079-1D3711BFA6A4}"/>
              </c:ext>
            </c:extLst>
          </c:dPt>
          <c:dPt>
            <c:idx val="5"/>
            <c:invertIfNegative val="0"/>
            <c:bubble3D val="0"/>
            <c:spPr>
              <a:solidFill>
                <a:srgbClr val="00CC00"/>
              </a:solidFill>
              <a:ln>
                <a:solidFill>
                  <a:schemeClr val="tx1"/>
                </a:solidFill>
              </a:ln>
            </c:spPr>
            <c:extLst>
              <c:ext xmlns:c16="http://schemas.microsoft.com/office/drawing/2014/chart" uri="{C3380CC4-5D6E-409C-BE32-E72D297353CC}">
                <c16:uniqueId val="{00000005-6C1F-47A8-9079-1D3711BFA6A4}"/>
              </c:ext>
            </c:extLst>
          </c:dPt>
          <c:dPt>
            <c:idx val="6"/>
            <c:invertIfNegative val="0"/>
            <c:bubble3D val="0"/>
            <c:spPr>
              <a:solidFill>
                <a:srgbClr val="FFFF00"/>
              </a:solidFill>
              <a:ln>
                <a:solidFill>
                  <a:schemeClr val="tx1"/>
                </a:solidFill>
              </a:ln>
            </c:spPr>
            <c:extLst>
              <c:ext xmlns:c16="http://schemas.microsoft.com/office/drawing/2014/chart" uri="{C3380CC4-5D6E-409C-BE32-E72D297353CC}">
                <c16:uniqueId val="{00000006-6C1F-47A8-9079-1D3711BFA6A4}"/>
              </c:ext>
            </c:extLst>
          </c:dPt>
          <c:dPt>
            <c:idx val="7"/>
            <c:invertIfNegative val="0"/>
            <c:bubble3D val="0"/>
            <c:spPr>
              <a:solidFill>
                <a:srgbClr val="FFC000"/>
              </a:solidFill>
              <a:ln>
                <a:solidFill>
                  <a:schemeClr val="tx1"/>
                </a:solidFill>
              </a:ln>
            </c:spPr>
            <c:extLst>
              <c:ext xmlns:c16="http://schemas.microsoft.com/office/drawing/2014/chart" uri="{C3380CC4-5D6E-409C-BE32-E72D297353CC}">
                <c16:uniqueId val="{00000007-6C1F-47A8-9079-1D3711BFA6A4}"/>
              </c:ext>
            </c:extLst>
          </c:dPt>
          <c:dLbls>
            <c:spPr>
              <a:noFill/>
            </c:spPr>
            <c:txPr>
              <a:bodyPr/>
              <a:lstStyle/>
              <a:p>
                <a:pPr>
                  <a:defRPr sz="3000" b="1" baseline="0">
                    <a:solidFill>
                      <a:schemeClr val="accent3">
                        <a:lumMod val="50000"/>
                      </a:schemeClr>
                    </a:solidFill>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Лист1!$A$2:$A$9</c:f>
              <c:numCache>
                <c:formatCode>General</c:formatCode>
                <c:ptCount val="8"/>
                <c:pt idx="0">
                  <c:v>2011</c:v>
                </c:pt>
                <c:pt idx="1">
                  <c:v>2012</c:v>
                </c:pt>
                <c:pt idx="2">
                  <c:v>2013</c:v>
                </c:pt>
                <c:pt idx="3">
                  <c:v>2014</c:v>
                </c:pt>
                <c:pt idx="4">
                  <c:v>2015</c:v>
                </c:pt>
                <c:pt idx="5">
                  <c:v>2016</c:v>
                </c:pt>
                <c:pt idx="6">
                  <c:v>2017</c:v>
                </c:pt>
                <c:pt idx="7">
                  <c:v>2018</c:v>
                </c:pt>
              </c:numCache>
            </c:numRef>
          </c:cat>
          <c:val>
            <c:numRef>
              <c:f>Лист1!$B$2:$B$9</c:f>
              <c:numCache>
                <c:formatCode>General</c:formatCode>
                <c:ptCount val="8"/>
                <c:pt idx="0">
                  <c:v>38</c:v>
                </c:pt>
                <c:pt idx="1">
                  <c:v>70</c:v>
                </c:pt>
                <c:pt idx="2">
                  <c:v>106</c:v>
                </c:pt>
                <c:pt idx="3">
                  <c:v>173</c:v>
                </c:pt>
                <c:pt idx="4">
                  <c:v>379</c:v>
                </c:pt>
                <c:pt idx="5">
                  <c:v>470</c:v>
                </c:pt>
                <c:pt idx="6">
                  <c:v>341</c:v>
                </c:pt>
                <c:pt idx="7">
                  <c:v>240</c:v>
                </c:pt>
              </c:numCache>
            </c:numRef>
          </c:val>
          <c:extLst>
            <c:ext xmlns:c16="http://schemas.microsoft.com/office/drawing/2014/chart" uri="{C3380CC4-5D6E-409C-BE32-E72D297353CC}">
              <c16:uniqueId val="{00000008-6C1F-47A8-9079-1D3711BFA6A4}"/>
            </c:ext>
          </c:extLst>
        </c:ser>
        <c:dLbls>
          <c:showLegendKey val="0"/>
          <c:showVal val="0"/>
          <c:showCatName val="0"/>
          <c:showSerName val="0"/>
          <c:showPercent val="0"/>
          <c:showBubbleSize val="0"/>
        </c:dLbls>
        <c:gapWidth val="150"/>
        <c:axId val="168175488"/>
        <c:axId val="168177024"/>
      </c:barChart>
      <c:catAx>
        <c:axId val="168175488"/>
        <c:scaling>
          <c:orientation val="minMax"/>
        </c:scaling>
        <c:delete val="0"/>
        <c:axPos val="b"/>
        <c:numFmt formatCode="General" sourceLinked="1"/>
        <c:majorTickMark val="out"/>
        <c:minorTickMark val="none"/>
        <c:tickLblPos val="nextTo"/>
        <c:txPr>
          <a:bodyPr/>
          <a:lstStyle/>
          <a:p>
            <a:pPr>
              <a:defRPr sz="2000" baseline="0"/>
            </a:pPr>
            <a:endParaRPr lang="ru-RU"/>
          </a:p>
        </c:txPr>
        <c:crossAx val="168177024"/>
        <c:crosses val="autoZero"/>
        <c:auto val="1"/>
        <c:lblAlgn val="ctr"/>
        <c:lblOffset val="100"/>
        <c:noMultiLvlLbl val="0"/>
      </c:catAx>
      <c:valAx>
        <c:axId val="168177024"/>
        <c:scaling>
          <c:orientation val="minMax"/>
        </c:scaling>
        <c:delete val="0"/>
        <c:axPos val="l"/>
        <c:numFmt formatCode="General" sourceLinked="1"/>
        <c:majorTickMark val="out"/>
        <c:minorTickMark val="none"/>
        <c:tickLblPos val="nextTo"/>
        <c:crossAx val="168175488"/>
        <c:crosses val="autoZero"/>
        <c:crossBetween val="between"/>
      </c:valAx>
    </c:plotArea>
    <c:plotVisOnly val="1"/>
    <c:dispBlanksAs val="gap"/>
    <c:showDLblsOverMax val="0"/>
  </c:chart>
  <c:txPr>
    <a:bodyPr/>
    <a:lstStyle/>
    <a:p>
      <a:pPr>
        <a:defRPr sz="1800"/>
      </a:pPr>
      <a:endParaRPr lang="ru-RU"/>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DD2A34-6573-4645-A644-83FF5C1759DB}"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uk-UA"/>
        </a:p>
      </dgm:t>
    </dgm:pt>
    <dgm:pt modelId="{DB0308B2-1942-4EED-B817-FE420BB9E3E7}">
      <dgm:prSet phldrT="[Текст]" custT="1"/>
      <dgm:spPr/>
      <dgm:t>
        <a:bodyPr/>
        <a:lstStyle/>
        <a:p>
          <a:r>
            <a:rPr lang="uk-UA" sz="2800" b="1" dirty="0"/>
            <a:t>МІСІЯ</a:t>
          </a:r>
        </a:p>
      </dgm:t>
    </dgm:pt>
    <dgm:pt modelId="{20AC3BB0-5F1B-4149-810C-57F6EF61F72B}" type="parTrans" cxnId="{AA6CF28C-962C-47BC-8EB3-E11D976E7F0D}">
      <dgm:prSet/>
      <dgm:spPr/>
      <dgm:t>
        <a:bodyPr/>
        <a:lstStyle/>
        <a:p>
          <a:endParaRPr lang="uk-UA"/>
        </a:p>
      </dgm:t>
    </dgm:pt>
    <dgm:pt modelId="{E10D3D17-B00B-49A2-A262-70035028DFD4}" type="sibTrans" cxnId="{AA6CF28C-962C-47BC-8EB3-E11D976E7F0D}">
      <dgm:prSet/>
      <dgm:spPr/>
      <dgm:t>
        <a:bodyPr/>
        <a:lstStyle/>
        <a:p>
          <a:endParaRPr lang="uk-UA"/>
        </a:p>
      </dgm:t>
    </dgm:pt>
    <dgm:pt modelId="{915419AA-689D-46E9-89D5-C20D5BB6504F}">
      <dgm:prSet phldrT="[Текст]" custT="1"/>
      <dgm:spPr/>
      <dgm:t>
        <a:bodyPr/>
        <a:lstStyle/>
        <a:p>
          <a:r>
            <a:rPr lang="uk-UA" sz="2400" b="1" dirty="0"/>
            <a:t>ВІЗІЯ</a:t>
          </a:r>
        </a:p>
      </dgm:t>
    </dgm:pt>
    <dgm:pt modelId="{27D599D1-8564-47EF-A259-7497320E2692}" type="parTrans" cxnId="{C1EB794D-9DFB-4146-B05D-D4A53AED16F8}">
      <dgm:prSet/>
      <dgm:spPr/>
      <dgm:t>
        <a:bodyPr/>
        <a:lstStyle/>
        <a:p>
          <a:endParaRPr lang="uk-UA"/>
        </a:p>
      </dgm:t>
    </dgm:pt>
    <dgm:pt modelId="{0C22549E-49B5-4237-B09D-5A7B7BCC487B}" type="sibTrans" cxnId="{C1EB794D-9DFB-4146-B05D-D4A53AED16F8}">
      <dgm:prSet/>
      <dgm:spPr/>
      <dgm:t>
        <a:bodyPr/>
        <a:lstStyle/>
        <a:p>
          <a:endParaRPr lang="uk-UA"/>
        </a:p>
      </dgm:t>
    </dgm:pt>
    <dgm:pt modelId="{A07306EF-EBD7-416F-95DF-36569225480C}">
      <dgm:prSet phldrT="[Текст]" custT="1"/>
      <dgm:spPr/>
      <dgm:t>
        <a:bodyPr/>
        <a:lstStyle/>
        <a:p>
          <a:r>
            <a:rPr lang="uk-UA" sz="2000" b="1" dirty="0"/>
            <a:t>СТРАТЕГІЯ</a:t>
          </a:r>
        </a:p>
      </dgm:t>
    </dgm:pt>
    <dgm:pt modelId="{B11BEC7D-64C9-46AA-95A1-1E5EE9A315CF}" type="parTrans" cxnId="{EC401EE0-9C2B-44BD-80B2-4FBFBB54FE25}">
      <dgm:prSet/>
      <dgm:spPr/>
      <dgm:t>
        <a:bodyPr/>
        <a:lstStyle/>
        <a:p>
          <a:endParaRPr lang="uk-UA"/>
        </a:p>
      </dgm:t>
    </dgm:pt>
    <dgm:pt modelId="{C581670B-C8E9-4247-B796-094A4815D07C}" type="sibTrans" cxnId="{EC401EE0-9C2B-44BD-80B2-4FBFBB54FE25}">
      <dgm:prSet/>
      <dgm:spPr/>
      <dgm:t>
        <a:bodyPr/>
        <a:lstStyle/>
        <a:p>
          <a:endParaRPr lang="uk-UA"/>
        </a:p>
      </dgm:t>
    </dgm:pt>
    <dgm:pt modelId="{CA5DBB60-6147-47AB-AFE6-D684A4AB0CDD}">
      <dgm:prSet phldrT="[Текст]" custT="1"/>
      <dgm:spPr/>
      <dgm:t>
        <a:bodyPr/>
        <a:lstStyle/>
        <a:p>
          <a:r>
            <a:rPr lang="uk-UA" sz="1400" b="1" dirty="0"/>
            <a:t>ПРІОРИТЕТ 2</a:t>
          </a:r>
        </a:p>
      </dgm:t>
    </dgm:pt>
    <dgm:pt modelId="{517DCE1F-C6CA-4B4F-AEBB-8C7F628EE952}" type="parTrans" cxnId="{0136C7D2-8A7A-4FC9-9326-F18516F1FB97}">
      <dgm:prSet/>
      <dgm:spPr/>
      <dgm:t>
        <a:bodyPr/>
        <a:lstStyle/>
        <a:p>
          <a:endParaRPr lang="uk-UA"/>
        </a:p>
      </dgm:t>
    </dgm:pt>
    <dgm:pt modelId="{46ADF02D-954A-448F-88EC-E93B17FA9662}" type="sibTrans" cxnId="{0136C7D2-8A7A-4FC9-9326-F18516F1FB97}">
      <dgm:prSet/>
      <dgm:spPr/>
      <dgm:t>
        <a:bodyPr/>
        <a:lstStyle/>
        <a:p>
          <a:endParaRPr lang="uk-UA"/>
        </a:p>
      </dgm:t>
    </dgm:pt>
    <dgm:pt modelId="{2AD675EF-596C-464A-A6B1-6E897EC5733A}">
      <dgm:prSet phldrT="[Текст]" custT="1"/>
      <dgm:spPr>
        <a:solidFill>
          <a:schemeClr val="accent3">
            <a:lumMod val="60000"/>
            <a:lumOff val="40000"/>
            <a:alpha val="90000"/>
          </a:schemeClr>
        </a:solidFill>
      </dgm:spPr>
      <dgm:t>
        <a:bodyPr/>
        <a:lstStyle/>
        <a:p>
          <a:r>
            <a:rPr lang="uk-UA" sz="2400" b="1" dirty="0"/>
            <a:t>ПДСЕР</a:t>
          </a:r>
        </a:p>
      </dgm:t>
    </dgm:pt>
    <dgm:pt modelId="{7BBAD704-2D0C-4FAA-9447-FEC0CF045888}" type="parTrans" cxnId="{6A01F7E4-7748-4663-9BD4-957B56545F5A}">
      <dgm:prSet/>
      <dgm:spPr/>
      <dgm:t>
        <a:bodyPr/>
        <a:lstStyle/>
        <a:p>
          <a:endParaRPr lang="uk-UA"/>
        </a:p>
      </dgm:t>
    </dgm:pt>
    <dgm:pt modelId="{AEDC6826-5D4D-442B-BD21-CB71D8060A35}" type="sibTrans" cxnId="{6A01F7E4-7748-4663-9BD4-957B56545F5A}">
      <dgm:prSet/>
      <dgm:spPr/>
      <dgm:t>
        <a:bodyPr/>
        <a:lstStyle/>
        <a:p>
          <a:endParaRPr lang="uk-UA"/>
        </a:p>
      </dgm:t>
    </dgm:pt>
    <dgm:pt modelId="{C087AF1C-D921-4484-81A2-48D1BFAABCF3}">
      <dgm:prSet phldrT="[Текст]" custT="1"/>
      <dgm:spPr/>
      <dgm:t>
        <a:bodyPr/>
        <a:lstStyle/>
        <a:p>
          <a:r>
            <a:rPr lang="uk-UA" sz="1400" b="1" dirty="0"/>
            <a:t>ПРІОРИТЕТ 3</a:t>
          </a:r>
        </a:p>
      </dgm:t>
    </dgm:pt>
    <dgm:pt modelId="{8382CBDF-800E-486F-B0A6-A8D455BD4CA1}" type="parTrans" cxnId="{B67E8801-7454-4A3B-BDD1-FCDE8B251F39}">
      <dgm:prSet/>
      <dgm:spPr/>
      <dgm:t>
        <a:bodyPr/>
        <a:lstStyle/>
        <a:p>
          <a:endParaRPr lang="uk-UA"/>
        </a:p>
      </dgm:t>
    </dgm:pt>
    <dgm:pt modelId="{09DB32F3-263A-4512-AFEB-2AB694BB7313}" type="sibTrans" cxnId="{B67E8801-7454-4A3B-BDD1-FCDE8B251F39}">
      <dgm:prSet/>
      <dgm:spPr/>
      <dgm:t>
        <a:bodyPr/>
        <a:lstStyle/>
        <a:p>
          <a:endParaRPr lang="uk-UA"/>
        </a:p>
      </dgm:t>
    </dgm:pt>
    <dgm:pt modelId="{F461AD72-6A7E-433D-B579-A8B32E40DB2D}">
      <dgm:prSet phldrT="[Текст]" custT="1"/>
      <dgm:spPr>
        <a:solidFill>
          <a:schemeClr val="accent3">
            <a:lumMod val="60000"/>
            <a:lumOff val="40000"/>
            <a:alpha val="90000"/>
          </a:schemeClr>
        </a:solidFill>
      </dgm:spPr>
      <dgm:t>
        <a:bodyPr/>
        <a:lstStyle/>
        <a:p>
          <a:r>
            <a:rPr lang="uk-UA" sz="2000" b="1" dirty="0"/>
            <a:t>МЕП</a:t>
          </a:r>
          <a:endParaRPr lang="uk-UA" sz="1000" b="1" dirty="0"/>
        </a:p>
      </dgm:t>
    </dgm:pt>
    <dgm:pt modelId="{9F291A28-15EF-4F94-9275-F2957CAAA8DA}" type="parTrans" cxnId="{D92132FE-C095-49B5-AB1A-D5106233A412}">
      <dgm:prSet/>
      <dgm:spPr/>
      <dgm:t>
        <a:bodyPr/>
        <a:lstStyle/>
        <a:p>
          <a:endParaRPr lang="uk-UA"/>
        </a:p>
      </dgm:t>
    </dgm:pt>
    <dgm:pt modelId="{06C57732-3C23-45DB-A8A4-BAC59FDB9A9E}" type="sibTrans" cxnId="{D92132FE-C095-49B5-AB1A-D5106233A412}">
      <dgm:prSet/>
      <dgm:spPr/>
      <dgm:t>
        <a:bodyPr/>
        <a:lstStyle/>
        <a:p>
          <a:endParaRPr lang="uk-UA"/>
        </a:p>
      </dgm:t>
    </dgm:pt>
    <dgm:pt modelId="{3208D13E-7E07-4ED6-9CBF-9DF79C949B6B}">
      <dgm:prSet phldrT="[Текст]" custT="1"/>
      <dgm:spPr/>
      <dgm:t>
        <a:bodyPr/>
        <a:lstStyle/>
        <a:p>
          <a:r>
            <a:rPr lang="uk-UA" sz="1000" dirty="0"/>
            <a:t>ЦІЛЬОВА ПРОГРАМА 2</a:t>
          </a:r>
        </a:p>
      </dgm:t>
    </dgm:pt>
    <dgm:pt modelId="{64E078F1-09DA-405D-8C2E-A967E468B19C}" type="parTrans" cxnId="{98760FDE-6A9E-46A7-9BAF-0B9A6984B582}">
      <dgm:prSet/>
      <dgm:spPr/>
      <dgm:t>
        <a:bodyPr/>
        <a:lstStyle/>
        <a:p>
          <a:endParaRPr lang="uk-UA"/>
        </a:p>
      </dgm:t>
    </dgm:pt>
    <dgm:pt modelId="{2087E16B-0876-4050-A842-49FEB1E2A088}" type="sibTrans" cxnId="{98760FDE-6A9E-46A7-9BAF-0B9A6984B582}">
      <dgm:prSet/>
      <dgm:spPr/>
      <dgm:t>
        <a:bodyPr/>
        <a:lstStyle/>
        <a:p>
          <a:endParaRPr lang="uk-UA"/>
        </a:p>
      </dgm:t>
    </dgm:pt>
    <dgm:pt modelId="{EAAC9675-734B-4853-A557-249BF5938615}">
      <dgm:prSet phldrT="[Текст]"/>
      <dgm:spPr/>
      <dgm:t>
        <a:bodyPr/>
        <a:lstStyle/>
        <a:p>
          <a:r>
            <a:rPr lang="uk-UA" dirty="0"/>
            <a:t>ЦІЛЬОВА ПРОГРАМА 3</a:t>
          </a:r>
        </a:p>
      </dgm:t>
    </dgm:pt>
    <dgm:pt modelId="{16ED240D-303D-416E-825B-B80DEE91ABB4}" type="parTrans" cxnId="{ED8B2983-D59D-4365-A660-9215B643EECF}">
      <dgm:prSet/>
      <dgm:spPr/>
      <dgm:t>
        <a:bodyPr/>
        <a:lstStyle/>
        <a:p>
          <a:endParaRPr lang="uk-UA"/>
        </a:p>
      </dgm:t>
    </dgm:pt>
    <dgm:pt modelId="{14F2D8BC-5737-49BE-869F-ACD7C54D4BF1}" type="sibTrans" cxnId="{ED8B2983-D59D-4365-A660-9215B643EECF}">
      <dgm:prSet/>
      <dgm:spPr/>
      <dgm:t>
        <a:bodyPr/>
        <a:lstStyle/>
        <a:p>
          <a:endParaRPr lang="uk-UA"/>
        </a:p>
      </dgm:t>
    </dgm:pt>
    <dgm:pt modelId="{4B87A26F-EFE6-4D64-B4F8-4EB3262737DB}">
      <dgm:prSet phldrT="[Текст]"/>
      <dgm:spPr/>
      <dgm:t>
        <a:bodyPr/>
        <a:lstStyle/>
        <a:p>
          <a:r>
            <a:rPr lang="uk-UA" dirty="0"/>
            <a:t>ЦІЛЬОВА ПРОГРАМА 4</a:t>
          </a:r>
        </a:p>
      </dgm:t>
    </dgm:pt>
    <dgm:pt modelId="{61BA7940-C35F-4E69-ABB0-D13B4C37F9FD}" type="parTrans" cxnId="{B106EF11-DEB7-44EC-B6C7-658FF8A71FCC}">
      <dgm:prSet/>
      <dgm:spPr/>
      <dgm:t>
        <a:bodyPr/>
        <a:lstStyle/>
        <a:p>
          <a:endParaRPr lang="uk-UA"/>
        </a:p>
      </dgm:t>
    </dgm:pt>
    <dgm:pt modelId="{00CAEB05-DC18-4AFD-9470-3D51724FF061}" type="sibTrans" cxnId="{B106EF11-DEB7-44EC-B6C7-658FF8A71FCC}">
      <dgm:prSet/>
      <dgm:spPr/>
      <dgm:t>
        <a:bodyPr/>
        <a:lstStyle/>
        <a:p>
          <a:endParaRPr lang="uk-UA"/>
        </a:p>
      </dgm:t>
    </dgm:pt>
    <dgm:pt modelId="{28387D92-85E2-4C1C-B0CD-DB917C13B97E}">
      <dgm:prSet phldrT="[Текст]"/>
      <dgm:spPr/>
      <dgm:t>
        <a:bodyPr/>
        <a:lstStyle/>
        <a:p>
          <a:r>
            <a:rPr lang="uk-UA" dirty="0"/>
            <a:t>ЦІЛЬОВА ПРОГРАМА 5</a:t>
          </a:r>
        </a:p>
      </dgm:t>
    </dgm:pt>
    <dgm:pt modelId="{B3201622-354F-478E-B483-899AA9D45060}" type="parTrans" cxnId="{9E9AC47C-F7BC-43CE-A947-BB9D4E65776C}">
      <dgm:prSet/>
      <dgm:spPr/>
      <dgm:t>
        <a:bodyPr/>
        <a:lstStyle/>
        <a:p>
          <a:endParaRPr lang="uk-UA"/>
        </a:p>
      </dgm:t>
    </dgm:pt>
    <dgm:pt modelId="{2A3E4827-3CBB-4F1B-B32D-0B5C61D38169}" type="sibTrans" cxnId="{9E9AC47C-F7BC-43CE-A947-BB9D4E65776C}">
      <dgm:prSet/>
      <dgm:spPr/>
      <dgm:t>
        <a:bodyPr/>
        <a:lstStyle/>
        <a:p>
          <a:endParaRPr lang="uk-UA"/>
        </a:p>
      </dgm:t>
    </dgm:pt>
    <dgm:pt modelId="{6D8CC549-2D2A-45DD-8D60-633A464AFC2C}">
      <dgm:prSet phldrT="[Текст]"/>
      <dgm:spPr/>
      <dgm:t>
        <a:bodyPr/>
        <a:lstStyle/>
        <a:p>
          <a:r>
            <a:rPr lang="uk-UA" dirty="0"/>
            <a:t>ЦІЛЬОВА ПРОГРАМА 6</a:t>
          </a:r>
        </a:p>
      </dgm:t>
    </dgm:pt>
    <dgm:pt modelId="{853A6079-F1E3-4184-83B6-36821C0A5629}" type="parTrans" cxnId="{0ADD02C9-DFB8-44B1-832B-754B41973836}">
      <dgm:prSet/>
      <dgm:spPr/>
      <dgm:t>
        <a:bodyPr/>
        <a:lstStyle/>
        <a:p>
          <a:endParaRPr lang="uk-UA"/>
        </a:p>
      </dgm:t>
    </dgm:pt>
    <dgm:pt modelId="{3AC95E01-54D2-420C-BE61-336693563CE0}" type="sibTrans" cxnId="{0ADD02C9-DFB8-44B1-832B-754B41973836}">
      <dgm:prSet/>
      <dgm:spPr/>
      <dgm:t>
        <a:bodyPr/>
        <a:lstStyle/>
        <a:p>
          <a:endParaRPr lang="uk-UA"/>
        </a:p>
      </dgm:t>
    </dgm:pt>
    <dgm:pt modelId="{4771D721-D98A-42C1-9D31-5257FF3CB6EE}">
      <dgm:prSet phldrT="[Текст]"/>
      <dgm:spPr/>
      <dgm:t>
        <a:bodyPr/>
        <a:lstStyle/>
        <a:p>
          <a:r>
            <a:rPr lang="uk-UA" dirty="0"/>
            <a:t>ЦІЛЬОВА ПРОГРАМА 7</a:t>
          </a:r>
        </a:p>
      </dgm:t>
    </dgm:pt>
    <dgm:pt modelId="{D685E0E3-7344-4C61-ACEE-45DD7EBEBE0F}" type="parTrans" cxnId="{DBA6D1EF-8875-4DC3-ABB2-5CB27C6096AE}">
      <dgm:prSet/>
      <dgm:spPr/>
      <dgm:t>
        <a:bodyPr/>
        <a:lstStyle/>
        <a:p>
          <a:endParaRPr lang="uk-UA"/>
        </a:p>
      </dgm:t>
    </dgm:pt>
    <dgm:pt modelId="{C6C8AB0C-101C-4DDF-92C4-C4A198B7B9E3}" type="sibTrans" cxnId="{DBA6D1EF-8875-4DC3-ABB2-5CB27C6096AE}">
      <dgm:prSet/>
      <dgm:spPr/>
      <dgm:t>
        <a:bodyPr/>
        <a:lstStyle/>
        <a:p>
          <a:endParaRPr lang="uk-UA"/>
        </a:p>
      </dgm:t>
    </dgm:pt>
    <dgm:pt modelId="{F9069BE4-40E1-4BCF-B1DE-52FBBFFC5107}">
      <dgm:prSet phldrT="[Текст]" custT="1"/>
      <dgm:spPr>
        <a:solidFill>
          <a:schemeClr val="accent3">
            <a:lumMod val="60000"/>
            <a:lumOff val="40000"/>
            <a:alpha val="90000"/>
          </a:schemeClr>
        </a:solidFill>
      </dgm:spPr>
      <dgm:t>
        <a:bodyPr/>
        <a:lstStyle/>
        <a:p>
          <a:r>
            <a:rPr lang="uk-UA" sz="1300" b="1" dirty="0"/>
            <a:t>ПРОЕКТ 1</a:t>
          </a:r>
        </a:p>
      </dgm:t>
    </dgm:pt>
    <dgm:pt modelId="{5BE1E3C8-8745-40B9-9A8D-4BFED101E80F}" type="parTrans" cxnId="{702D6186-00F2-4E06-871C-A7005B381890}">
      <dgm:prSet/>
      <dgm:spPr/>
      <dgm:t>
        <a:bodyPr/>
        <a:lstStyle/>
        <a:p>
          <a:endParaRPr lang="uk-UA"/>
        </a:p>
      </dgm:t>
    </dgm:pt>
    <dgm:pt modelId="{223B391B-F85D-4189-A1A2-5D5FB6ADB7F6}" type="sibTrans" cxnId="{702D6186-00F2-4E06-871C-A7005B381890}">
      <dgm:prSet/>
      <dgm:spPr/>
      <dgm:t>
        <a:bodyPr/>
        <a:lstStyle/>
        <a:p>
          <a:endParaRPr lang="uk-UA"/>
        </a:p>
      </dgm:t>
    </dgm:pt>
    <dgm:pt modelId="{4995ADFD-0764-453E-8897-367D1A2BC895}">
      <dgm:prSet phldrT="[Текст]" custT="1"/>
      <dgm:spPr>
        <a:solidFill>
          <a:schemeClr val="accent3">
            <a:lumMod val="60000"/>
            <a:lumOff val="40000"/>
            <a:alpha val="90000"/>
          </a:schemeClr>
        </a:solidFill>
      </dgm:spPr>
      <dgm:t>
        <a:bodyPr/>
        <a:lstStyle/>
        <a:p>
          <a:r>
            <a:rPr lang="uk-UA" sz="1300" b="1" dirty="0"/>
            <a:t>ПРОЕКТ 2</a:t>
          </a:r>
        </a:p>
      </dgm:t>
    </dgm:pt>
    <dgm:pt modelId="{5F34C02C-F2AF-4F78-85B2-191EFA1C0AA1}" type="parTrans" cxnId="{C219B5FF-E86E-4CB3-9AE3-1B93A695862E}">
      <dgm:prSet/>
      <dgm:spPr/>
      <dgm:t>
        <a:bodyPr/>
        <a:lstStyle/>
        <a:p>
          <a:endParaRPr lang="uk-UA"/>
        </a:p>
      </dgm:t>
    </dgm:pt>
    <dgm:pt modelId="{B13A31BF-A6A5-4D3E-92EF-B301D7D9D60D}" type="sibTrans" cxnId="{C219B5FF-E86E-4CB3-9AE3-1B93A695862E}">
      <dgm:prSet/>
      <dgm:spPr/>
      <dgm:t>
        <a:bodyPr/>
        <a:lstStyle/>
        <a:p>
          <a:endParaRPr lang="uk-UA"/>
        </a:p>
      </dgm:t>
    </dgm:pt>
    <dgm:pt modelId="{733E9865-082E-49FA-9D6F-3B2DCD8059B0}">
      <dgm:prSet phldrT="[Текст]" custT="1"/>
      <dgm:spPr>
        <a:solidFill>
          <a:schemeClr val="accent3">
            <a:lumMod val="60000"/>
            <a:lumOff val="40000"/>
            <a:alpha val="90000"/>
          </a:schemeClr>
        </a:solidFill>
      </dgm:spPr>
      <dgm:t>
        <a:bodyPr/>
        <a:lstStyle/>
        <a:p>
          <a:r>
            <a:rPr lang="uk-UA" sz="1000" dirty="0"/>
            <a:t>ПРОЕКТ 1</a:t>
          </a:r>
        </a:p>
      </dgm:t>
    </dgm:pt>
    <dgm:pt modelId="{3ABD7525-5CA4-4A08-B15A-0303E06F3C0E}" type="parTrans" cxnId="{E77C8915-A55C-4E3F-A4D6-E613617D3D27}">
      <dgm:prSet/>
      <dgm:spPr/>
      <dgm:t>
        <a:bodyPr/>
        <a:lstStyle/>
        <a:p>
          <a:endParaRPr lang="uk-UA"/>
        </a:p>
      </dgm:t>
    </dgm:pt>
    <dgm:pt modelId="{4048BCF2-CD9E-4FFB-B6AE-0E89FCCD80B3}" type="sibTrans" cxnId="{E77C8915-A55C-4E3F-A4D6-E613617D3D27}">
      <dgm:prSet/>
      <dgm:spPr/>
      <dgm:t>
        <a:bodyPr/>
        <a:lstStyle/>
        <a:p>
          <a:endParaRPr lang="uk-UA"/>
        </a:p>
      </dgm:t>
    </dgm:pt>
    <dgm:pt modelId="{F545CD62-ED14-4F66-9A35-83254FE04371}">
      <dgm:prSet phldrT="[Текст]" custT="1"/>
      <dgm:spPr>
        <a:solidFill>
          <a:schemeClr val="accent3">
            <a:lumMod val="60000"/>
            <a:lumOff val="40000"/>
            <a:alpha val="90000"/>
          </a:schemeClr>
        </a:solidFill>
      </dgm:spPr>
      <dgm:t>
        <a:bodyPr/>
        <a:lstStyle/>
        <a:p>
          <a:r>
            <a:rPr lang="uk-UA" sz="1000" dirty="0"/>
            <a:t>ПРОЕКТ 2</a:t>
          </a:r>
        </a:p>
      </dgm:t>
    </dgm:pt>
    <dgm:pt modelId="{1B047CD9-B7C5-4FD2-A939-18EC0A8B4A4C}" type="parTrans" cxnId="{9A75C188-2653-4E50-A0EA-95C9358099E3}">
      <dgm:prSet/>
      <dgm:spPr/>
      <dgm:t>
        <a:bodyPr/>
        <a:lstStyle/>
        <a:p>
          <a:endParaRPr lang="uk-UA"/>
        </a:p>
      </dgm:t>
    </dgm:pt>
    <dgm:pt modelId="{8F4BF30F-5D2C-4DA0-B16D-3E0271BBB9D4}" type="sibTrans" cxnId="{9A75C188-2653-4E50-A0EA-95C9358099E3}">
      <dgm:prSet/>
      <dgm:spPr/>
      <dgm:t>
        <a:bodyPr/>
        <a:lstStyle/>
        <a:p>
          <a:endParaRPr lang="uk-UA"/>
        </a:p>
      </dgm:t>
    </dgm:pt>
    <dgm:pt modelId="{C5DE8032-14B7-48FE-BDD0-455577DE2468}" type="pres">
      <dgm:prSet presAssocID="{F9DD2A34-6573-4645-A644-83FF5C1759DB}" presName="hierChild1" presStyleCnt="0">
        <dgm:presLayoutVars>
          <dgm:chPref val="1"/>
          <dgm:dir/>
          <dgm:animOne val="branch"/>
          <dgm:animLvl val="lvl"/>
          <dgm:resizeHandles/>
        </dgm:presLayoutVars>
      </dgm:prSet>
      <dgm:spPr/>
    </dgm:pt>
    <dgm:pt modelId="{E3E6D3D1-F505-45EF-A1B9-EEDBBDC5C839}" type="pres">
      <dgm:prSet presAssocID="{DB0308B2-1942-4EED-B817-FE420BB9E3E7}" presName="hierRoot1" presStyleCnt="0"/>
      <dgm:spPr/>
    </dgm:pt>
    <dgm:pt modelId="{31CC4D23-551E-4571-B6DB-9ECDDE284473}" type="pres">
      <dgm:prSet presAssocID="{DB0308B2-1942-4EED-B817-FE420BB9E3E7}" presName="composite" presStyleCnt="0"/>
      <dgm:spPr/>
    </dgm:pt>
    <dgm:pt modelId="{4498BEA0-B2F7-4C97-8F4B-37E8E57B8A0B}" type="pres">
      <dgm:prSet presAssocID="{DB0308B2-1942-4EED-B817-FE420BB9E3E7}" presName="background" presStyleLbl="node0" presStyleIdx="0" presStyleCnt="1"/>
      <dgm:spPr/>
    </dgm:pt>
    <dgm:pt modelId="{047DD6AF-BAC1-4B87-BEC1-1C4530BB7963}" type="pres">
      <dgm:prSet presAssocID="{DB0308B2-1942-4EED-B817-FE420BB9E3E7}" presName="text" presStyleLbl="fgAcc0" presStyleIdx="0" presStyleCnt="1" custScaleX="219710">
        <dgm:presLayoutVars>
          <dgm:chPref val="3"/>
        </dgm:presLayoutVars>
      </dgm:prSet>
      <dgm:spPr/>
    </dgm:pt>
    <dgm:pt modelId="{A4BE8181-2793-4FB2-BDF8-02EF1155A76D}" type="pres">
      <dgm:prSet presAssocID="{DB0308B2-1942-4EED-B817-FE420BB9E3E7}" presName="hierChild2" presStyleCnt="0"/>
      <dgm:spPr/>
    </dgm:pt>
    <dgm:pt modelId="{CFE174E4-51E0-4352-B0CB-F600C4BB5721}" type="pres">
      <dgm:prSet presAssocID="{27D599D1-8564-47EF-A259-7497320E2692}" presName="Name10" presStyleLbl="parChTrans1D2" presStyleIdx="0" presStyleCnt="1"/>
      <dgm:spPr/>
    </dgm:pt>
    <dgm:pt modelId="{C2EA6043-F8C4-4DCA-8FF3-0A75DEDE1C9A}" type="pres">
      <dgm:prSet presAssocID="{915419AA-689D-46E9-89D5-C20D5BB6504F}" presName="hierRoot2" presStyleCnt="0"/>
      <dgm:spPr/>
    </dgm:pt>
    <dgm:pt modelId="{BD330B84-85E4-49FA-96F8-FC9CDF04A2AD}" type="pres">
      <dgm:prSet presAssocID="{915419AA-689D-46E9-89D5-C20D5BB6504F}" presName="composite2" presStyleCnt="0"/>
      <dgm:spPr/>
    </dgm:pt>
    <dgm:pt modelId="{DAF4E57C-86B5-4898-9E5C-1185AAED24B2}" type="pres">
      <dgm:prSet presAssocID="{915419AA-689D-46E9-89D5-C20D5BB6504F}" presName="background2" presStyleLbl="node2" presStyleIdx="0" presStyleCnt="1"/>
      <dgm:spPr/>
    </dgm:pt>
    <dgm:pt modelId="{381FCF4C-35EB-427C-8B57-EFEB706C77E0}" type="pres">
      <dgm:prSet presAssocID="{915419AA-689D-46E9-89D5-C20D5BB6504F}" presName="text2" presStyleLbl="fgAcc2" presStyleIdx="0" presStyleCnt="1" custScaleX="171954">
        <dgm:presLayoutVars>
          <dgm:chPref val="3"/>
        </dgm:presLayoutVars>
      </dgm:prSet>
      <dgm:spPr/>
    </dgm:pt>
    <dgm:pt modelId="{DD5A0273-C096-4468-BC97-3C7C93BD2036}" type="pres">
      <dgm:prSet presAssocID="{915419AA-689D-46E9-89D5-C20D5BB6504F}" presName="hierChild3" presStyleCnt="0"/>
      <dgm:spPr/>
    </dgm:pt>
    <dgm:pt modelId="{A994FB41-2735-4118-BDAA-87E3D8876090}" type="pres">
      <dgm:prSet presAssocID="{B11BEC7D-64C9-46AA-95A1-1E5EE9A315CF}" presName="Name17" presStyleLbl="parChTrans1D3" presStyleIdx="0" presStyleCnt="1"/>
      <dgm:spPr/>
    </dgm:pt>
    <dgm:pt modelId="{A42304C2-F35E-4745-A2B9-3D86B836920A}" type="pres">
      <dgm:prSet presAssocID="{A07306EF-EBD7-416F-95DF-36569225480C}" presName="hierRoot3" presStyleCnt="0"/>
      <dgm:spPr/>
    </dgm:pt>
    <dgm:pt modelId="{689192FC-1FEF-4E63-8C50-2A4AEEB3C442}" type="pres">
      <dgm:prSet presAssocID="{A07306EF-EBD7-416F-95DF-36569225480C}" presName="composite3" presStyleCnt="0"/>
      <dgm:spPr/>
    </dgm:pt>
    <dgm:pt modelId="{46C40F82-7661-449F-BB21-6F6A6A5BA486}" type="pres">
      <dgm:prSet presAssocID="{A07306EF-EBD7-416F-95DF-36569225480C}" presName="background3" presStyleLbl="node3" presStyleIdx="0" presStyleCnt="1"/>
      <dgm:spPr/>
    </dgm:pt>
    <dgm:pt modelId="{959473E5-518C-43CB-879E-88E2EE28D29C}" type="pres">
      <dgm:prSet presAssocID="{A07306EF-EBD7-416F-95DF-36569225480C}" presName="text3" presStyleLbl="fgAcc3" presStyleIdx="0" presStyleCnt="1" custScaleX="195234">
        <dgm:presLayoutVars>
          <dgm:chPref val="3"/>
        </dgm:presLayoutVars>
      </dgm:prSet>
      <dgm:spPr/>
    </dgm:pt>
    <dgm:pt modelId="{5A415712-E6B4-4370-B36D-0C2E8170F212}" type="pres">
      <dgm:prSet presAssocID="{A07306EF-EBD7-416F-95DF-36569225480C}" presName="hierChild4" presStyleCnt="0"/>
      <dgm:spPr/>
    </dgm:pt>
    <dgm:pt modelId="{12897E65-6838-436A-99FD-73CA8BE4FB56}" type="pres">
      <dgm:prSet presAssocID="{7BBAD704-2D0C-4FAA-9447-FEC0CF045888}" presName="Name23" presStyleLbl="parChTrans1D4" presStyleIdx="0" presStyleCnt="14"/>
      <dgm:spPr/>
    </dgm:pt>
    <dgm:pt modelId="{5D0BD9B3-9F14-4DCE-B606-DFC1DC6FE0CF}" type="pres">
      <dgm:prSet presAssocID="{2AD675EF-596C-464A-A6B1-6E897EC5733A}" presName="hierRoot4" presStyleCnt="0"/>
      <dgm:spPr/>
    </dgm:pt>
    <dgm:pt modelId="{72F4C64D-CAAC-4598-8425-EA7259FAFC52}" type="pres">
      <dgm:prSet presAssocID="{2AD675EF-596C-464A-A6B1-6E897EC5733A}" presName="composite4" presStyleCnt="0"/>
      <dgm:spPr/>
    </dgm:pt>
    <dgm:pt modelId="{AE7EFE9C-2904-4AA2-B479-20987EAAA2C5}" type="pres">
      <dgm:prSet presAssocID="{2AD675EF-596C-464A-A6B1-6E897EC5733A}" presName="background4" presStyleLbl="node4" presStyleIdx="0" presStyleCnt="14"/>
      <dgm:spPr>
        <a:solidFill>
          <a:schemeClr val="accent3">
            <a:lumMod val="50000"/>
          </a:schemeClr>
        </a:solidFill>
      </dgm:spPr>
    </dgm:pt>
    <dgm:pt modelId="{9A7CCF67-3BC1-4E30-9CD3-685303F7EDAB}" type="pres">
      <dgm:prSet presAssocID="{2AD675EF-596C-464A-A6B1-6E897EC5733A}" presName="text4" presStyleLbl="fgAcc4" presStyleIdx="0" presStyleCnt="14" custScaleX="147757" custLinFactNeighborX="9018" custLinFactNeighborY="-2904">
        <dgm:presLayoutVars>
          <dgm:chPref val="3"/>
        </dgm:presLayoutVars>
      </dgm:prSet>
      <dgm:spPr/>
    </dgm:pt>
    <dgm:pt modelId="{974A9B96-7B3D-4A4F-8D6D-99659CBF4076}" type="pres">
      <dgm:prSet presAssocID="{2AD675EF-596C-464A-A6B1-6E897EC5733A}" presName="hierChild5" presStyleCnt="0"/>
      <dgm:spPr/>
    </dgm:pt>
    <dgm:pt modelId="{908184B3-878B-4E27-843A-597E806EDA78}" type="pres">
      <dgm:prSet presAssocID="{9F291A28-15EF-4F94-9275-F2957CAAA8DA}" presName="Name23" presStyleLbl="parChTrans1D4" presStyleIdx="1" presStyleCnt="14"/>
      <dgm:spPr/>
    </dgm:pt>
    <dgm:pt modelId="{D973D605-F142-484E-81CA-1CC9D449E1A1}" type="pres">
      <dgm:prSet presAssocID="{F461AD72-6A7E-433D-B579-A8B32E40DB2D}" presName="hierRoot4" presStyleCnt="0"/>
      <dgm:spPr/>
    </dgm:pt>
    <dgm:pt modelId="{F00B5FFA-4EAD-4654-9F13-C90CE4D466E8}" type="pres">
      <dgm:prSet presAssocID="{F461AD72-6A7E-433D-B579-A8B32E40DB2D}" presName="composite4" presStyleCnt="0"/>
      <dgm:spPr/>
    </dgm:pt>
    <dgm:pt modelId="{78500BCD-F782-4196-9E77-E77EF1B6D98E}" type="pres">
      <dgm:prSet presAssocID="{F461AD72-6A7E-433D-B579-A8B32E40DB2D}" presName="background4" presStyleLbl="node4" presStyleIdx="1" presStyleCnt="14"/>
      <dgm:spPr>
        <a:solidFill>
          <a:schemeClr val="accent3">
            <a:lumMod val="50000"/>
          </a:schemeClr>
        </a:solidFill>
      </dgm:spPr>
    </dgm:pt>
    <dgm:pt modelId="{C28558B7-4413-4977-BD2E-160312143D78}" type="pres">
      <dgm:prSet presAssocID="{F461AD72-6A7E-433D-B579-A8B32E40DB2D}" presName="text4" presStyleLbl="fgAcc4" presStyleIdx="1" presStyleCnt="14">
        <dgm:presLayoutVars>
          <dgm:chPref val="3"/>
        </dgm:presLayoutVars>
      </dgm:prSet>
      <dgm:spPr/>
    </dgm:pt>
    <dgm:pt modelId="{07F857C5-E9F6-41B0-857D-37FEC58B926E}" type="pres">
      <dgm:prSet presAssocID="{F461AD72-6A7E-433D-B579-A8B32E40DB2D}" presName="hierChild5" presStyleCnt="0"/>
      <dgm:spPr/>
    </dgm:pt>
    <dgm:pt modelId="{53C42D62-DD88-424D-A398-DC21C4AB9E0A}" type="pres">
      <dgm:prSet presAssocID="{5BE1E3C8-8745-40B9-9A8D-4BFED101E80F}" presName="Name23" presStyleLbl="parChTrans1D4" presStyleIdx="2" presStyleCnt="14"/>
      <dgm:spPr/>
    </dgm:pt>
    <dgm:pt modelId="{8FA62C0A-D011-4F9F-8C0F-2D9952059A27}" type="pres">
      <dgm:prSet presAssocID="{F9069BE4-40E1-4BCF-B1DE-52FBBFFC5107}" presName="hierRoot4" presStyleCnt="0"/>
      <dgm:spPr/>
    </dgm:pt>
    <dgm:pt modelId="{BDE1704D-7631-4738-ACA2-81C63C6E23E1}" type="pres">
      <dgm:prSet presAssocID="{F9069BE4-40E1-4BCF-B1DE-52FBBFFC5107}" presName="composite4" presStyleCnt="0"/>
      <dgm:spPr/>
    </dgm:pt>
    <dgm:pt modelId="{9D09E4F3-760B-4556-90A2-9B0CEEF57E69}" type="pres">
      <dgm:prSet presAssocID="{F9069BE4-40E1-4BCF-B1DE-52FBBFFC5107}" presName="background4" presStyleLbl="node4" presStyleIdx="2" presStyleCnt="14"/>
      <dgm:spPr>
        <a:solidFill>
          <a:schemeClr val="accent3">
            <a:lumMod val="50000"/>
          </a:schemeClr>
        </a:solidFill>
      </dgm:spPr>
    </dgm:pt>
    <dgm:pt modelId="{5528564A-DBC7-4073-BC46-632F74926415}" type="pres">
      <dgm:prSet presAssocID="{F9069BE4-40E1-4BCF-B1DE-52FBBFFC5107}" presName="text4" presStyleLbl="fgAcc4" presStyleIdx="2" presStyleCnt="14">
        <dgm:presLayoutVars>
          <dgm:chPref val="3"/>
        </dgm:presLayoutVars>
      </dgm:prSet>
      <dgm:spPr/>
    </dgm:pt>
    <dgm:pt modelId="{E871A73E-2E1F-47A3-B3C4-EFE219CD5884}" type="pres">
      <dgm:prSet presAssocID="{F9069BE4-40E1-4BCF-B1DE-52FBBFFC5107}" presName="hierChild5" presStyleCnt="0"/>
      <dgm:spPr/>
    </dgm:pt>
    <dgm:pt modelId="{1F84F0C8-1C1D-42A1-A502-E721AEBA7680}" type="pres">
      <dgm:prSet presAssocID="{3ABD7525-5CA4-4A08-B15A-0303E06F3C0E}" presName="Name23" presStyleLbl="parChTrans1D4" presStyleIdx="3" presStyleCnt="14"/>
      <dgm:spPr/>
    </dgm:pt>
    <dgm:pt modelId="{E87204A1-E0A3-423F-813C-101FE3B523DF}" type="pres">
      <dgm:prSet presAssocID="{733E9865-082E-49FA-9D6F-3B2DCD8059B0}" presName="hierRoot4" presStyleCnt="0"/>
      <dgm:spPr/>
    </dgm:pt>
    <dgm:pt modelId="{B4CCD131-7CB5-4B0F-B57A-9D432ADCA3CB}" type="pres">
      <dgm:prSet presAssocID="{733E9865-082E-49FA-9D6F-3B2DCD8059B0}" presName="composite4" presStyleCnt="0"/>
      <dgm:spPr/>
    </dgm:pt>
    <dgm:pt modelId="{4E7A51DA-7C29-403C-AB03-84E1B9D43C48}" type="pres">
      <dgm:prSet presAssocID="{733E9865-082E-49FA-9D6F-3B2DCD8059B0}" presName="background4" presStyleLbl="node4" presStyleIdx="3" presStyleCnt="14"/>
      <dgm:spPr>
        <a:solidFill>
          <a:schemeClr val="accent3">
            <a:lumMod val="50000"/>
          </a:schemeClr>
        </a:solidFill>
      </dgm:spPr>
    </dgm:pt>
    <dgm:pt modelId="{C018FCC0-99A8-4C1E-9225-CF0D1BBAF67F}" type="pres">
      <dgm:prSet presAssocID="{733E9865-082E-49FA-9D6F-3B2DCD8059B0}" presName="text4" presStyleLbl="fgAcc4" presStyleIdx="3" presStyleCnt="14">
        <dgm:presLayoutVars>
          <dgm:chPref val="3"/>
        </dgm:presLayoutVars>
      </dgm:prSet>
      <dgm:spPr/>
    </dgm:pt>
    <dgm:pt modelId="{68D3BBAE-5F9E-459E-844B-F15C0709C11D}" type="pres">
      <dgm:prSet presAssocID="{733E9865-082E-49FA-9D6F-3B2DCD8059B0}" presName="hierChild5" presStyleCnt="0"/>
      <dgm:spPr/>
    </dgm:pt>
    <dgm:pt modelId="{E3634725-A9E4-4F43-97FA-601C073F768E}" type="pres">
      <dgm:prSet presAssocID="{1B047CD9-B7C5-4FD2-A939-18EC0A8B4A4C}" presName="Name23" presStyleLbl="parChTrans1D4" presStyleIdx="4" presStyleCnt="14"/>
      <dgm:spPr/>
    </dgm:pt>
    <dgm:pt modelId="{348C2EA7-CB5A-42A4-BCCF-53A8BB944429}" type="pres">
      <dgm:prSet presAssocID="{F545CD62-ED14-4F66-9A35-83254FE04371}" presName="hierRoot4" presStyleCnt="0"/>
      <dgm:spPr/>
    </dgm:pt>
    <dgm:pt modelId="{6BC29AC0-F315-46D4-97A2-C4E472C5AB13}" type="pres">
      <dgm:prSet presAssocID="{F545CD62-ED14-4F66-9A35-83254FE04371}" presName="composite4" presStyleCnt="0"/>
      <dgm:spPr/>
    </dgm:pt>
    <dgm:pt modelId="{12A51803-C2BB-4399-9748-61D6B2D15E15}" type="pres">
      <dgm:prSet presAssocID="{F545CD62-ED14-4F66-9A35-83254FE04371}" presName="background4" presStyleLbl="node4" presStyleIdx="4" presStyleCnt="14"/>
      <dgm:spPr>
        <a:solidFill>
          <a:schemeClr val="accent3">
            <a:lumMod val="50000"/>
          </a:schemeClr>
        </a:solidFill>
      </dgm:spPr>
    </dgm:pt>
    <dgm:pt modelId="{BD5876FB-DD33-4AA7-8A29-2A2E265C8036}" type="pres">
      <dgm:prSet presAssocID="{F545CD62-ED14-4F66-9A35-83254FE04371}" presName="text4" presStyleLbl="fgAcc4" presStyleIdx="4" presStyleCnt="14">
        <dgm:presLayoutVars>
          <dgm:chPref val="3"/>
        </dgm:presLayoutVars>
      </dgm:prSet>
      <dgm:spPr/>
    </dgm:pt>
    <dgm:pt modelId="{FFF4DE0B-C254-4FFF-829B-FC33220E55B7}" type="pres">
      <dgm:prSet presAssocID="{F545CD62-ED14-4F66-9A35-83254FE04371}" presName="hierChild5" presStyleCnt="0"/>
      <dgm:spPr/>
    </dgm:pt>
    <dgm:pt modelId="{1D92A9E8-D4D4-41EF-95BE-15FD70B88241}" type="pres">
      <dgm:prSet presAssocID="{5F34C02C-F2AF-4F78-85B2-191EFA1C0AA1}" presName="Name23" presStyleLbl="parChTrans1D4" presStyleIdx="5" presStyleCnt="14"/>
      <dgm:spPr/>
    </dgm:pt>
    <dgm:pt modelId="{0F7DF49C-7263-45E4-923C-D89C6FE71CE7}" type="pres">
      <dgm:prSet presAssocID="{4995ADFD-0764-453E-8897-367D1A2BC895}" presName="hierRoot4" presStyleCnt="0"/>
      <dgm:spPr/>
    </dgm:pt>
    <dgm:pt modelId="{179FD718-B87B-452F-ADDF-756DFAF8EE60}" type="pres">
      <dgm:prSet presAssocID="{4995ADFD-0764-453E-8897-367D1A2BC895}" presName="composite4" presStyleCnt="0"/>
      <dgm:spPr/>
    </dgm:pt>
    <dgm:pt modelId="{865DCEF2-EE8E-4322-B227-90C37814652C}" type="pres">
      <dgm:prSet presAssocID="{4995ADFD-0764-453E-8897-367D1A2BC895}" presName="background4" presStyleLbl="node4" presStyleIdx="5" presStyleCnt="14"/>
      <dgm:spPr>
        <a:solidFill>
          <a:schemeClr val="accent3">
            <a:lumMod val="50000"/>
          </a:schemeClr>
        </a:solidFill>
      </dgm:spPr>
    </dgm:pt>
    <dgm:pt modelId="{EB7C73D2-DC2B-49BF-A3FE-13FF35BE0255}" type="pres">
      <dgm:prSet presAssocID="{4995ADFD-0764-453E-8897-367D1A2BC895}" presName="text4" presStyleLbl="fgAcc4" presStyleIdx="5" presStyleCnt="14">
        <dgm:presLayoutVars>
          <dgm:chPref val="3"/>
        </dgm:presLayoutVars>
      </dgm:prSet>
      <dgm:spPr/>
    </dgm:pt>
    <dgm:pt modelId="{56FC4E89-1290-4B4A-A533-458D8E341C9F}" type="pres">
      <dgm:prSet presAssocID="{4995ADFD-0764-453E-8897-367D1A2BC895}" presName="hierChild5" presStyleCnt="0"/>
      <dgm:spPr/>
    </dgm:pt>
    <dgm:pt modelId="{F9701A15-CC48-46F8-854A-459B049DAA47}" type="pres">
      <dgm:prSet presAssocID="{64E078F1-09DA-405D-8C2E-A967E468B19C}" presName="Name23" presStyleLbl="parChTrans1D4" presStyleIdx="6" presStyleCnt="14"/>
      <dgm:spPr/>
    </dgm:pt>
    <dgm:pt modelId="{85078257-13BA-43DC-BD1B-59E6EFE83B44}" type="pres">
      <dgm:prSet presAssocID="{3208D13E-7E07-4ED6-9CBF-9DF79C949B6B}" presName="hierRoot4" presStyleCnt="0"/>
      <dgm:spPr/>
    </dgm:pt>
    <dgm:pt modelId="{10532F6F-A9A0-4495-900C-E0519E3C3E89}" type="pres">
      <dgm:prSet presAssocID="{3208D13E-7E07-4ED6-9CBF-9DF79C949B6B}" presName="composite4" presStyleCnt="0"/>
      <dgm:spPr/>
    </dgm:pt>
    <dgm:pt modelId="{B9E7C96A-15A3-46AA-AB70-870BB76C6696}" type="pres">
      <dgm:prSet presAssocID="{3208D13E-7E07-4ED6-9CBF-9DF79C949B6B}" presName="background4" presStyleLbl="node4" presStyleIdx="6" presStyleCnt="14"/>
      <dgm:spPr/>
    </dgm:pt>
    <dgm:pt modelId="{AA969415-EF09-4803-B157-863BDBA5B958}" type="pres">
      <dgm:prSet presAssocID="{3208D13E-7E07-4ED6-9CBF-9DF79C949B6B}" presName="text4" presStyleLbl="fgAcc4" presStyleIdx="6" presStyleCnt="14">
        <dgm:presLayoutVars>
          <dgm:chPref val="3"/>
        </dgm:presLayoutVars>
      </dgm:prSet>
      <dgm:spPr/>
    </dgm:pt>
    <dgm:pt modelId="{696B7C3F-0CBA-4B63-B901-A16900A9F99C}" type="pres">
      <dgm:prSet presAssocID="{3208D13E-7E07-4ED6-9CBF-9DF79C949B6B}" presName="hierChild5" presStyleCnt="0"/>
      <dgm:spPr/>
    </dgm:pt>
    <dgm:pt modelId="{4A08346B-5BDF-45D1-920D-072BED36FE2E}" type="pres">
      <dgm:prSet presAssocID="{517DCE1F-C6CA-4B4F-AEBB-8C7F628EE952}" presName="Name23" presStyleLbl="parChTrans1D4" presStyleIdx="7" presStyleCnt="14"/>
      <dgm:spPr/>
    </dgm:pt>
    <dgm:pt modelId="{A35A3B56-AB53-4E41-8871-34BC3C47C6ED}" type="pres">
      <dgm:prSet presAssocID="{CA5DBB60-6147-47AB-AFE6-D684A4AB0CDD}" presName="hierRoot4" presStyleCnt="0"/>
      <dgm:spPr/>
    </dgm:pt>
    <dgm:pt modelId="{73F12247-7E59-4813-AA13-A0C1B819B7D4}" type="pres">
      <dgm:prSet presAssocID="{CA5DBB60-6147-47AB-AFE6-D684A4AB0CDD}" presName="composite4" presStyleCnt="0"/>
      <dgm:spPr/>
    </dgm:pt>
    <dgm:pt modelId="{7923E9EA-B844-4495-9B5D-7783E28264F3}" type="pres">
      <dgm:prSet presAssocID="{CA5DBB60-6147-47AB-AFE6-D684A4AB0CDD}" presName="background4" presStyleLbl="node4" presStyleIdx="7" presStyleCnt="14"/>
      <dgm:spPr/>
    </dgm:pt>
    <dgm:pt modelId="{71DAA55B-0B48-475B-BE66-4B6A58F86A62}" type="pres">
      <dgm:prSet presAssocID="{CA5DBB60-6147-47AB-AFE6-D684A4AB0CDD}" presName="text4" presStyleLbl="fgAcc4" presStyleIdx="7" presStyleCnt="14" custScaleX="163036">
        <dgm:presLayoutVars>
          <dgm:chPref val="3"/>
        </dgm:presLayoutVars>
      </dgm:prSet>
      <dgm:spPr/>
    </dgm:pt>
    <dgm:pt modelId="{AF429E7E-3B92-44E3-B195-B98E81A34363}" type="pres">
      <dgm:prSet presAssocID="{CA5DBB60-6147-47AB-AFE6-D684A4AB0CDD}" presName="hierChild5" presStyleCnt="0"/>
      <dgm:spPr/>
    </dgm:pt>
    <dgm:pt modelId="{93AE2E27-341F-49E7-9DEC-304695C7327C}" type="pres">
      <dgm:prSet presAssocID="{16ED240D-303D-416E-825B-B80DEE91ABB4}" presName="Name23" presStyleLbl="parChTrans1D4" presStyleIdx="8" presStyleCnt="14"/>
      <dgm:spPr/>
    </dgm:pt>
    <dgm:pt modelId="{41EC4E8A-4425-445C-A2D5-138C9886AAD0}" type="pres">
      <dgm:prSet presAssocID="{EAAC9675-734B-4853-A557-249BF5938615}" presName="hierRoot4" presStyleCnt="0"/>
      <dgm:spPr/>
    </dgm:pt>
    <dgm:pt modelId="{2F1C4F04-882F-4A2F-9E6F-0AB1736F15AE}" type="pres">
      <dgm:prSet presAssocID="{EAAC9675-734B-4853-A557-249BF5938615}" presName="composite4" presStyleCnt="0"/>
      <dgm:spPr/>
    </dgm:pt>
    <dgm:pt modelId="{11D6F000-1D43-4504-99C5-AF6627273B64}" type="pres">
      <dgm:prSet presAssocID="{EAAC9675-734B-4853-A557-249BF5938615}" presName="background4" presStyleLbl="node4" presStyleIdx="8" presStyleCnt="14"/>
      <dgm:spPr/>
    </dgm:pt>
    <dgm:pt modelId="{F80924B6-4961-4FC0-96B0-9E617EDDBE30}" type="pres">
      <dgm:prSet presAssocID="{EAAC9675-734B-4853-A557-249BF5938615}" presName="text4" presStyleLbl="fgAcc4" presStyleIdx="8" presStyleCnt="14">
        <dgm:presLayoutVars>
          <dgm:chPref val="3"/>
        </dgm:presLayoutVars>
      </dgm:prSet>
      <dgm:spPr/>
    </dgm:pt>
    <dgm:pt modelId="{0FEE83CC-7BD0-446D-BA64-102038A01AF0}" type="pres">
      <dgm:prSet presAssocID="{EAAC9675-734B-4853-A557-249BF5938615}" presName="hierChild5" presStyleCnt="0"/>
      <dgm:spPr/>
    </dgm:pt>
    <dgm:pt modelId="{F087583E-756D-4880-A10A-B1114EEA86A8}" type="pres">
      <dgm:prSet presAssocID="{61BA7940-C35F-4E69-ABB0-D13B4C37F9FD}" presName="Name23" presStyleLbl="parChTrans1D4" presStyleIdx="9" presStyleCnt="14"/>
      <dgm:spPr/>
    </dgm:pt>
    <dgm:pt modelId="{D094252E-7FCA-4C31-A3DD-58BC52379075}" type="pres">
      <dgm:prSet presAssocID="{4B87A26F-EFE6-4D64-B4F8-4EB3262737DB}" presName="hierRoot4" presStyleCnt="0"/>
      <dgm:spPr/>
    </dgm:pt>
    <dgm:pt modelId="{8F4A8F1D-C3F3-489F-AFBE-3D741919A2CF}" type="pres">
      <dgm:prSet presAssocID="{4B87A26F-EFE6-4D64-B4F8-4EB3262737DB}" presName="composite4" presStyleCnt="0"/>
      <dgm:spPr/>
    </dgm:pt>
    <dgm:pt modelId="{A370734E-CC54-490E-BF4B-DB9DEEA823F5}" type="pres">
      <dgm:prSet presAssocID="{4B87A26F-EFE6-4D64-B4F8-4EB3262737DB}" presName="background4" presStyleLbl="node4" presStyleIdx="9" presStyleCnt="14"/>
      <dgm:spPr/>
    </dgm:pt>
    <dgm:pt modelId="{0F7A4FA2-ED1F-4787-90F8-BF418521B98B}" type="pres">
      <dgm:prSet presAssocID="{4B87A26F-EFE6-4D64-B4F8-4EB3262737DB}" presName="text4" presStyleLbl="fgAcc4" presStyleIdx="9" presStyleCnt="14">
        <dgm:presLayoutVars>
          <dgm:chPref val="3"/>
        </dgm:presLayoutVars>
      </dgm:prSet>
      <dgm:spPr/>
    </dgm:pt>
    <dgm:pt modelId="{45C7A086-BF7C-48E3-96F4-553372978640}" type="pres">
      <dgm:prSet presAssocID="{4B87A26F-EFE6-4D64-B4F8-4EB3262737DB}" presName="hierChild5" presStyleCnt="0"/>
      <dgm:spPr/>
    </dgm:pt>
    <dgm:pt modelId="{88746698-A131-4379-BF9C-1576129E90CF}" type="pres">
      <dgm:prSet presAssocID="{B3201622-354F-478E-B483-899AA9D45060}" presName="Name23" presStyleLbl="parChTrans1D4" presStyleIdx="10" presStyleCnt="14"/>
      <dgm:spPr/>
    </dgm:pt>
    <dgm:pt modelId="{E01D8C6D-64AD-4D3C-B3D8-31AE0ED13BEC}" type="pres">
      <dgm:prSet presAssocID="{28387D92-85E2-4C1C-B0CD-DB917C13B97E}" presName="hierRoot4" presStyleCnt="0"/>
      <dgm:spPr/>
    </dgm:pt>
    <dgm:pt modelId="{5B726154-DA1A-44AD-9630-4F482E68EA02}" type="pres">
      <dgm:prSet presAssocID="{28387D92-85E2-4C1C-B0CD-DB917C13B97E}" presName="composite4" presStyleCnt="0"/>
      <dgm:spPr/>
    </dgm:pt>
    <dgm:pt modelId="{5A1E3C04-0AFD-4020-8712-298EA1810ADE}" type="pres">
      <dgm:prSet presAssocID="{28387D92-85E2-4C1C-B0CD-DB917C13B97E}" presName="background4" presStyleLbl="node4" presStyleIdx="10" presStyleCnt="14"/>
      <dgm:spPr/>
    </dgm:pt>
    <dgm:pt modelId="{DA67B2A7-F28D-4E22-8883-C58675AE0BAB}" type="pres">
      <dgm:prSet presAssocID="{28387D92-85E2-4C1C-B0CD-DB917C13B97E}" presName="text4" presStyleLbl="fgAcc4" presStyleIdx="10" presStyleCnt="14">
        <dgm:presLayoutVars>
          <dgm:chPref val="3"/>
        </dgm:presLayoutVars>
      </dgm:prSet>
      <dgm:spPr/>
    </dgm:pt>
    <dgm:pt modelId="{B615170F-DF3C-4AA5-A910-75E5C14D202F}" type="pres">
      <dgm:prSet presAssocID="{28387D92-85E2-4C1C-B0CD-DB917C13B97E}" presName="hierChild5" presStyleCnt="0"/>
      <dgm:spPr/>
    </dgm:pt>
    <dgm:pt modelId="{77DDCF46-F7DE-4EF0-96F2-94B199C0C107}" type="pres">
      <dgm:prSet presAssocID="{8382CBDF-800E-486F-B0A6-A8D455BD4CA1}" presName="Name23" presStyleLbl="parChTrans1D4" presStyleIdx="11" presStyleCnt="14"/>
      <dgm:spPr/>
    </dgm:pt>
    <dgm:pt modelId="{A11A9028-4D77-4ED4-8E16-B61EA8F79CAE}" type="pres">
      <dgm:prSet presAssocID="{C087AF1C-D921-4484-81A2-48D1BFAABCF3}" presName="hierRoot4" presStyleCnt="0"/>
      <dgm:spPr/>
    </dgm:pt>
    <dgm:pt modelId="{17F198B8-B8E9-4D67-8419-6CC324A47F51}" type="pres">
      <dgm:prSet presAssocID="{C087AF1C-D921-4484-81A2-48D1BFAABCF3}" presName="composite4" presStyleCnt="0"/>
      <dgm:spPr/>
    </dgm:pt>
    <dgm:pt modelId="{278A1541-DCBD-4117-831F-63E429E6D87C}" type="pres">
      <dgm:prSet presAssocID="{C087AF1C-D921-4484-81A2-48D1BFAABCF3}" presName="background4" presStyleLbl="node4" presStyleIdx="11" presStyleCnt="14"/>
      <dgm:spPr/>
    </dgm:pt>
    <dgm:pt modelId="{0F769BB2-D159-4599-A03A-9807924FFC05}" type="pres">
      <dgm:prSet presAssocID="{C087AF1C-D921-4484-81A2-48D1BFAABCF3}" presName="text4" presStyleLbl="fgAcc4" presStyleIdx="11" presStyleCnt="14" custScaleX="147260">
        <dgm:presLayoutVars>
          <dgm:chPref val="3"/>
        </dgm:presLayoutVars>
      </dgm:prSet>
      <dgm:spPr/>
    </dgm:pt>
    <dgm:pt modelId="{DC36774A-0DF6-414A-B21C-17D207662585}" type="pres">
      <dgm:prSet presAssocID="{C087AF1C-D921-4484-81A2-48D1BFAABCF3}" presName="hierChild5" presStyleCnt="0"/>
      <dgm:spPr/>
    </dgm:pt>
    <dgm:pt modelId="{67AC063A-A0C1-449A-8364-19678D007976}" type="pres">
      <dgm:prSet presAssocID="{853A6079-F1E3-4184-83B6-36821C0A5629}" presName="Name23" presStyleLbl="parChTrans1D4" presStyleIdx="12" presStyleCnt="14"/>
      <dgm:spPr/>
    </dgm:pt>
    <dgm:pt modelId="{AA4CACFE-E20E-452A-BB9B-DDABBC82CFA8}" type="pres">
      <dgm:prSet presAssocID="{6D8CC549-2D2A-45DD-8D60-633A464AFC2C}" presName="hierRoot4" presStyleCnt="0"/>
      <dgm:spPr/>
    </dgm:pt>
    <dgm:pt modelId="{A1BF78BC-CFE7-4DB5-969F-E8F667E54783}" type="pres">
      <dgm:prSet presAssocID="{6D8CC549-2D2A-45DD-8D60-633A464AFC2C}" presName="composite4" presStyleCnt="0"/>
      <dgm:spPr/>
    </dgm:pt>
    <dgm:pt modelId="{8E42393C-C662-4B53-94F2-578EC16E04B5}" type="pres">
      <dgm:prSet presAssocID="{6D8CC549-2D2A-45DD-8D60-633A464AFC2C}" presName="background4" presStyleLbl="node4" presStyleIdx="12" presStyleCnt="14"/>
      <dgm:spPr/>
    </dgm:pt>
    <dgm:pt modelId="{EBFDEB47-D50B-4DF9-A013-89C675B5CD21}" type="pres">
      <dgm:prSet presAssocID="{6D8CC549-2D2A-45DD-8D60-633A464AFC2C}" presName="text4" presStyleLbl="fgAcc4" presStyleIdx="12" presStyleCnt="14">
        <dgm:presLayoutVars>
          <dgm:chPref val="3"/>
        </dgm:presLayoutVars>
      </dgm:prSet>
      <dgm:spPr/>
    </dgm:pt>
    <dgm:pt modelId="{1B20D797-8B21-4B67-AE0C-46A3E461C4A0}" type="pres">
      <dgm:prSet presAssocID="{6D8CC549-2D2A-45DD-8D60-633A464AFC2C}" presName="hierChild5" presStyleCnt="0"/>
      <dgm:spPr/>
    </dgm:pt>
    <dgm:pt modelId="{1FAC5B0F-2ED2-458B-A827-040EE9B9E0F0}" type="pres">
      <dgm:prSet presAssocID="{D685E0E3-7344-4C61-ACEE-45DD7EBEBE0F}" presName="Name23" presStyleLbl="parChTrans1D4" presStyleIdx="13" presStyleCnt="14"/>
      <dgm:spPr/>
    </dgm:pt>
    <dgm:pt modelId="{53E8116C-CDA7-40C5-8B42-384A18827D98}" type="pres">
      <dgm:prSet presAssocID="{4771D721-D98A-42C1-9D31-5257FF3CB6EE}" presName="hierRoot4" presStyleCnt="0"/>
      <dgm:spPr/>
    </dgm:pt>
    <dgm:pt modelId="{822738CE-7A3E-4F51-9F11-391D136CE906}" type="pres">
      <dgm:prSet presAssocID="{4771D721-D98A-42C1-9D31-5257FF3CB6EE}" presName="composite4" presStyleCnt="0"/>
      <dgm:spPr/>
    </dgm:pt>
    <dgm:pt modelId="{8B4B2FB4-C4EF-4396-8DD8-C7CDCA3F4661}" type="pres">
      <dgm:prSet presAssocID="{4771D721-D98A-42C1-9D31-5257FF3CB6EE}" presName="background4" presStyleLbl="node4" presStyleIdx="13" presStyleCnt="14"/>
      <dgm:spPr/>
    </dgm:pt>
    <dgm:pt modelId="{2304BDEA-AE76-4B90-B40D-7B619E7D2794}" type="pres">
      <dgm:prSet presAssocID="{4771D721-D98A-42C1-9D31-5257FF3CB6EE}" presName="text4" presStyleLbl="fgAcc4" presStyleIdx="13" presStyleCnt="14">
        <dgm:presLayoutVars>
          <dgm:chPref val="3"/>
        </dgm:presLayoutVars>
      </dgm:prSet>
      <dgm:spPr/>
    </dgm:pt>
    <dgm:pt modelId="{1F4C8F89-6691-473F-A33E-C21529AE0AED}" type="pres">
      <dgm:prSet presAssocID="{4771D721-D98A-42C1-9D31-5257FF3CB6EE}" presName="hierChild5" presStyleCnt="0"/>
      <dgm:spPr/>
    </dgm:pt>
  </dgm:ptLst>
  <dgm:cxnLst>
    <dgm:cxn modelId="{B67E8801-7454-4A3B-BDD1-FCDE8B251F39}" srcId="{A07306EF-EBD7-416F-95DF-36569225480C}" destId="{C087AF1C-D921-4484-81A2-48D1BFAABCF3}" srcOrd="2" destOrd="0" parTransId="{8382CBDF-800E-486F-B0A6-A8D455BD4CA1}" sibTransId="{09DB32F3-263A-4512-AFEB-2AB694BB7313}"/>
    <dgm:cxn modelId="{96B09902-CE92-4170-A04C-49F768B279D5}" type="presOf" srcId="{CA5DBB60-6147-47AB-AFE6-D684A4AB0CDD}" destId="{71DAA55B-0B48-475B-BE66-4B6A58F86A62}" srcOrd="0" destOrd="0" presId="urn:microsoft.com/office/officeart/2005/8/layout/hierarchy1"/>
    <dgm:cxn modelId="{5B8BBD0A-C51C-4031-BA81-71753EC5B479}" type="presOf" srcId="{B11BEC7D-64C9-46AA-95A1-1E5EE9A315CF}" destId="{A994FB41-2735-4118-BDAA-87E3D8876090}" srcOrd="0" destOrd="0" presId="urn:microsoft.com/office/officeart/2005/8/layout/hierarchy1"/>
    <dgm:cxn modelId="{AADA500C-70EF-4F42-B2B5-287C02E5A99C}" type="presOf" srcId="{7BBAD704-2D0C-4FAA-9447-FEC0CF045888}" destId="{12897E65-6838-436A-99FD-73CA8BE4FB56}" srcOrd="0" destOrd="0" presId="urn:microsoft.com/office/officeart/2005/8/layout/hierarchy1"/>
    <dgm:cxn modelId="{B106EF11-DEB7-44EC-B6C7-658FF8A71FCC}" srcId="{CA5DBB60-6147-47AB-AFE6-D684A4AB0CDD}" destId="{4B87A26F-EFE6-4D64-B4F8-4EB3262737DB}" srcOrd="1" destOrd="0" parTransId="{61BA7940-C35F-4E69-ABB0-D13B4C37F9FD}" sibTransId="{00CAEB05-DC18-4AFD-9470-3D51724FF061}"/>
    <dgm:cxn modelId="{E77C8915-A55C-4E3F-A4D6-E613617D3D27}" srcId="{F9069BE4-40E1-4BCF-B1DE-52FBBFFC5107}" destId="{733E9865-082E-49FA-9D6F-3B2DCD8059B0}" srcOrd="0" destOrd="0" parTransId="{3ABD7525-5CA4-4A08-B15A-0303E06F3C0E}" sibTransId="{4048BCF2-CD9E-4FFB-B6AE-0E89FCCD80B3}"/>
    <dgm:cxn modelId="{4F40C72B-C17B-4638-B9DC-1488595F9494}" type="presOf" srcId="{853A6079-F1E3-4184-83B6-36821C0A5629}" destId="{67AC063A-A0C1-449A-8364-19678D007976}" srcOrd="0" destOrd="0" presId="urn:microsoft.com/office/officeart/2005/8/layout/hierarchy1"/>
    <dgm:cxn modelId="{C9CF473A-3995-4B36-B80A-0E4428924692}" type="presOf" srcId="{C087AF1C-D921-4484-81A2-48D1BFAABCF3}" destId="{0F769BB2-D159-4599-A03A-9807924FFC05}" srcOrd="0" destOrd="0" presId="urn:microsoft.com/office/officeart/2005/8/layout/hierarchy1"/>
    <dgm:cxn modelId="{6346A33F-F740-4F65-A9E2-8ACA4A806246}" type="presOf" srcId="{D685E0E3-7344-4C61-ACEE-45DD7EBEBE0F}" destId="{1FAC5B0F-2ED2-458B-A827-040EE9B9E0F0}" srcOrd="0" destOrd="0" presId="urn:microsoft.com/office/officeart/2005/8/layout/hierarchy1"/>
    <dgm:cxn modelId="{974E7364-8964-4BF6-8572-E4C08C7997D4}" type="presOf" srcId="{F9DD2A34-6573-4645-A644-83FF5C1759DB}" destId="{C5DE8032-14B7-48FE-BDD0-455577DE2468}" srcOrd="0" destOrd="0" presId="urn:microsoft.com/office/officeart/2005/8/layout/hierarchy1"/>
    <dgm:cxn modelId="{5B0B7764-F604-48B4-89FC-830C917B3FD2}" type="presOf" srcId="{DB0308B2-1942-4EED-B817-FE420BB9E3E7}" destId="{047DD6AF-BAC1-4B87-BEC1-1C4530BB7963}" srcOrd="0" destOrd="0" presId="urn:microsoft.com/office/officeart/2005/8/layout/hierarchy1"/>
    <dgm:cxn modelId="{437E7C45-23C2-41C7-8AE9-DA6E3556F549}" type="presOf" srcId="{5BE1E3C8-8745-40B9-9A8D-4BFED101E80F}" destId="{53C42D62-DD88-424D-A398-DC21C4AB9E0A}" srcOrd="0" destOrd="0" presId="urn:microsoft.com/office/officeart/2005/8/layout/hierarchy1"/>
    <dgm:cxn modelId="{517F8E47-25F9-45BF-B76E-BC0F3A5698D1}" type="presOf" srcId="{517DCE1F-C6CA-4B4F-AEBB-8C7F628EE952}" destId="{4A08346B-5BDF-45D1-920D-072BED36FE2E}" srcOrd="0" destOrd="0" presId="urn:microsoft.com/office/officeart/2005/8/layout/hierarchy1"/>
    <dgm:cxn modelId="{B7EC9847-143B-4EA1-946F-DF665283935D}" type="presOf" srcId="{9F291A28-15EF-4F94-9275-F2957CAAA8DA}" destId="{908184B3-878B-4E27-843A-597E806EDA78}" srcOrd="0" destOrd="0" presId="urn:microsoft.com/office/officeart/2005/8/layout/hierarchy1"/>
    <dgm:cxn modelId="{0852004A-C35E-464C-9344-A3C22C2D521D}" type="presOf" srcId="{8382CBDF-800E-486F-B0A6-A8D455BD4CA1}" destId="{77DDCF46-F7DE-4EF0-96F2-94B199C0C107}" srcOrd="0" destOrd="0" presId="urn:microsoft.com/office/officeart/2005/8/layout/hierarchy1"/>
    <dgm:cxn modelId="{5322ED6A-8245-42C7-9903-377437358A46}" type="presOf" srcId="{A07306EF-EBD7-416F-95DF-36569225480C}" destId="{959473E5-518C-43CB-879E-88E2EE28D29C}" srcOrd="0" destOrd="0" presId="urn:microsoft.com/office/officeart/2005/8/layout/hierarchy1"/>
    <dgm:cxn modelId="{C1EB794D-9DFB-4146-B05D-D4A53AED16F8}" srcId="{DB0308B2-1942-4EED-B817-FE420BB9E3E7}" destId="{915419AA-689D-46E9-89D5-C20D5BB6504F}" srcOrd="0" destOrd="0" parTransId="{27D599D1-8564-47EF-A259-7497320E2692}" sibTransId="{0C22549E-49B5-4237-B09D-5A7B7BCC487B}"/>
    <dgm:cxn modelId="{FECBF66E-3489-4FEB-9DA5-EFF8CA010692}" type="presOf" srcId="{4771D721-D98A-42C1-9D31-5257FF3CB6EE}" destId="{2304BDEA-AE76-4B90-B40D-7B619E7D2794}" srcOrd="0" destOrd="0" presId="urn:microsoft.com/office/officeart/2005/8/layout/hierarchy1"/>
    <dgm:cxn modelId="{4CC72F71-9E10-43D9-A5D3-CD28AAACFA3C}" type="presOf" srcId="{4B87A26F-EFE6-4D64-B4F8-4EB3262737DB}" destId="{0F7A4FA2-ED1F-4787-90F8-BF418521B98B}" srcOrd="0" destOrd="0" presId="urn:microsoft.com/office/officeart/2005/8/layout/hierarchy1"/>
    <dgm:cxn modelId="{EC775D56-6B79-4DF9-8B0D-9478AEFF5EA6}" type="presOf" srcId="{4995ADFD-0764-453E-8897-367D1A2BC895}" destId="{EB7C73D2-DC2B-49BF-A3FE-13FF35BE0255}" srcOrd="0" destOrd="0" presId="urn:microsoft.com/office/officeart/2005/8/layout/hierarchy1"/>
    <dgm:cxn modelId="{AB58D079-37E7-4EC8-8239-F72F4F2EF5B1}" type="presOf" srcId="{2AD675EF-596C-464A-A6B1-6E897EC5733A}" destId="{9A7CCF67-3BC1-4E30-9CD3-685303F7EDAB}" srcOrd="0" destOrd="0" presId="urn:microsoft.com/office/officeart/2005/8/layout/hierarchy1"/>
    <dgm:cxn modelId="{9E9AC47C-F7BC-43CE-A947-BB9D4E65776C}" srcId="{CA5DBB60-6147-47AB-AFE6-D684A4AB0CDD}" destId="{28387D92-85E2-4C1C-B0CD-DB917C13B97E}" srcOrd="2" destOrd="0" parTransId="{B3201622-354F-478E-B483-899AA9D45060}" sibTransId="{2A3E4827-3CBB-4F1B-B32D-0B5C61D38169}"/>
    <dgm:cxn modelId="{49F3967D-AE30-4787-B01D-ECE20298FA72}" type="presOf" srcId="{27D599D1-8564-47EF-A259-7497320E2692}" destId="{CFE174E4-51E0-4352-B0CB-F600C4BB5721}" srcOrd="0" destOrd="0" presId="urn:microsoft.com/office/officeart/2005/8/layout/hierarchy1"/>
    <dgm:cxn modelId="{ED8B2983-D59D-4365-A660-9215B643EECF}" srcId="{CA5DBB60-6147-47AB-AFE6-D684A4AB0CDD}" destId="{EAAC9675-734B-4853-A557-249BF5938615}" srcOrd="0" destOrd="0" parTransId="{16ED240D-303D-416E-825B-B80DEE91ABB4}" sibTransId="{14F2D8BC-5737-49BE-869F-ACD7C54D4BF1}"/>
    <dgm:cxn modelId="{702D6186-00F2-4E06-871C-A7005B381890}" srcId="{F461AD72-6A7E-433D-B579-A8B32E40DB2D}" destId="{F9069BE4-40E1-4BCF-B1DE-52FBBFFC5107}" srcOrd="0" destOrd="0" parTransId="{5BE1E3C8-8745-40B9-9A8D-4BFED101E80F}" sibTransId="{223B391B-F85D-4189-A1A2-5D5FB6ADB7F6}"/>
    <dgm:cxn modelId="{9A75C188-2653-4E50-A0EA-95C9358099E3}" srcId="{F9069BE4-40E1-4BCF-B1DE-52FBBFFC5107}" destId="{F545CD62-ED14-4F66-9A35-83254FE04371}" srcOrd="1" destOrd="0" parTransId="{1B047CD9-B7C5-4FD2-A939-18EC0A8B4A4C}" sibTransId="{8F4BF30F-5D2C-4DA0-B16D-3E0271BBB9D4}"/>
    <dgm:cxn modelId="{AA6CF28C-962C-47BC-8EB3-E11D976E7F0D}" srcId="{F9DD2A34-6573-4645-A644-83FF5C1759DB}" destId="{DB0308B2-1942-4EED-B817-FE420BB9E3E7}" srcOrd="0" destOrd="0" parTransId="{20AC3BB0-5F1B-4149-810C-57F6EF61F72B}" sibTransId="{E10D3D17-B00B-49A2-A262-70035028DFD4}"/>
    <dgm:cxn modelId="{57D13794-80E6-41B7-9B28-CA4419E3F9C3}" type="presOf" srcId="{64E078F1-09DA-405D-8C2E-A967E468B19C}" destId="{F9701A15-CC48-46F8-854A-459B049DAA47}" srcOrd="0" destOrd="0" presId="urn:microsoft.com/office/officeart/2005/8/layout/hierarchy1"/>
    <dgm:cxn modelId="{69CB5D94-E84E-4DE6-9B68-27A40DB38EC4}" type="presOf" srcId="{5F34C02C-F2AF-4F78-85B2-191EFA1C0AA1}" destId="{1D92A9E8-D4D4-41EF-95BE-15FD70B88241}" srcOrd="0" destOrd="0" presId="urn:microsoft.com/office/officeart/2005/8/layout/hierarchy1"/>
    <dgm:cxn modelId="{B9C49695-BFBF-4BC9-83B5-F7FCDAD863CA}" type="presOf" srcId="{733E9865-082E-49FA-9D6F-3B2DCD8059B0}" destId="{C018FCC0-99A8-4C1E-9225-CF0D1BBAF67F}" srcOrd="0" destOrd="0" presId="urn:microsoft.com/office/officeart/2005/8/layout/hierarchy1"/>
    <dgm:cxn modelId="{A1CF849D-7EB5-4F95-B6AA-10DFDC03F54E}" type="presOf" srcId="{61BA7940-C35F-4E69-ABB0-D13B4C37F9FD}" destId="{F087583E-756D-4880-A10A-B1114EEA86A8}" srcOrd="0" destOrd="0" presId="urn:microsoft.com/office/officeart/2005/8/layout/hierarchy1"/>
    <dgm:cxn modelId="{6C56BBA2-AA52-4E09-A420-C2ADBE2DCF00}" type="presOf" srcId="{B3201622-354F-478E-B483-899AA9D45060}" destId="{88746698-A131-4379-BF9C-1576129E90CF}" srcOrd="0" destOrd="0" presId="urn:microsoft.com/office/officeart/2005/8/layout/hierarchy1"/>
    <dgm:cxn modelId="{0FF398A4-749F-4C52-8011-6316114F7D44}" type="presOf" srcId="{F545CD62-ED14-4F66-9A35-83254FE04371}" destId="{BD5876FB-DD33-4AA7-8A29-2A2E265C8036}" srcOrd="0" destOrd="0" presId="urn:microsoft.com/office/officeart/2005/8/layout/hierarchy1"/>
    <dgm:cxn modelId="{22D10EA9-4A23-4689-A319-1B393A5F7DB4}" type="presOf" srcId="{F9069BE4-40E1-4BCF-B1DE-52FBBFFC5107}" destId="{5528564A-DBC7-4073-BC46-632F74926415}" srcOrd="0" destOrd="0" presId="urn:microsoft.com/office/officeart/2005/8/layout/hierarchy1"/>
    <dgm:cxn modelId="{DDE6CDBA-06CB-4F19-BC14-8F1A6248CCE5}" type="presOf" srcId="{6D8CC549-2D2A-45DD-8D60-633A464AFC2C}" destId="{EBFDEB47-D50B-4DF9-A013-89C675B5CD21}" srcOrd="0" destOrd="0" presId="urn:microsoft.com/office/officeart/2005/8/layout/hierarchy1"/>
    <dgm:cxn modelId="{B4C321BD-CC7D-4176-84F2-C1B89543CE26}" type="presOf" srcId="{1B047CD9-B7C5-4FD2-A939-18EC0A8B4A4C}" destId="{E3634725-A9E4-4F43-97FA-601C073F768E}" srcOrd="0" destOrd="0" presId="urn:microsoft.com/office/officeart/2005/8/layout/hierarchy1"/>
    <dgm:cxn modelId="{553E5EC5-00A4-40F8-A5E4-51C11895BAC1}" type="presOf" srcId="{3208D13E-7E07-4ED6-9CBF-9DF79C949B6B}" destId="{AA969415-EF09-4803-B157-863BDBA5B958}" srcOrd="0" destOrd="0" presId="urn:microsoft.com/office/officeart/2005/8/layout/hierarchy1"/>
    <dgm:cxn modelId="{0ADD02C9-DFB8-44B1-832B-754B41973836}" srcId="{C087AF1C-D921-4484-81A2-48D1BFAABCF3}" destId="{6D8CC549-2D2A-45DD-8D60-633A464AFC2C}" srcOrd="0" destOrd="0" parTransId="{853A6079-F1E3-4184-83B6-36821C0A5629}" sibTransId="{3AC95E01-54D2-420C-BE61-336693563CE0}"/>
    <dgm:cxn modelId="{BB3DB6CC-B8BE-463B-9694-338AFDCB8FB4}" type="presOf" srcId="{915419AA-689D-46E9-89D5-C20D5BB6504F}" destId="{381FCF4C-35EB-427C-8B57-EFEB706C77E0}" srcOrd="0" destOrd="0" presId="urn:microsoft.com/office/officeart/2005/8/layout/hierarchy1"/>
    <dgm:cxn modelId="{0136C7D2-8A7A-4FC9-9326-F18516F1FB97}" srcId="{A07306EF-EBD7-416F-95DF-36569225480C}" destId="{CA5DBB60-6147-47AB-AFE6-D684A4AB0CDD}" srcOrd="1" destOrd="0" parTransId="{517DCE1F-C6CA-4B4F-AEBB-8C7F628EE952}" sibTransId="{46ADF02D-954A-448F-88EC-E93B17FA9662}"/>
    <dgm:cxn modelId="{98760FDE-6A9E-46A7-9BAF-0B9A6984B582}" srcId="{2AD675EF-596C-464A-A6B1-6E897EC5733A}" destId="{3208D13E-7E07-4ED6-9CBF-9DF79C949B6B}" srcOrd="1" destOrd="0" parTransId="{64E078F1-09DA-405D-8C2E-A967E468B19C}" sibTransId="{2087E16B-0876-4050-A842-49FEB1E2A088}"/>
    <dgm:cxn modelId="{EC401EE0-9C2B-44BD-80B2-4FBFBB54FE25}" srcId="{915419AA-689D-46E9-89D5-C20D5BB6504F}" destId="{A07306EF-EBD7-416F-95DF-36569225480C}" srcOrd="0" destOrd="0" parTransId="{B11BEC7D-64C9-46AA-95A1-1E5EE9A315CF}" sibTransId="{C581670B-C8E9-4247-B796-094A4815D07C}"/>
    <dgm:cxn modelId="{6A01F7E4-7748-4663-9BD4-957B56545F5A}" srcId="{A07306EF-EBD7-416F-95DF-36569225480C}" destId="{2AD675EF-596C-464A-A6B1-6E897EC5733A}" srcOrd="0" destOrd="0" parTransId="{7BBAD704-2D0C-4FAA-9447-FEC0CF045888}" sibTransId="{AEDC6826-5D4D-442B-BD21-CB71D8060A35}"/>
    <dgm:cxn modelId="{3FDD09E5-8F34-4B5A-A81C-405F9D39D7FB}" type="presOf" srcId="{EAAC9675-734B-4853-A557-249BF5938615}" destId="{F80924B6-4961-4FC0-96B0-9E617EDDBE30}" srcOrd="0" destOrd="0" presId="urn:microsoft.com/office/officeart/2005/8/layout/hierarchy1"/>
    <dgm:cxn modelId="{20DB51E5-75AA-4B4D-A286-8CB6899DC683}" type="presOf" srcId="{3ABD7525-5CA4-4A08-B15A-0303E06F3C0E}" destId="{1F84F0C8-1C1D-42A1-A502-E721AEBA7680}" srcOrd="0" destOrd="0" presId="urn:microsoft.com/office/officeart/2005/8/layout/hierarchy1"/>
    <dgm:cxn modelId="{DBA6D1EF-8875-4DC3-ABB2-5CB27C6096AE}" srcId="{C087AF1C-D921-4484-81A2-48D1BFAABCF3}" destId="{4771D721-D98A-42C1-9D31-5257FF3CB6EE}" srcOrd="1" destOrd="0" parTransId="{D685E0E3-7344-4C61-ACEE-45DD7EBEBE0F}" sibTransId="{C6C8AB0C-101C-4DDF-92C4-C4A198B7B9E3}"/>
    <dgm:cxn modelId="{000CFDF6-F863-4138-8558-C3D2830F981D}" type="presOf" srcId="{F461AD72-6A7E-433D-B579-A8B32E40DB2D}" destId="{C28558B7-4413-4977-BD2E-160312143D78}" srcOrd="0" destOrd="0" presId="urn:microsoft.com/office/officeart/2005/8/layout/hierarchy1"/>
    <dgm:cxn modelId="{C5909CF9-EC84-45AA-BD4C-DD90D8EB3BF9}" type="presOf" srcId="{16ED240D-303D-416E-825B-B80DEE91ABB4}" destId="{93AE2E27-341F-49E7-9DEC-304695C7327C}" srcOrd="0" destOrd="0" presId="urn:microsoft.com/office/officeart/2005/8/layout/hierarchy1"/>
    <dgm:cxn modelId="{EB9CB9FC-766C-4118-8499-BE3D1AAB1852}" type="presOf" srcId="{28387D92-85E2-4C1C-B0CD-DB917C13B97E}" destId="{DA67B2A7-F28D-4E22-8883-C58675AE0BAB}" srcOrd="0" destOrd="0" presId="urn:microsoft.com/office/officeart/2005/8/layout/hierarchy1"/>
    <dgm:cxn modelId="{D92132FE-C095-49B5-AB1A-D5106233A412}" srcId="{2AD675EF-596C-464A-A6B1-6E897EC5733A}" destId="{F461AD72-6A7E-433D-B579-A8B32E40DB2D}" srcOrd="0" destOrd="0" parTransId="{9F291A28-15EF-4F94-9275-F2957CAAA8DA}" sibTransId="{06C57732-3C23-45DB-A8A4-BAC59FDB9A9E}"/>
    <dgm:cxn modelId="{C219B5FF-E86E-4CB3-9AE3-1B93A695862E}" srcId="{F461AD72-6A7E-433D-B579-A8B32E40DB2D}" destId="{4995ADFD-0764-453E-8897-367D1A2BC895}" srcOrd="1" destOrd="0" parTransId="{5F34C02C-F2AF-4F78-85B2-191EFA1C0AA1}" sibTransId="{B13A31BF-A6A5-4D3E-92EF-B301D7D9D60D}"/>
    <dgm:cxn modelId="{8BABD177-8458-4CEB-9B80-FF75EE2C0014}" type="presParOf" srcId="{C5DE8032-14B7-48FE-BDD0-455577DE2468}" destId="{E3E6D3D1-F505-45EF-A1B9-EEDBBDC5C839}" srcOrd="0" destOrd="0" presId="urn:microsoft.com/office/officeart/2005/8/layout/hierarchy1"/>
    <dgm:cxn modelId="{29853340-543D-4B87-89D8-DAB979468E51}" type="presParOf" srcId="{E3E6D3D1-F505-45EF-A1B9-EEDBBDC5C839}" destId="{31CC4D23-551E-4571-B6DB-9ECDDE284473}" srcOrd="0" destOrd="0" presId="urn:microsoft.com/office/officeart/2005/8/layout/hierarchy1"/>
    <dgm:cxn modelId="{229BA186-9C4A-48F5-B06A-851031B2C2DF}" type="presParOf" srcId="{31CC4D23-551E-4571-B6DB-9ECDDE284473}" destId="{4498BEA0-B2F7-4C97-8F4B-37E8E57B8A0B}" srcOrd="0" destOrd="0" presId="urn:microsoft.com/office/officeart/2005/8/layout/hierarchy1"/>
    <dgm:cxn modelId="{80EE1ED4-7051-452A-9E6C-73842612A038}" type="presParOf" srcId="{31CC4D23-551E-4571-B6DB-9ECDDE284473}" destId="{047DD6AF-BAC1-4B87-BEC1-1C4530BB7963}" srcOrd="1" destOrd="0" presId="urn:microsoft.com/office/officeart/2005/8/layout/hierarchy1"/>
    <dgm:cxn modelId="{7DE0A680-1803-4E65-B474-934D65C65A7D}" type="presParOf" srcId="{E3E6D3D1-F505-45EF-A1B9-EEDBBDC5C839}" destId="{A4BE8181-2793-4FB2-BDF8-02EF1155A76D}" srcOrd="1" destOrd="0" presId="urn:microsoft.com/office/officeart/2005/8/layout/hierarchy1"/>
    <dgm:cxn modelId="{BB62E279-DDE4-4A65-9339-EF2F58CB762F}" type="presParOf" srcId="{A4BE8181-2793-4FB2-BDF8-02EF1155A76D}" destId="{CFE174E4-51E0-4352-B0CB-F600C4BB5721}" srcOrd="0" destOrd="0" presId="urn:microsoft.com/office/officeart/2005/8/layout/hierarchy1"/>
    <dgm:cxn modelId="{6F928435-5A89-4C99-88E7-2C3062F67943}" type="presParOf" srcId="{A4BE8181-2793-4FB2-BDF8-02EF1155A76D}" destId="{C2EA6043-F8C4-4DCA-8FF3-0A75DEDE1C9A}" srcOrd="1" destOrd="0" presId="urn:microsoft.com/office/officeart/2005/8/layout/hierarchy1"/>
    <dgm:cxn modelId="{7661BC2D-BC2B-4B46-9735-71F6DA68E19D}" type="presParOf" srcId="{C2EA6043-F8C4-4DCA-8FF3-0A75DEDE1C9A}" destId="{BD330B84-85E4-49FA-96F8-FC9CDF04A2AD}" srcOrd="0" destOrd="0" presId="urn:microsoft.com/office/officeart/2005/8/layout/hierarchy1"/>
    <dgm:cxn modelId="{509BADD3-AA18-46E2-9D9D-140B3B1E7CE8}" type="presParOf" srcId="{BD330B84-85E4-49FA-96F8-FC9CDF04A2AD}" destId="{DAF4E57C-86B5-4898-9E5C-1185AAED24B2}" srcOrd="0" destOrd="0" presId="urn:microsoft.com/office/officeart/2005/8/layout/hierarchy1"/>
    <dgm:cxn modelId="{6F3F6B07-17E8-43DA-8EAD-A3F6CF882BAC}" type="presParOf" srcId="{BD330B84-85E4-49FA-96F8-FC9CDF04A2AD}" destId="{381FCF4C-35EB-427C-8B57-EFEB706C77E0}" srcOrd="1" destOrd="0" presId="urn:microsoft.com/office/officeart/2005/8/layout/hierarchy1"/>
    <dgm:cxn modelId="{B4AE9F65-B5F0-4654-A5DD-93168657B8D2}" type="presParOf" srcId="{C2EA6043-F8C4-4DCA-8FF3-0A75DEDE1C9A}" destId="{DD5A0273-C096-4468-BC97-3C7C93BD2036}" srcOrd="1" destOrd="0" presId="urn:microsoft.com/office/officeart/2005/8/layout/hierarchy1"/>
    <dgm:cxn modelId="{4E328FEA-26EB-4C89-8935-4F18C1E67D02}" type="presParOf" srcId="{DD5A0273-C096-4468-BC97-3C7C93BD2036}" destId="{A994FB41-2735-4118-BDAA-87E3D8876090}" srcOrd="0" destOrd="0" presId="urn:microsoft.com/office/officeart/2005/8/layout/hierarchy1"/>
    <dgm:cxn modelId="{7A221B1B-6210-4FF2-82AB-2A1E68CDC6C9}" type="presParOf" srcId="{DD5A0273-C096-4468-BC97-3C7C93BD2036}" destId="{A42304C2-F35E-4745-A2B9-3D86B836920A}" srcOrd="1" destOrd="0" presId="urn:microsoft.com/office/officeart/2005/8/layout/hierarchy1"/>
    <dgm:cxn modelId="{5064EAF6-0D5F-453D-BA9F-2860D9F5D06F}" type="presParOf" srcId="{A42304C2-F35E-4745-A2B9-3D86B836920A}" destId="{689192FC-1FEF-4E63-8C50-2A4AEEB3C442}" srcOrd="0" destOrd="0" presId="urn:microsoft.com/office/officeart/2005/8/layout/hierarchy1"/>
    <dgm:cxn modelId="{644323E0-758B-432D-B9B8-75FA6B15FF2D}" type="presParOf" srcId="{689192FC-1FEF-4E63-8C50-2A4AEEB3C442}" destId="{46C40F82-7661-449F-BB21-6F6A6A5BA486}" srcOrd="0" destOrd="0" presId="urn:microsoft.com/office/officeart/2005/8/layout/hierarchy1"/>
    <dgm:cxn modelId="{E4187543-B866-4A9B-B390-48C579E52B33}" type="presParOf" srcId="{689192FC-1FEF-4E63-8C50-2A4AEEB3C442}" destId="{959473E5-518C-43CB-879E-88E2EE28D29C}" srcOrd="1" destOrd="0" presId="urn:microsoft.com/office/officeart/2005/8/layout/hierarchy1"/>
    <dgm:cxn modelId="{1AE84F46-39DE-421E-8D83-A1F86D89F25F}" type="presParOf" srcId="{A42304C2-F35E-4745-A2B9-3D86B836920A}" destId="{5A415712-E6B4-4370-B36D-0C2E8170F212}" srcOrd="1" destOrd="0" presId="urn:microsoft.com/office/officeart/2005/8/layout/hierarchy1"/>
    <dgm:cxn modelId="{CBC7D551-3839-4E1D-9C05-5D659AF30968}" type="presParOf" srcId="{5A415712-E6B4-4370-B36D-0C2E8170F212}" destId="{12897E65-6838-436A-99FD-73CA8BE4FB56}" srcOrd="0" destOrd="0" presId="urn:microsoft.com/office/officeart/2005/8/layout/hierarchy1"/>
    <dgm:cxn modelId="{5E73072A-A7E8-457E-92A8-9CD3200364D8}" type="presParOf" srcId="{5A415712-E6B4-4370-B36D-0C2E8170F212}" destId="{5D0BD9B3-9F14-4DCE-B606-DFC1DC6FE0CF}" srcOrd="1" destOrd="0" presId="urn:microsoft.com/office/officeart/2005/8/layout/hierarchy1"/>
    <dgm:cxn modelId="{E202E9E8-1202-427E-A8A2-FB12A31A54D4}" type="presParOf" srcId="{5D0BD9B3-9F14-4DCE-B606-DFC1DC6FE0CF}" destId="{72F4C64D-CAAC-4598-8425-EA7259FAFC52}" srcOrd="0" destOrd="0" presId="urn:microsoft.com/office/officeart/2005/8/layout/hierarchy1"/>
    <dgm:cxn modelId="{3E06792D-08D4-40DB-A703-5885CABBA9BD}" type="presParOf" srcId="{72F4C64D-CAAC-4598-8425-EA7259FAFC52}" destId="{AE7EFE9C-2904-4AA2-B479-20987EAAA2C5}" srcOrd="0" destOrd="0" presId="urn:microsoft.com/office/officeart/2005/8/layout/hierarchy1"/>
    <dgm:cxn modelId="{C2EDCE00-5DD4-49FA-A665-FF63B3DD7AB1}" type="presParOf" srcId="{72F4C64D-CAAC-4598-8425-EA7259FAFC52}" destId="{9A7CCF67-3BC1-4E30-9CD3-685303F7EDAB}" srcOrd="1" destOrd="0" presId="urn:microsoft.com/office/officeart/2005/8/layout/hierarchy1"/>
    <dgm:cxn modelId="{E6785142-2F95-4196-82AD-3AF8FCFFD4C9}" type="presParOf" srcId="{5D0BD9B3-9F14-4DCE-B606-DFC1DC6FE0CF}" destId="{974A9B96-7B3D-4A4F-8D6D-99659CBF4076}" srcOrd="1" destOrd="0" presId="urn:microsoft.com/office/officeart/2005/8/layout/hierarchy1"/>
    <dgm:cxn modelId="{B15B5BF8-9B18-4A4B-A1AD-86EE3ED0FB24}" type="presParOf" srcId="{974A9B96-7B3D-4A4F-8D6D-99659CBF4076}" destId="{908184B3-878B-4E27-843A-597E806EDA78}" srcOrd="0" destOrd="0" presId="urn:microsoft.com/office/officeart/2005/8/layout/hierarchy1"/>
    <dgm:cxn modelId="{0E0B8105-D706-4EB3-B422-BCBAA272B235}" type="presParOf" srcId="{974A9B96-7B3D-4A4F-8D6D-99659CBF4076}" destId="{D973D605-F142-484E-81CA-1CC9D449E1A1}" srcOrd="1" destOrd="0" presId="urn:microsoft.com/office/officeart/2005/8/layout/hierarchy1"/>
    <dgm:cxn modelId="{6573FA49-8D4F-4F39-9839-58058ECBB644}" type="presParOf" srcId="{D973D605-F142-484E-81CA-1CC9D449E1A1}" destId="{F00B5FFA-4EAD-4654-9F13-C90CE4D466E8}" srcOrd="0" destOrd="0" presId="urn:microsoft.com/office/officeart/2005/8/layout/hierarchy1"/>
    <dgm:cxn modelId="{E07BA84C-A2DF-454D-9FC6-D014444C5240}" type="presParOf" srcId="{F00B5FFA-4EAD-4654-9F13-C90CE4D466E8}" destId="{78500BCD-F782-4196-9E77-E77EF1B6D98E}" srcOrd="0" destOrd="0" presId="urn:microsoft.com/office/officeart/2005/8/layout/hierarchy1"/>
    <dgm:cxn modelId="{953384FF-1F1A-4F50-94C1-8B111AF714CC}" type="presParOf" srcId="{F00B5FFA-4EAD-4654-9F13-C90CE4D466E8}" destId="{C28558B7-4413-4977-BD2E-160312143D78}" srcOrd="1" destOrd="0" presId="urn:microsoft.com/office/officeart/2005/8/layout/hierarchy1"/>
    <dgm:cxn modelId="{3777D26E-5639-4A4A-ABA3-48C5D57A3E20}" type="presParOf" srcId="{D973D605-F142-484E-81CA-1CC9D449E1A1}" destId="{07F857C5-E9F6-41B0-857D-37FEC58B926E}" srcOrd="1" destOrd="0" presId="urn:microsoft.com/office/officeart/2005/8/layout/hierarchy1"/>
    <dgm:cxn modelId="{3033D5B4-A3C6-4717-B3CA-0336AEB33C7D}" type="presParOf" srcId="{07F857C5-E9F6-41B0-857D-37FEC58B926E}" destId="{53C42D62-DD88-424D-A398-DC21C4AB9E0A}" srcOrd="0" destOrd="0" presId="urn:microsoft.com/office/officeart/2005/8/layout/hierarchy1"/>
    <dgm:cxn modelId="{CE3F4FD0-2713-42FC-9A11-ACD8CE1F5CDF}" type="presParOf" srcId="{07F857C5-E9F6-41B0-857D-37FEC58B926E}" destId="{8FA62C0A-D011-4F9F-8C0F-2D9952059A27}" srcOrd="1" destOrd="0" presId="urn:microsoft.com/office/officeart/2005/8/layout/hierarchy1"/>
    <dgm:cxn modelId="{B707F38A-97D0-47E5-9313-72AB74F64A99}" type="presParOf" srcId="{8FA62C0A-D011-4F9F-8C0F-2D9952059A27}" destId="{BDE1704D-7631-4738-ACA2-81C63C6E23E1}" srcOrd="0" destOrd="0" presId="urn:microsoft.com/office/officeart/2005/8/layout/hierarchy1"/>
    <dgm:cxn modelId="{406226F4-2D08-43F0-814C-265AD5461115}" type="presParOf" srcId="{BDE1704D-7631-4738-ACA2-81C63C6E23E1}" destId="{9D09E4F3-760B-4556-90A2-9B0CEEF57E69}" srcOrd="0" destOrd="0" presId="urn:microsoft.com/office/officeart/2005/8/layout/hierarchy1"/>
    <dgm:cxn modelId="{D6708303-F10D-4CC2-BF9C-377C72542BD0}" type="presParOf" srcId="{BDE1704D-7631-4738-ACA2-81C63C6E23E1}" destId="{5528564A-DBC7-4073-BC46-632F74926415}" srcOrd="1" destOrd="0" presId="urn:microsoft.com/office/officeart/2005/8/layout/hierarchy1"/>
    <dgm:cxn modelId="{047536D9-00AC-4A15-9331-1981C2F21643}" type="presParOf" srcId="{8FA62C0A-D011-4F9F-8C0F-2D9952059A27}" destId="{E871A73E-2E1F-47A3-B3C4-EFE219CD5884}" srcOrd="1" destOrd="0" presId="urn:microsoft.com/office/officeart/2005/8/layout/hierarchy1"/>
    <dgm:cxn modelId="{66B39EFD-C6ED-4E6A-A25C-98DDCF50C5E1}" type="presParOf" srcId="{E871A73E-2E1F-47A3-B3C4-EFE219CD5884}" destId="{1F84F0C8-1C1D-42A1-A502-E721AEBA7680}" srcOrd="0" destOrd="0" presId="urn:microsoft.com/office/officeart/2005/8/layout/hierarchy1"/>
    <dgm:cxn modelId="{D9C7EBFA-8C39-4B24-B568-9EE35505BF45}" type="presParOf" srcId="{E871A73E-2E1F-47A3-B3C4-EFE219CD5884}" destId="{E87204A1-E0A3-423F-813C-101FE3B523DF}" srcOrd="1" destOrd="0" presId="urn:microsoft.com/office/officeart/2005/8/layout/hierarchy1"/>
    <dgm:cxn modelId="{B0A29AE6-EE57-4ACC-854C-0D6B20B3F9C4}" type="presParOf" srcId="{E87204A1-E0A3-423F-813C-101FE3B523DF}" destId="{B4CCD131-7CB5-4B0F-B57A-9D432ADCA3CB}" srcOrd="0" destOrd="0" presId="urn:microsoft.com/office/officeart/2005/8/layout/hierarchy1"/>
    <dgm:cxn modelId="{69CDEDB7-7E21-488C-A127-AECC16FA3E25}" type="presParOf" srcId="{B4CCD131-7CB5-4B0F-B57A-9D432ADCA3CB}" destId="{4E7A51DA-7C29-403C-AB03-84E1B9D43C48}" srcOrd="0" destOrd="0" presId="urn:microsoft.com/office/officeart/2005/8/layout/hierarchy1"/>
    <dgm:cxn modelId="{3D43EAB8-19EA-49F2-BE5A-855F0CD789B3}" type="presParOf" srcId="{B4CCD131-7CB5-4B0F-B57A-9D432ADCA3CB}" destId="{C018FCC0-99A8-4C1E-9225-CF0D1BBAF67F}" srcOrd="1" destOrd="0" presId="urn:microsoft.com/office/officeart/2005/8/layout/hierarchy1"/>
    <dgm:cxn modelId="{2ED10846-6F32-4EE7-8869-276A6C050CB9}" type="presParOf" srcId="{E87204A1-E0A3-423F-813C-101FE3B523DF}" destId="{68D3BBAE-5F9E-459E-844B-F15C0709C11D}" srcOrd="1" destOrd="0" presId="urn:microsoft.com/office/officeart/2005/8/layout/hierarchy1"/>
    <dgm:cxn modelId="{9F3C89D7-9D92-402D-AF70-F99466DC3F83}" type="presParOf" srcId="{E871A73E-2E1F-47A3-B3C4-EFE219CD5884}" destId="{E3634725-A9E4-4F43-97FA-601C073F768E}" srcOrd="2" destOrd="0" presId="urn:microsoft.com/office/officeart/2005/8/layout/hierarchy1"/>
    <dgm:cxn modelId="{B57E8531-A198-4FFF-9F95-63DDD7FD4517}" type="presParOf" srcId="{E871A73E-2E1F-47A3-B3C4-EFE219CD5884}" destId="{348C2EA7-CB5A-42A4-BCCF-53A8BB944429}" srcOrd="3" destOrd="0" presId="urn:microsoft.com/office/officeart/2005/8/layout/hierarchy1"/>
    <dgm:cxn modelId="{BAE2E876-587F-48B3-91FD-B6B4BCABF343}" type="presParOf" srcId="{348C2EA7-CB5A-42A4-BCCF-53A8BB944429}" destId="{6BC29AC0-F315-46D4-97A2-C4E472C5AB13}" srcOrd="0" destOrd="0" presId="urn:microsoft.com/office/officeart/2005/8/layout/hierarchy1"/>
    <dgm:cxn modelId="{468978B4-D0E4-4652-B0C1-D227799BAB27}" type="presParOf" srcId="{6BC29AC0-F315-46D4-97A2-C4E472C5AB13}" destId="{12A51803-C2BB-4399-9748-61D6B2D15E15}" srcOrd="0" destOrd="0" presId="urn:microsoft.com/office/officeart/2005/8/layout/hierarchy1"/>
    <dgm:cxn modelId="{93897C54-282C-4634-94F5-76DD798C237F}" type="presParOf" srcId="{6BC29AC0-F315-46D4-97A2-C4E472C5AB13}" destId="{BD5876FB-DD33-4AA7-8A29-2A2E265C8036}" srcOrd="1" destOrd="0" presId="urn:microsoft.com/office/officeart/2005/8/layout/hierarchy1"/>
    <dgm:cxn modelId="{4A51C7A0-1634-40DE-A767-A5B33018A19B}" type="presParOf" srcId="{348C2EA7-CB5A-42A4-BCCF-53A8BB944429}" destId="{FFF4DE0B-C254-4FFF-829B-FC33220E55B7}" srcOrd="1" destOrd="0" presId="urn:microsoft.com/office/officeart/2005/8/layout/hierarchy1"/>
    <dgm:cxn modelId="{7729A66C-54D2-44E7-95C1-7ED27D0F05C9}" type="presParOf" srcId="{07F857C5-E9F6-41B0-857D-37FEC58B926E}" destId="{1D92A9E8-D4D4-41EF-95BE-15FD70B88241}" srcOrd="2" destOrd="0" presId="urn:microsoft.com/office/officeart/2005/8/layout/hierarchy1"/>
    <dgm:cxn modelId="{8DBB3FA6-A089-40CB-BABC-E1222C214E2B}" type="presParOf" srcId="{07F857C5-E9F6-41B0-857D-37FEC58B926E}" destId="{0F7DF49C-7263-45E4-923C-D89C6FE71CE7}" srcOrd="3" destOrd="0" presId="urn:microsoft.com/office/officeart/2005/8/layout/hierarchy1"/>
    <dgm:cxn modelId="{C6402534-0705-4442-8390-E4502BC0FF67}" type="presParOf" srcId="{0F7DF49C-7263-45E4-923C-D89C6FE71CE7}" destId="{179FD718-B87B-452F-ADDF-756DFAF8EE60}" srcOrd="0" destOrd="0" presId="urn:microsoft.com/office/officeart/2005/8/layout/hierarchy1"/>
    <dgm:cxn modelId="{DBB1E0F1-B432-498F-851F-159F9DD64852}" type="presParOf" srcId="{179FD718-B87B-452F-ADDF-756DFAF8EE60}" destId="{865DCEF2-EE8E-4322-B227-90C37814652C}" srcOrd="0" destOrd="0" presId="urn:microsoft.com/office/officeart/2005/8/layout/hierarchy1"/>
    <dgm:cxn modelId="{A7396BB1-DCB6-4F44-94A5-8C7FA73B6A62}" type="presParOf" srcId="{179FD718-B87B-452F-ADDF-756DFAF8EE60}" destId="{EB7C73D2-DC2B-49BF-A3FE-13FF35BE0255}" srcOrd="1" destOrd="0" presId="urn:microsoft.com/office/officeart/2005/8/layout/hierarchy1"/>
    <dgm:cxn modelId="{FB1221A5-2705-4100-B524-434542866C10}" type="presParOf" srcId="{0F7DF49C-7263-45E4-923C-D89C6FE71CE7}" destId="{56FC4E89-1290-4B4A-A533-458D8E341C9F}" srcOrd="1" destOrd="0" presId="urn:microsoft.com/office/officeart/2005/8/layout/hierarchy1"/>
    <dgm:cxn modelId="{3927A5CD-8EEB-4B40-B897-294C4E31FAC2}" type="presParOf" srcId="{974A9B96-7B3D-4A4F-8D6D-99659CBF4076}" destId="{F9701A15-CC48-46F8-854A-459B049DAA47}" srcOrd="2" destOrd="0" presId="urn:microsoft.com/office/officeart/2005/8/layout/hierarchy1"/>
    <dgm:cxn modelId="{3CA8EFC9-D6E1-4866-9EC7-B3014568E3C9}" type="presParOf" srcId="{974A9B96-7B3D-4A4F-8D6D-99659CBF4076}" destId="{85078257-13BA-43DC-BD1B-59E6EFE83B44}" srcOrd="3" destOrd="0" presId="urn:microsoft.com/office/officeart/2005/8/layout/hierarchy1"/>
    <dgm:cxn modelId="{D43B7E72-EDCA-4F0E-A3D0-2157A3A27A37}" type="presParOf" srcId="{85078257-13BA-43DC-BD1B-59E6EFE83B44}" destId="{10532F6F-A9A0-4495-900C-E0519E3C3E89}" srcOrd="0" destOrd="0" presId="urn:microsoft.com/office/officeart/2005/8/layout/hierarchy1"/>
    <dgm:cxn modelId="{D501C793-DBF3-4CD0-B8CF-5528FA4DDAD7}" type="presParOf" srcId="{10532F6F-A9A0-4495-900C-E0519E3C3E89}" destId="{B9E7C96A-15A3-46AA-AB70-870BB76C6696}" srcOrd="0" destOrd="0" presId="urn:microsoft.com/office/officeart/2005/8/layout/hierarchy1"/>
    <dgm:cxn modelId="{830B80A3-51EB-41A9-8C88-42C553CF087E}" type="presParOf" srcId="{10532F6F-A9A0-4495-900C-E0519E3C3E89}" destId="{AA969415-EF09-4803-B157-863BDBA5B958}" srcOrd="1" destOrd="0" presId="urn:microsoft.com/office/officeart/2005/8/layout/hierarchy1"/>
    <dgm:cxn modelId="{CA9F535F-8F1A-4DEA-B277-1D3D4A1F5800}" type="presParOf" srcId="{85078257-13BA-43DC-BD1B-59E6EFE83B44}" destId="{696B7C3F-0CBA-4B63-B901-A16900A9F99C}" srcOrd="1" destOrd="0" presId="urn:microsoft.com/office/officeart/2005/8/layout/hierarchy1"/>
    <dgm:cxn modelId="{7E0D091B-0EF4-48B9-8E6D-2E2D3691220E}" type="presParOf" srcId="{5A415712-E6B4-4370-B36D-0C2E8170F212}" destId="{4A08346B-5BDF-45D1-920D-072BED36FE2E}" srcOrd="2" destOrd="0" presId="urn:microsoft.com/office/officeart/2005/8/layout/hierarchy1"/>
    <dgm:cxn modelId="{7469F936-8395-4AC0-8728-C15F927AEDA2}" type="presParOf" srcId="{5A415712-E6B4-4370-B36D-0C2E8170F212}" destId="{A35A3B56-AB53-4E41-8871-34BC3C47C6ED}" srcOrd="3" destOrd="0" presId="urn:microsoft.com/office/officeart/2005/8/layout/hierarchy1"/>
    <dgm:cxn modelId="{58DBB0F5-2C21-4194-BFB9-93F29CF9FB0D}" type="presParOf" srcId="{A35A3B56-AB53-4E41-8871-34BC3C47C6ED}" destId="{73F12247-7E59-4813-AA13-A0C1B819B7D4}" srcOrd="0" destOrd="0" presId="urn:microsoft.com/office/officeart/2005/8/layout/hierarchy1"/>
    <dgm:cxn modelId="{FFC30D1D-A046-4335-B9C7-68B421D89162}" type="presParOf" srcId="{73F12247-7E59-4813-AA13-A0C1B819B7D4}" destId="{7923E9EA-B844-4495-9B5D-7783E28264F3}" srcOrd="0" destOrd="0" presId="urn:microsoft.com/office/officeart/2005/8/layout/hierarchy1"/>
    <dgm:cxn modelId="{56AE1493-5AE6-4450-8754-05C687663640}" type="presParOf" srcId="{73F12247-7E59-4813-AA13-A0C1B819B7D4}" destId="{71DAA55B-0B48-475B-BE66-4B6A58F86A62}" srcOrd="1" destOrd="0" presId="urn:microsoft.com/office/officeart/2005/8/layout/hierarchy1"/>
    <dgm:cxn modelId="{AB5941E9-05F6-46CB-AC68-50B7A07391DE}" type="presParOf" srcId="{A35A3B56-AB53-4E41-8871-34BC3C47C6ED}" destId="{AF429E7E-3B92-44E3-B195-B98E81A34363}" srcOrd="1" destOrd="0" presId="urn:microsoft.com/office/officeart/2005/8/layout/hierarchy1"/>
    <dgm:cxn modelId="{71E61B59-D4F3-4FB9-B2D9-7BB93B6F2BB8}" type="presParOf" srcId="{AF429E7E-3B92-44E3-B195-B98E81A34363}" destId="{93AE2E27-341F-49E7-9DEC-304695C7327C}" srcOrd="0" destOrd="0" presId="urn:microsoft.com/office/officeart/2005/8/layout/hierarchy1"/>
    <dgm:cxn modelId="{6B283BD1-1A41-4F8C-BFA9-220EBC34E935}" type="presParOf" srcId="{AF429E7E-3B92-44E3-B195-B98E81A34363}" destId="{41EC4E8A-4425-445C-A2D5-138C9886AAD0}" srcOrd="1" destOrd="0" presId="urn:microsoft.com/office/officeart/2005/8/layout/hierarchy1"/>
    <dgm:cxn modelId="{4F165D67-8627-43B8-B49D-1DDFF2B704F7}" type="presParOf" srcId="{41EC4E8A-4425-445C-A2D5-138C9886AAD0}" destId="{2F1C4F04-882F-4A2F-9E6F-0AB1736F15AE}" srcOrd="0" destOrd="0" presId="urn:microsoft.com/office/officeart/2005/8/layout/hierarchy1"/>
    <dgm:cxn modelId="{321390C1-E369-4EAE-A658-4DE46CAF31D8}" type="presParOf" srcId="{2F1C4F04-882F-4A2F-9E6F-0AB1736F15AE}" destId="{11D6F000-1D43-4504-99C5-AF6627273B64}" srcOrd="0" destOrd="0" presId="urn:microsoft.com/office/officeart/2005/8/layout/hierarchy1"/>
    <dgm:cxn modelId="{6234513A-B097-456E-89A9-4A6E8875001E}" type="presParOf" srcId="{2F1C4F04-882F-4A2F-9E6F-0AB1736F15AE}" destId="{F80924B6-4961-4FC0-96B0-9E617EDDBE30}" srcOrd="1" destOrd="0" presId="urn:microsoft.com/office/officeart/2005/8/layout/hierarchy1"/>
    <dgm:cxn modelId="{68E9DAFB-EBE6-41D5-93B2-5F5A62B67418}" type="presParOf" srcId="{41EC4E8A-4425-445C-A2D5-138C9886AAD0}" destId="{0FEE83CC-7BD0-446D-BA64-102038A01AF0}" srcOrd="1" destOrd="0" presId="urn:microsoft.com/office/officeart/2005/8/layout/hierarchy1"/>
    <dgm:cxn modelId="{AEB18078-4829-4267-A9EC-D1C959DE7E05}" type="presParOf" srcId="{AF429E7E-3B92-44E3-B195-B98E81A34363}" destId="{F087583E-756D-4880-A10A-B1114EEA86A8}" srcOrd="2" destOrd="0" presId="urn:microsoft.com/office/officeart/2005/8/layout/hierarchy1"/>
    <dgm:cxn modelId="{02F52887-EE51-4952-BDEF-7FF41CE16EFC}" type="presParOf" srcId="{AF429E7E-3B92-44E3-B195-B98E81A34363}" destId="{D094252E-7FCA-4C31-A3DD-58BC52379075}" srcOrd="3" destOrd="0" presId="urn:microsoft.com/office/officeart/2005/8/layout/hierarchy1"/>
    <dgm:cxn modelId="{9F4569AD-435D-4CC0-B54B-7540ED113D01}" type="presParOf" srcId="{D094252E-7FCA-4C31-A3DD-58BC52379075}" destId="{8F4A8F1D-C3F3-489F-AFBE-3D741919A2CF}" srcOrd="0" destOrd="0" presId="urn:microsoft.com/office/officeart/2005/8/layout/hierarchy1"/>
    <dgm:cxn modelId="{F39FD72E-5E3F-4B35-B7E3-4D4155A9D385}" type="presParOf" srcId="{8F4A8F1D-C3F3-489F-AFBE-3D741919A2CF}" destId="{A370734E-CC54-490E-BF4B-DB9DEEA823F5}" srcOrd="0" destOrd="0" presId="urn:microsoft.com/office/officeart/2005/8/layout/hierarchy1"/>
    <dgm:cxn modelId="{5A6B4520-566B-4E3E-B903-EE8914AED62A}" type="presParOf" srcId="{8F4A8F1D-C3F3-489F-AFBE-3D741919A2CF}" destId="{0F7A4FA2-ED1F-4787-90F8-BF418521B98B}" srcOrd="1" destOrd="0" presId="urn:microsoft.com/office/officeart/2005/8/layout/hierarchy1"/>
    <dgm:cxn modelId="{50D5BC7D-D3D7-46E6-9AA1-7AF60EBE58AB}" type="presParOf" srcId="{D094252E-7FCA-4C31-A3DD-58BC52379075}" destId="{45C7A086-BF7C-48E3-96F4-553372978640}" srcOrd="1" destOrd="0" presId="urn:microsoft.com/office/officeart/2005/8/layout/hierarchy1"/>
    <dgm:cxn modelId="{D945FB36-D6D2-4919-8BA7-93AEBD49C006}" type="presParOf" srcId="{AF429E7E-3B92-44E3-B195-B98E81A34363}" destId="{88746698-A131-4379-BF9C-1576129E90CF}" srcOrd="4" destOrd="0" presId="urn:microsoft.com/office/officeart/2005/8/layout/hierarchy1"/>
    <dgm:cxn modelId="{C0297B14-E5E1-4068-96E2-693D3E7FEFFF}" type="presParOf" srcId="{AF429E7E-3B92-44E3-B195-B98E81A34363}" destId="{E01D8C6D-64AD-4D3C-B3D8-31AE0ED13BEC}" srcOrd="5" destOrd="0" presId="urn:microsoft.com/office/officeart/2005/8/layout/hierarchy1"/>
    <dgm:cxn modelId="{D196B341-A246-48FB-B536-FBE2E9C89DD3}" type="presParOf" srcId="{E01D8C6D-64AD-4D3C-B3D8-31AE0ED13BEC}" destId="{5B726154-DA1A-44AD-9630-4F482E68EA02}" srcOrd="0" destOrd="0" presId="urn:microsoft.com/office/officeart/2005/8/layout/hierarchy1"/>
    <dgm:cxn modelId="{17335B51-75ED-48C9-B4BC-39BB59B65798}" type="presParOf" srcId="{5B726154-DA1A-44AD-9630-4F482E68EA02}" destId="{5A1E3C04-0AFD-4020-8712-298EA1810ADE}" srcOrd="0" destOrd="0" presId="urn:microsoft.com/office/officeart/2005/8/layout/hierarchy1"/>
    <dgm:cxn modelId="{6FD371A0-1686-4DAD-ABC9-B208C06F874C}" type="presParOf" srcId="{5B726154-DA1A-44AD-9630-4F482E68EA02}" destId="{DA67B2A7-F28D-4E22-8883-C58675AE0BAB}" srcOrd="1" destOrd="0" presId="urn:microsoft.com/office/officeart/2005/8/layout/hierarchy1"/>
    <dgm:cxn modelId="{5208001B-83AD-4849-ADB0-32830C3DDE80}" type="presParOf" srcId="{E01D8C6D-64AD-4D3C-B3D8-31AE0ED13BEC}" destId="{B615170F-DF3C-4AA5-A910-75E5C14D202F}" srcOrd="1" destOrd="0" presId="urn:microsoft.com/office/officeart/2005/8/layout/hierarchy1"/>
    <dgm:cxn modelId="{63877964-7A8B-43AD-8259-72008A0DF5E5}" type="presParOf" srcId="{5A415712-E6B4-4370-B36D-0C2E8170F212}" destId="{77DDCF46-F7DE-4EF0-96F2-94B199C0C107}" srcOrd="4" destOrd="0" presId="urn:microsoft.com/office/officeart/2005/8/layout/hierarchy1"/>
    <dgm:cxn modelId="{7D7F04DD-A73D-4BB8-8E20-23242423695C}" type="presParOf" srcId="{5A415712-E6B4-4370-B36D-0C2E8170F212}" destId="{A11A9028-4D77-4ED4-8E16-B61EA8F79CAE}" srcOrd="5" destOrd="0" presId="urn:microsoft.com/office/officeart/2005/8/layout/hierarchy1"/>
    <dgm:cxn modelId="{12355AD5-90DC-47F8-9E20-F002BB96B805}" type="presParOf" srcId="{A11A9028-4D77-4ED4-8E16-B61EA8F79CAE}" destId="{17F198B8-B8E9-4D67-8419-6CC324A47F51}" srcOrd="0" destOrd="0" presId="urn:microsoft.com/office/officeart/2005/8/layout/hierarchy1"/>
    <dgm:cxn modelId="{7CE1E183-A597-4DAD-A5D2-0FE49A8B4304}" type="presParOf" srcId="{17F198B8-B8E9-4D67-8419-6CC324A47F51}" destId="{278A1541-DCBD-4117-831F-63E429E6D87C}" srcOrd="0" destOrd="0" presId="urn:microsoft.com/office/officeart/2005/8/layout/hierarchy1"/>
    <dgm:cxn modelId="{BDEF0A50-BC84-48BA-B4EA-FBDD5D8462B4}" type="presParOf" srcId="{17F198B8-B8E9-4D67-8419-6CC324A47F51}" destId="{0F769BB2-D159-4599-A03A-9807924FFC05}" srcOrd="1" destOrd="0" presId="urn:microsoft.com/office/officeart/2005/8/layout/hierarchy1"/>
    <dgm:cxn modelId="{3FE35710-C57A-4A16-A2C5-D2DC6C65E125}" type="presParOf" srcId="{A11A9028-4D77-4ED4-8E16-B61EA8F79CAE}" destId="{DC36774A-0DF6-414A-B21C-17D207662585}" srcOrd="1" destOrd="0" presId="urn:microsoft.com/office/officeart/2005/8/layout/hierarchy1"/>
    <dgm:cxn modelId="{E0AEE335-BBF5-426B-8E84-39F0DE86E5BD}" type="presParOf" srcId="{DC36774A-0DF6-414A-B21C-17D207662585}" destId="{67AC063A-A0C1-449A-8364-19678D007976}" srcOrd="0" destOrd="0" presId="urn:microsoft.com/office/officeart/2005/8/layout/hierarchy1"/>
    <dgm:cxn modelId="{9039FFCF-686C-4F6B-BC62-663BA9D150AD}" type="presParOf" srcId="{DC36774A-0DF6-414A-B21C-17D207662585}" destId="{AA4CACFE-E20E-452A-BB9B-DDABBC82CFA8}" srcOrd="1" destOrd="0" presId="urn:microsoft.com/office/officeart/2005/8/layout/hierarchy1"/>
    <dgm:cxn modelId="{2F51DC7F-B481-453F-8576-74790DE23574}" type="presParOf" srcId="{AA4CACFE-E20E-452A-BB9B-DDABBC82CFA8}" destId="{A1BF78BC-CFE7-4DB5-969F-E8F667E54783}" srcOrd="0" destOrd="0" presId="urn:microsoft.com/office/officeart/2005/8/layout/hierarchy1"/>
    <dgm:cxn modelId="{5E1906D2-C439-48A5-AFB7-D4AFB791FE3D}" type="presParOf" srcId="{A1BF78BC-CFE7-4DB5-969F-E8F667E54783}" destId="{8E42393C-C662-4B53-94F2-578EC16E04B5}" srcOrd="0" destOrd="0" presId="urn:microsoft.com/office/officeart/2005/8/layout/hierarchy1"/>
    <dgm:cxn modelId="{B4EFBDF9-47BD-4843-B22A-A1B0FC5E3126}" type="presParOf" srcId="{A1BF78BC-CFE7-4DB5-969F-E8F667E54783}" destId="{EBFDEB47-D50B-4DF9-A013-89C675B5CD21}" srcOrd="1" destOrd="0" presId="urn:microsoft.com/office/officeart/2005/8/layout/hierarchy1"/>
    <dgm:cxn modelId="{4A479353-2787-4724-B236-A8D97AA9106D}" type="presParOf" srcId="{AA4CACFE-E20E-452A-BB9B-DDABBC82CFA8}" destId="{1B20D797-8B21-4B67-AE0C-46A3E461C4A0}" srcOrd="1" destOrd="0" presId="urn:microsoft.com/office/officeart/2005/8/layout/hierarchy1"/>
    <dgm:cxn modelId="{A23ABC8E-683F-40AD-A6FD-F61442A79731}" type="presParOf" srcId="{DC36774A-0DF6-414A-B21C-17D207662585}" destId="{1FAC5B0F-2ED2-458B-A827-040EE9B9E0F0}" srcOrd="2" destOrd="0" presId="urn:microsoft.com/office/officeart/2005/8/layout/hierarchy1"/>
    <dgm:cxn modelId="{583F5174-5521-46C0-AD5E-5AE942332745}" type="presParOf" srcId="{DC36774A-0DF6-414A-B21C-17D207662585}" destId="{53E8116C-CDA7-40C5-8B42-384A18827D98}" srcOrd="3" destOrd="0" presId="urn:microsoft.com/office/officeart/2005/8/layout/hierarchy1"/>
    <dgm:cxn modelId="{72CCD160-B9D5-4E64-A927-C628B307D829}" type="presParOf" srcId="{53E8116C-CDA7-40C5-8B42-384A18827D98}" destId="{822738CE-7A3E-4F51-9F11-391D136CE906}" srcOrd="0" destOrd="0" presId="urn:microsoft.com/office/officeart/2005/8/layout/hierarchy1"/>
    <dgm:cxn modelId="{8A1B86C2-CDAD-49A9-BA82-6DE2A988D92A}" type="presParOf" srcId="{822738CE-7A3E-4F51-9F11-391D136CE906}" destId="{8B4B2FB4-C4EF-4396-8DD8-C7CDCA3F4661}" srcOrd="0" destOrd="0" presId="urn:microsoft.com/office/officeart/2005/8/layout/hierarchy1"/>
    <dgm:cxn modelId="{2464FC87-CD81-4ACC-AAC7-08224A6D5D00}" type="presParOf" srcId="{822738CE-7A3E-4F51-9F11-391D136CE906}" destId="{2304BDEA-AE76-4B90-B40D-7B619E7D2794}" srcOrd="1" destOrd="0" presId="urn:microsoft.com/office/officeart/2005/8/layout/hierarchy1"/>
    <dgm:cxn modelId="{C6CE8C7C-22B5-466B-B81D-7F906278ED09}" type="presParOf" srcId="{53E8116C-CDA7-40C5-8B42-384A18827D98}" destId="{1F4C8F89-6691-473F-A33E-C21529AE0AE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C5B0F-2ED2-458B-A827-040EE9B9E0F0}">
      <dsp:nvSpPr>
        <dsp:cNvPr id="0" name=""/>
        <dsp:cNvSpPr/>
      </dsp:nvSpPr>
      <dsp:spPr>
        <a:xfrm>
          <a:off x="7214886" y="2771105"/>
          <a:ext cx="495915" cy="236010"/>
        </a:xfrm>
        <a:custGeom>
          <a:avLst/>
          <a:gdLst/>
          <a:ahLst/>
          <a:cxnLst/>
          <a:rect l="0" t="0" r="0" b="0"/>
          <a:pathLst>
            <a:path>
              <a:moveTo>
                <a:pt x="0" y="0"/>
              </a:moveTo>
              <a:lnTo>
                <a:pt x="0" y="160834"/>
              </a:lnTo>
              <a:lnTo>
                <a:pt x="495915" y="160834"/>
              </a:lnTo>
              <a:lnTo>
                <a:pt x="495915" y="2360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AC063A-A0C1-449A-8364-19678D007976}">
      <dsp:nvSpPr>
        <dsp:cNvPr id="0" name=""/>
        <dsp:cNvSpPr/>
      </dsp:nvSpPr>
      <dsp:spPr>
        <a:xfrm>
          <a:off x="6718970" y="2771105"/>
          <a:ext cx="495915" cy="236010"/>
        </a:xfrm>
        <a:custGeom>
          <a:avLst/>
          <a:gdLst/>
          <a:ahLst/>
          <a:cxnLst/>
          <a:rect l="0" t="0" r="0" b="0"/>
          <a:pathLst>
            <a:path>
              <a:moveTo>
                <a:pt x="495915" y="0"/>
              </a:moveTo>
              <a:lnTo>
                <a:pt x="495915" y="160834"/>
              </a:lnTo>
              <a:lnTo>
                <a:pt x="0" y="160834"/>
              </a:lnTo>
              <a:lnTo>
                <a:pt x="0" y="2360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7DDCF46-F7DE-4EF0-96F2-94B199C0C107}">
      <dsp:nvSpPr>
        <dsp:cNvPr id="0" name=""/>
        <dsp:cNvSpPr/>
      </dsp:nvSpPr>
      <dsp:spPr>
        <a:xfrm>
          <a:off x="4734300" y="2019793"/>
          <a:ext cx="2480586" cy="236010"/>
        </a:xfrm>
        <a:custGeom>
          <a:avLst/>
          <a:gdLst/>
          <a:ahLst/>
          <a:cxnLst/>
          <a:rect l="0" t="0" r="0" b="0"/>
          <a:pathLst>
            <a:path>
              <a:moveTo>
                <a:pt x="0" y="0"/>
              </a:moveTo>
              <a:lnTo>
                <a:pt x="0" y="160834"/>
              </a:lnTo>
              <a:lnTo>
                <a:pt x="2480586" y="160834"/>
              </a:lnTo>
              <a:lnTo>
                <a:pt x="2480586" y="2360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8746698-A131-4379-BF9C-1576129E90CF}">
      <dsp:nvSpPr>
        <dsp:cNvPr id="0" name=""/>
        <dsp:cNvSpPr/>
      </dsp:nvSpPr>
      <dsp:spPr>
        <a:xfrm>
          <a:off x="4735308" y="2771105"/>
          <a:ext cx="991831" cy="236010"/>
        </a:xfrm>
        <a:custGeom>
          <a:avLst/>
          <a:gdLst/>
          <a:ahLst/>
          <a:cxnLst/>
          <a:rect l="0" t="0" r="0" b="0"/>
          <a:pathLst>
            <a:path>
              <a:moveTo>
                <a:pt x="0" y="0"/>
              </a:moveTo>
              <a:lnTo>
                <a:pt x="0" y="160834"/>
              </a:lnTo>
              <a:lnTo>
                <a:pt x="991831" y="160834"/>
              </a:lnTo>
              <a:lnTo>
                <a:pt x="991831" y="2360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87583E-756D-4880-A10A-B1114EEA86A8}">
      <dsp:nvSpPr>
        <dsp:cNvPr id="0" name=""/>
        <dsp:cNvSpPr/>
      </dsp:nvSpPr>
      <dsp:spPr>
        <a:xfrm>
          <a:off x="4689588" y="2771105"/>
          <a:ext cx="91440" cy="236010"/>
        </a:xfrm>
        <a:custGeom>
          <a:avLst/>
          <a:gdLst/>
          <a:ahLst/>
          <a:cxnLst/>
          <a:rect l="0" t="0" r="0" b="0"/>
          <a:pathLst>
            <a:path>
              <a:moveTo>
                <a:pt x="45720" y="0"/>
              </a:moveTo>
              <a:lnTo>
                <a:pt x="45720" y="2360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AE2E27-341F-49E7-9DEC-304695C7327C}">
      <dsp:nvSpPr>
        <dsp:cNvPr id="0" name=""/>
        <dsp:cNvSpPr/>
      </dsp:nvSpPr>
      <dsp:spPr>
        <a:xfrm>
          <a:off x="3743477" y="2771105"/>
          <a:ext cx="991831" cy="236010"/>
        </a:xfrm>
        <a:custGeom>
          <a:avLst/>
          <a:gdLst/>
          <a:ahLst/>
          <a:cxnLst/>
          <a:rect l="0" t="0" r="0" b="0"/>
          <a:pathLst>
            <a:path>
              <a:moveTo>
                <a:pt x="991831" y="0"/>
              </a:moveTo>
              <a:lnTo>
                <a:pt x="991831" y="160834"/>
              </a:lnTo>
              <a:lnTo>
                <a:pt x="0" y="160834"/>
              </a:lnTo>
              <a:lnTo>
                <a:pt x="0" y="2360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A08346B-5BDF-45D1-920D-072BED36FE2E}">
      <dsp:nvSpPr>
        <dsp:cNvPr id="0" name=""/>
        <dsp:cNvSpPr/>
      </dsp:nvSpPr>
      <dsp:spPr>
        <a:xfrm>
          <a:off x="4688580" y="2019793"/>
          <a:ext cx="91440" cy="236010"/>
        </a:xfrm>
        <a:custGeom>
          <a:avLst/>
          <a:gdLst/>
          <a:ahLst/>
          <a:cxnLst/>
          <a:rect l="0" t="0" r="0" b="0"/>
          <a:pathLst>
            <a:path>
              <a:moveTo>
                <a:pt x="45720" y="0"/>
              </a:moveTo>
              <a:lnTo>
                <a:pt x="45720" y="160834"/>
              </a:lnTo>
              <a:lnTo>
                <a:pt x="46728" y="160834"/>
              </a:lnTo>
              <a:lnTo>
                <a:pt x="46728" y="2360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9701A15-CC48-46F8-854A-459B049DAA47}">
      <dsp:nvSpPr>
        <dsp:cNvPr id="0" name=""/>
        <dsp:cNvSpPr/>
      </dsp:nvSpPr>
      <dsp:spPr>
        <a:xfrm>
          <a:off x="2328911" y="2756141"/>
          <a:ext cx="422734" cy="250975"/>
        </a:xfrm>
        <a:custGeom>
          <a:avLst/>
          <a:gdLst/>
          <a:ahLst/>
          <a:cxnLst/>
          <a:rect l="0" t="0" r="0" b="0"/>
          <a:pathLst>
            <a:path>
              <a:moveTo>
                <a:pt x="0" y="0"/>
              </a:moveTo>
              <a:lnTo>
                <a:pt x="0" y="175798"/>
              </a:lnTo>
              <a:lnTo>
                <a:pt x="422734" y="175798"/>
              </a:lnTo>
              <a:lnTo>
                <a:pt x="422734" y="2509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92A9E8-D4D4-41EF-95BE-15FD70B88241}">
      <dsp:nvSpPr>
        <dsp:cNvPr id="0" name=""/>
        <dsp:cNvSpPr/>
      </dsp:nvSpPr>
      <dsp:spPr>
        <a:xfrm>
          <a:off x="1759815" y="3522417"/>
          <a:ext cx="495915" cy="236010"/>
        </a:xfrm>
        <a:custGeom>
          <a:avLst/>
          <a:gdLst/>
          <a:ahLst/>
          <a:cxnLst/>
          <a:rect l="0" t="0" r="0" b="0"/>
          <a:pathLst>
            <a:path>
              <a:moveTo>
                <a:pt x="0" y="0"/>
              </a:moveTo>
              <a:lnTo>
                <a:pt x="0" y="160834"/>
              </a:lnTo>
              <a:lnTo>
                <a:pt x="495915" y="160834"/>
              </a:lnTo>
              <a:lnTo>
                <a:pt x="495915" y="2360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634725-A9E4-4F43-97FA-601C073F768E}">
      <dsp:nvSpPr>
        <dsp:cNvPr id="0" name=""/>
        <dsp:cNvSpPr/>
      </dsp:nvSpPr>
      <dsp:spPr>
        <a:xfrm>
          <a:off x="1263899" y="4273729"/>
          <a:ext cx="495915" cy="236010"/>
        </a:xfrm>
        <a:custGeom>
          <a:avLst/>
          <a:gdLst/>
          <a:ahLst/>
          <a:cxnLst/>
          <a:rect l="0" t="0" r="0" b="0"/>
          <a:pathLst>
            <a:path>
              <a:moveTo>
                <a:pt x="0" y="0"/>
              </a:moveTo>
              <a:lnTo>
                <a:pt x="0" y="160834"/>
              </a:lnTo>
              <a:lnTo>
                <a:pt x="495915" y="160834"/>
              </a:lnTo>
              <a:lnTo>
                <a:pt x="495915" y="2360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84F0C8-1C1D-42A1-A502-E721AEBA7680}">
      <dsp:nvSpPr>
        <dsp:cNvPr id="0" name=""/>
        <dsp:cNvSpPr/>
      </dsp:nvSpPr>
      <dsp:spPr>
        <a:xfrm>
          <a:off x="767983" y="4273729"/>
          <a:ext cx="495915" cy="236010"/>
        </a:xfrm>
        <a:custGeom>
          <a:avLst/>
          <a:gdLst/>
          <a:ahLst/>
          <a:cxnLst/>
          <a:rect l="0" t="0" r="0" b="0"/>
          <a:pathLst>
            <a:path>
              <a:moveTo>
                <a:pt x="495915" y="0"/>
              </a:moveTo>
              <a:lnTo>
                <a:pt x="495915" y="160834"/>
              </a:lnTo>
              <a:lnTo>
                <a:pt x="0" y="160834"/>
              </a:lnTo>
              <a:lnTo>
                <a:pt x="0" y="2360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C42D62-DD88-424D-A398-DC21C4AB9E0A}">
      <dsp:nvSpPr>
        <dsp:cNvPr id="0" name=""/>
        <dsp:cNvSpPr/>
      </dsp:nvSpPr>
      <dsp:spPr>
        <a:xfrm>
          <a:off x="1263899" y="3522417"/>
          <a:ext cx="495915" cy="236010"/>
        </a:xfrm>
        <a:custGeom>
          <a:avLst/>
          <a:gdLst/>
          <a:ahLst/>
          <a:cxnLst/>
          <a:rect l="0" t="0" r="0" b="0"/>
          <a:pathLst>
            <a:path>
              <a:moveTo>
                <a:pt x="495915" y="0"/>
              </a:moveTo>
              <a:lnTo>
                <a:pt x="495915" y="160834"/>
              </a:lnTo>
              <a:lnTo>
                <a:pt x="0" y="160834"/>
              </a:lnTo>
              <a:lnTo>
                <a:pt x="0" y="2360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08184B3-878B-4E27-843A-597E806EDA78}">
      <dsp:nvSpPr>
        <dsp:cNvPr id="0" name=""/>
        <dsp:cNvSpPr/>
      </dsp:nvSpPr>
      <dsp:spPr>
        <a:xfrm>
          <a:off x="1759815" y="2756141"/>
          <a:ext cx="569096" cy="250975"/>
        </a:xfrm>
        <a:custGeom>
          <a:avLst/>
          <a:gdLst/>
          <a:ahLst/>
          <a:cxnLst/>
          <a:rect l="0" t="0" r="0" b="0"/>
          <a:pathLst>
            <a:path>
              <a:moveTo>
                <a:pt x="569096" y="0"/>
              </a:moveTo>
              <a:lnTo>
                <a:pt x="569096" y="175798"/>
              </a:lnTo>
              <a:lnTo>
                <a:pt x="0" y="175798"/>
              </a:lnTo>
              <a:lnTo>
                <a:pt x="0" y="25097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2897E65-6838-436A-99FD-73CA8BE4FB56}">
      <dsp:nvSpPr>
        <dsp:cNvPr id="0" name=""/>
        <dsp:cNvSpPr/>
      </dsp:nvSpPr>
      <dsp:spPr>
        <a:xfrm>
          <a:off x="2328911" y="2019793"/>
          <a:ext cx="2405388" cy="221046"/>
        </a:xfrm>
        <a:custGeom>
          <a:avLst/>
          <a:gdLst/>
          <a:ahLst/>
          <a:cxnLst/>
          <a:rect l="0" t="0" r="0" b="0"/>
          <a:pathLst>
            <a:path>
              <a:moveTo>
                <a:pt x="2405388" y="0"/>
              </a:moveTo>
              <a:lnTo>
                <a:pt x="2405388" y="145870"/>
              </a:lnTo>
              <a:lnTo>
                <a:pt x="0" y="145870"/>
              </a:lnTo>
              <a:lnTo>
                <a:pt x="0" y="22104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94FB41-2735-4118-BDAA-87E3D8876090}">
      <dsp:nvSpPr>
        <dsp:cNvPr id="0" name=""/>
        <dsp:cNvSpPr/>
      </dsp:nvSpPr>
      <dsp:spPr>
        <a:xfrm>
          <a:off x="4688580" y="1268481"/>
          <a:ext cx="91440" cy="236010"/>
        </a:xfrm>
        <a:custGeom>
          <a:avLst/>
          <a:gdLst/>
          <a:ahLst/>
          <a:cxnLst/>
          <a:rect l="0" t="0" r="0" b="0"/>
          <a:pathLst>
            <a:path>
              <a:moveTo>
                <a:pt x="45720" y="0"/>
              </a:moveTo>
              <a:lnTo>
                <a:pt x="45720" y="236010"/>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E174E4-51E0-4352-B0CB-F600C4BB5721}">
      <dsp:nvSpPr>
        <dsp:cNvPr id="0" name=""/>
        <dsp:cNvSpPr/>
      </dsp:nvSpPr>
      <dsp:spPr>
        <a:xfrm>
          <a:off x="4688580" y="517169"/>
          <a:ext cx="91440" cy="236010"/>
        </a:xfrm>
        <a:custGeom>
          <a:avLst/>
          <a:gdLst/>
          <a:ahLst/>
          <a:cxnLst/>
          <a:rect l="0" t="0" r="0" b="0"/>
          <a:pathLst>
            <a:path>
              <a:moveTo>
                <a:pt x="45720" y="0"/>
              </a:moveTo>
              <a:lnTo>
                <a:pt x="45720" y="2360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98BEA0-B2F7-4C97-8F4B-37E8E57B8A0B}">
      <dsp:nvSpPr>
        <dsp:cNvPr id="0" name=""/>
        <dsp:cNvSpPr/>
      </dsp:nvSpPr>
      <dsp:spPr>
        <a:xfrm>
          <a:off x="3842828" y="1868"/>
          <a:ext cx="1782942" cy="5153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7DD6AF-BAC1-4B87-BEC1-1C4530BB7963}">
      <dsp:nvSpPr>
        <dsp:cNvPr id="0" name=""/>
        <dsp:cNvSpPr/>
      </dsp:nvSpPr>
      <dsp:spPr>
        <a:xfrm>
          <a:off x="3932995" y="87526"/>
          <a:ext cx="1782942" cy="5153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uk-UA" sz="2800" b="1" kern="1200" dirty="0"/>
            <a:t>МІСІЯ</a:t>
          </a:r>
        </a:p>
      </dsp:txBody>
      <dsp:txXfrm>
        <a:off x="3948088" y="102619"/>
        <a:ext cx="1752756" cy="485115"/>
      </dsp:txXfrm>
    </dsp:sp>
    <dsp:sp modelId="{DAF4E57C-86B5-4898-9E5C-1185AAED24B2}">
      <dsp:nvSpPr>
        <dsp:cNvPr id="0" name=""/>
        <dsp:cNvSpPr/>
      </dsp:nvSpPr>
      <dsp:spPr>
        <a:xfrm>
          <a:off x="4036598" y="753180"/>
          <a:ext cx="1395403" cy="5153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81FCF4C-35EB-427C-8B57-EFEB706C77E0}">
      <dsp:nvSpPr>
        <dsp:cNvPr id="0" name=""/>
        <dsp:cNvSpPr/>
      </dsp:nvSpPr>
      <dsp:spPr>
        <a:xfrm>
          <a:off x="4126764" y="838838"/>
          <a:ext cx="1395403" cy="5153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uk-UA" sz="2400" b="1" kern="1200" dirty="0"/>
            <a:t>ВІЗІЯ</a:t>
          </a:r>
        </a:p>
      </dsp:txBody>
      <dsp:txXfrm>
        <a:off x="4141857" y="853931"/>
        <a:ext cx="1365217" cy="485115"/>
      </dsp:txXfrm>
    </dsp:sp>
    <dsp:sp modelId="{46C40F82-7661-449F-BB21-6F6A6A5BA486}">
      <dsp:nvSpPr>
        <dsp:cNvPr id="0" name=""/>
        <dsp:cNvSpPr/>
      </dsp:nvSpPr>
      <dsp:spPr>
        <a:xfrm>
          <a:off x="3942139" y="1504492"/>
          <a:ext cx="1584320" cy="5153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59473E5-518C-43CB-879E-88E2EE28D29C}">
      <dsp:nvSpPr>
        <dsp:cNvPr id="0" name=""/>
        <dsp:cNvSpPr/>
      </dsp:nvSpPr>
      <dsp:spPr>
        <a:xfrm>
          <a:off x="4032306" y="1590150"/>
          <a:ext cx="1584320" cy="5153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b="1" kern="1200" dirty="0"/>
            <a:t>СТРАТЕГІЯ</a:t>
          </a:r>
        </a:p>
      </dsp:txBody>
      <dsp:txXfrm>
        <a:off x="4047399" y="1605243"/>
        <a:ext cx="1554134" cy="485115"/>
      </dsp:txXfrm>
    </dsp:sp>
    <dsp:sp modelId="{AE7EFE9C-2904-4AA2-B479-20987EAAA2C5}">
      <dsp:nvSpPr>
        <dsp:cNvPr id="0" name=""/>
        <dsp:cNvSpPr/>
      </dsp:nvSpPr>
      <dsp:spPr>
        <a:xfrm>
          <a:off x="1729388" y="2240839"/>
          <a:ext cx="1199045" cy="515301"/>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A7CCF67-3BC1-4E30-9CD3-685303F7EDAB}">
      <dsp:nvSpPr>
        <dsp:cNvPr id="0" name=""/>
        <dsp:cNvSpPr/>
      </dsp:nvSpPr>
      <dsp:spPr>
        <a:xfrm>
          <a:off x="1819555" y="2326498"/>
          <a:ext cx="1199045" cy="515301"/>
        </a:xfrm>
        <a:prstGeom prst="roundRect">
          <a:avLst>
            <a:gd name="adj" fmla="val 10000"/>
          </a:avLst>
        </a:prstGeom>
        <a:solidFill>
          <a:schemeClr val="accent3">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uk-UA" sz="2400" b="1" kern="1200" dirty="0"/>
            <a:t>ПДСЕР</a:t>
          </a:r>
        </a:p>
      </dsp:txBody>
      <dsp:txXfrm>
        <a:off x="1834648" y="2341591"/>
        <a:ext cx="1168859" cy="485115"/>
      </dsp:txXfrm>
    </dsp:sp>
    <dsp:sp modelId="{78500BCD-F782-4196-9E77-E77EF1B6D98E}">
      <dsp:nvSpPr>
        <dsp:cNvPr id="0" name=""/>
        <dsp:cNvSpPr/>
      </dsp:nvSpPr>
      <dsp:spPr>
        <a:xfrm>
          <a:off x="1354065" y="3007116"/>
          <a:ext cx="811498" cy="515301"/>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28558B7-4413-4977-BD2E-160312143D78}">
      <dsp:nvSpPr>
        <dsp:cNvPr id="0" name=""/>
        <dsp:cNvSpPr/>
      </dsp:nvSpPr>
      <dsp:spPr>
        <a:xfrm>
          <a:off x="1444232" y="3092774"/>
          <a:ext cx="811498" cy="515301"/>
        </a:xfrm>
        <a:prstGeom prst="roundRect">
          <a:avLst>
            <a:gd name="adj" fmla="val 10000"/>
          </a:avLst>
        </a:prstGeom>
        <a:solidFill>
          <a:schemeClr val="accent3">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uk-UA" sz="2000" b="1" kern="1200" dirty="0"/>
            <a:t>МЕП</a:t>
          </a:r>
          <a:endParaRPr lang="uk-UA" sz="1000" b="1" kern="1200" dirty="0"/>
        </a:p>
      </dsp:txBody>
      <dsp:txXfrm>
        <a:off x="1459325" y="3107867"/>
        <a:ext cx="781312" cy="485115"/>
      </dsp:txXfrm>
    </dsp:sp>
    <dsp:sp modelId="{9D09E4F3-760B-4556-90A2-9B0CEEF57E69}">
      <dsp:nvSpPr>
        <dsp:cNvPr id="0" name=""/>
        <dsp:cNvSpPr/>
      </dsp:nvSpPr>
      <dsp:spPr>
        <a:xfrm>
          <a:off x="858150" y="3758428"/>
          <a:ext cx="811498" cy="515301"/>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528564A-DBC7-4073-BC46-632F74926415}">
      <dsp:nvSpPr>
        <dsp:cNvPr id="0" name=""/>
        <dsp:cNvSpPr/>
      </dsp:nvSpPr>
      <dsp:spPr>
        <a:xfrm>
          <a:off x="948316" y="3844086"/>
          <a:ext cx="811498" cy="515301"/>
        </a:xfrm>
        <a:prstGeom prst="roundRect">
          <a:avLst>
            <a:gd name="adj" fmla="val 10000"/>
          </a:avLst>
        </a:prstGeom>
        <a:solidFill>
          <a:schemeClr val="accent3">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uk-UA" sz="1300" b="1" kern="1200" dirty="0"/>
            <a:t>ПРОЕКТ 1</a:t>
          </a:r>
        </a:p>
      </dsp:txBody>
      <dsp:txXfrm>
        <a:off x="963409" y="3859179"/>
        <a:ext cx="781312" cy="485115"/>
      </dsp:txXfrm>
    </dsp:sp>
    <dsp:sp modelId="{4E7A51DA-7C29-403C-AB03-84E1B9D43C48}">
      <dsp:nvSpPr>
        <dsp:cNvPr id="0" name=""/>
        <dsp:cNvSpPr/>
      </dsp:nvSpPr>
      <dsp:spPr>
        <a:xfrm>
          <a:off x="362234" y="4509740"/>
          <a:ext cx="811498" cy="515301"/>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018FCC0-99A8-4C1E-9225-CF0D1BBAF67F}">
      <dsp:nvSpPr>
        <dsp:cNvPr id="0" name=""/>
        <dsp:cNvSpPr/>
      </dsp:nvSpPr>
      <dsp:spPr>
        <a:xfrm>
          <a:off x="452401" y="4595398"/>
          <a:ext cx="811498" cy="515301"/>
        </a:xfrm>
        <a:prstGeom prst="roundRect">
          <a:avLst>
            <a:gd name="adj" fmla="val 10000"/>
          </a:avLst>
        </a:prstGeom>
        <a:solidFill>
          <a:schemeClr val="accent3">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uk-UA" sz="1000" kern="1200" dirty="0"/>
            <a:t>ПРОЕКТ 1</a:t>
          </a:r>
        </a:p>
      </dsp:txBody>
      <dsp:txXfrm>
        <a:off x="467494" y="4610491"/>
        <a:ext cx="781312" cy="485115"/>
      </dsp:txXfrm>
    </dsp:sp>
    <dsp:sp modelId="{12A51803-C2BB-4399-9748-61D6B2D15E15}">
      <dsp:nvSpPr>
        <dsp:cNvPr id="0" name=""/>
        <dsp:cNvSpPr/>
      </dsp:nvSpPr>
      <dsp:spPr>
        <a:xfrm>
          <a:off x="1354065" y="4509740"/>
          <a:ext cx="811498" cy="515301"/>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5876FB-DD33-4AA7-8A29-2A2E265C8036}">
      <dsp:nvSpPr>
        <dsp:cNvPr id="0" name=""/>
        <dsp:cNvSpPr/>
      </dsp:nvSpPr>
      <dsp:spPr>
        <a:xfrm>
          <a:off x="1444232" y="4595398"/>
          <a:ext cx="811498" cy="515301"/>
        </a:xfrm>
        <a:prstGeom prst="roundRect">
          <a:avLst>
            <a:gd name="adj" fmla="val 10000"/>
          </a:avLst>
        </a:prstGeom>
        <a:solidFill>
          <a:schemeClr val="accent3">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uk-UA" sz="1000" kern="1200" dirty="0"/>
            <a:t>ПРОЕКТ 2</a:t>
          </a:r>
        </a:p>
      </dsp:txBody>
      <dsp:txXfrm>
        <a:off x="1459325" y="4610491"/>
        <a:ext cx="781312" cy="485115"/>
      </dsp:txXfrm>
    </dsp:sp>
    <dsp:sp modelId="{865DCEF2-EE8E-4322-B227-90C37814652C}">
      <dsp:nvSpPr>
        <dsp:cNvPr id="0" name=""/>
        <dsp:cNvSpPr/>
      </dsp:nvSpPr>
      <dsp:spPr>
        <a:xfrm>
          <a:off x="1849981" y="3758428"/>
          <a:ext cx="811498" cy="515301"/>
        </a:xfrm>
        <a:prstGeom prst="roundRect">
          <a:avLst>
            <a:gd name="adj" fmla="val 10000"/>
          </a:avLst>
        </a:prstGeom>
        <a:solidFill>
          <a:schemeClr val="accent3">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7C73D2-DC2B-49BF-A3FE-13FF35BE0255}">
      <dsp:nvSpPr>
        <dsp:cNvPr id="0" name=""/>
        <dsp:cNvSpPr/>
      </dsp:nvSpPr>
      <dsp:spPr>
        <a:xfrm>
          <a:off x="1940147" y="3844086"/>
          <a:ext cx="811498" cy="515301"/>
        </a:xfrm>
        <a:prstGeom prst="roundRect">
          <a:avLst>
            <a:gd name="adj" fmla="val 10000"/>
          </a:avLst>
        </a:prstGeom>
        <a:solidFill>
          <a:schemeClr val="accent3">
            <a:lumMod val="60000"/>
            <a:lumOff val="40000"/>
            <a:alpha val="9000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uk-UA" sz="1300" b="1" kern="1200" dirty="0"/>
            <a:t>ПРОЕКТ 2</a:t>
          </a:r>
        </a:p>
      </dsp:txBody>
      <dsp:txXfrm>
        <a:off x="1955240" y="3859179"/>
        <a:ext cx="781312" cy="485115"/>
      </dsp:txXfrm>
    </dsp:sp>
    <dsp:sp modelId="{B9E7C96A-15A3-46AA-AB70-870BB76C6696}">
      <dsp:nvSpPr>
        <dsp:cNvPr id="0" name=""/>
        <dsp:cNvSpPr/>
      </dsp:nvSpPr>
      <dsp:spPr>
        <a:xfrm>
          <a:off x="2345897" y="3007116"/>
          <a:ext cx="811498" cy="5153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969415-EF09-4803-B157-863BDBA5B958}">
      <dsp:nvSpPr>
        <dsp:cNvPr id="0" name=""/>
        <dsp:cNvSpPr/>
      </dsp:nvSpPr>
      <dsp:spPr>
        <a:xfrm>
          <a:off x="2436063" y="3092774"/>
          <a:ext cx="811498" cy="5153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uk-UA" sz="1000" kern="1200" dirty="0"/>
            <a:t>ЦІЛЬОВА ПРОГРАМА 2</a:t>
          </a:r>
        </a:p>
      </dsp:txBody>
      <dsp:txXfrm>
        <a:off x="2451156" y="3107867"/>
        <a:ext cx="781312" cy="485115"/>
      </dsp:txXfrm>
    </dsp:sp>
    <dsp:sp modelId="{7923E9EA-B844-4495-9B5D-7783E28264F3}">
      <dsp:nvSpPr>
        <dsp:cNvPr id="0" name=""/>
        <dsp:cNvSpPr/>
      </dsp:nvSpPr>
      <dsp:spPr>
        <a:xfrm>
          <a:off x="4073791" y="2255804"/>
          <a:ext cx="1323034" cy="5153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1DAA55B-0B48-475B-BE66-4B6A58F86A62}">
      <dsp:nvSpPr>
        <dsp:cNvPr id="0" name=""/>
        <dsp:cNvSpPr/>
      </dsp:nvSpPr>
      <dsp:spPr>
        <a:xfrm>
          <a:off x="4163957" y="2341462"/>
          <a:ext cx="1323034" cy="5153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b="1" kern="1200" dirty="0"/>
            <a:t>ПРІОРИТЕТ 2</a:t>
          </a:r>
        </a:p>
      </dsp:txBody>
      <dsp:txXfrm>
        <a:off x="4179050" y="2356555"/>
        <a:ext cx="1292848" cy="485115"/>
      </dsp:txXfrm>
    </dsp:sp>
    <dsp:sp modelId="{11D6F000-1D43-4504-99C5-AF6627273B64}">
      <dsp:nvSpPr>
        <dsp:cNvPr id="0" name=""/>
        <dsp:cNvSpPr/>
      </dsp:nvSpPr>
      <dsp:spPr>
        <a:xfrm>
          <a:off x="3337728" y="3007116"/>
          <a:ext cx="811498" cy="5153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0924B6-4961-4FC0-96B0-9E617EDDBE30}">
      <dsp:nvSpPr>
        <dsp:cNvPr id="0" name=""/>
        <dsp:cNvSpPr/>
      </dsp:nvSpPr>
      <dsp:spPr>
        <a:xfrm>
          <a:off x="3427894" y="3092774"/>
          <a:ext cx="811498" cy="5153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uk-UA" sz="1000" kern="1200" dirty="0"/>
            <a:t>ЦІЛЬОВА ПРОГРАМА 3</a:t>
          </a:r>
        </a:p>
      </dsp:txBody>
      <dsp:txXfrm>
        <a:off x="3442987" y="3107867"/>
        <a:ext cx="781312" cy="485115"/>
      </dsp:txXfrm>
    </dsp:sp>
    <dsp:sp modelId="{A370734E-CC54-490E-BF4B-DB9DEEA823F5}">
      <dsp:nvSpPr>
        <dsp:cNvPr id="0" name=""/>
        <dsp:cNvSpPr/>
      </dsp:nvSpPr>
      <dsp:spPr>
        <a:xfrm>
          <a:off x="4329559" y="3007116"/>
          <a:ext cx="811498" cy="5153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7A4FA2-ED1F-4787-90F8-BF418521B98B}">
      <dsp:nvSpPr>
        <dsp:cNvPr id="0" name=""/>
        <dsp:cNvSpPr/>
      </dsp:nvSpPr>
      <dsp:spPr>
        <a:xfrm>
          <a:off x="4419725" y="3092774"/>
          <a:ext cx="811498" cy="5153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uk-UA" sz="1000" kern="1200" dirty="0"/>
            <a:t>ЦІЛЬОВА ПРОГРАМА 4</a:t>
          </a:r>
        </a:p>
      </dsp:txBody>
      <dsp:txXfrm>
        <a:off x="4434818" y="3107867"/>
        <a:ext cx="781312" cy="485115"/>
      </dsp:txXfrm>
    </dsp:sp>
    <dsp:sp modelId="{5A1E3C04-0AFD-4020-8712-298EA1810ADE}">
      <dsp:nvSpPr>
        <dsp:cNvPr id="0" name=""/>
        <dsp:cNvSpPr/>
      </dsp:nvSpPr>
      <dsp:spPr>
        <a:xfrm>
          <a:off x="5321390" y="3007116"/>
          <a:ext cx="811498" cy="5153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A67B2A7-F28D-4E22-8883-C58675AE0BAB}">
      <dsp:nvSpPr>
        <dsp:cNvPr id="0" name=""/>
        <dsp:cNvSpPr/>
      </dsp:nvSpPr>
      <dsp:spPr>
        <a:xfrm>
          <a:off x="5411556" y="3092774"/>
          <a:ext cx="811498" cy="5153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uk-UA" sz="1000" kern="1200" dirty="0"/>
            <a:t>ЦІЛЬОВА ПРОГРАМА 5</a:t>
          </a:r>
        </a:p>
      </dsp:txBody>
      <dsp:txXfrm>
        <a:off x="5426649" y="3107867"/>
        <a:ext cx="781312" cy="485115"/>
      </dsp:txXfrm>
    </dsp:sp>
    <dsp:sp modelId="{278A1541-DCBD-4117-831F-63E429E6D87C}">
      <dsp:nvSpPr>
        <dsp:cNvPr id="0" name=""/>
        <dsp:cNvSpPr/>
      </dsp:nvSpPr>
      <dsp:spPr>
        <a:xfrm>
          <a:off x="6617379" y="2255804"/>
          <a:ext cx="1195012" cy="5153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769BB2-D159-4599-A03A-9807924FFC05}">
      <dsp:nvSpPr>
        <dsp:cNvPr id="0" name=""/>
        <dsp:cNvSpPr/>
      </dsp:nvSpPr>
      <dsp:spPr>
        <a:xfrm>
          <a:off x="6707546" y="2341462"/>
          <a:ext cx="1195012" cy="5153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uk-UA" sz="1400" b="1" kern="1200" dirty="0"/>
            <a:t>ПРІОРИТЕТ 3</a:t>
          </a:r>
        </a:p>
      </dsp:txBody>
      <dsp:txXfrm>
        <a:off x="6722639" y="2356555"/>
        <a:ext cx="1164826" cy="485115"/>
      </dsp:txXfrm>
    </dsp:sp>
    <dsp:sp modelId="{8E42393C-C662-4B53-94F2-578EC16E04B5}">
      <dsp:nvSpPr>
        <dsp:cNvPr id="0" name=""/>
        <dsp:cNvSpPr/>
      </dsp:nvSpPr>
      <dsp:spPr>
        <a:xfrm>
          <a:off x="6313221" y="3007116"/>
          <a:ext cx="811498" cy="5153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FDEB47-D50B-4DF9-A013-89C675B5CD21}">
      <dsp:nvSpPr>
        <dsp:cNvPr id="0" name=""/>
        <dsp:cNvSpPr/>
      </dsp:nvSpPr>
      <dsp:spPr>
        <a:xfrm>
          <a:off x="6403387" y="3092774"/>
          <a:ext cx="811498" cy="5153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uk-UA" sz="1000" kern="1200" dirty="0"/>
            <a:t>ЦІЛЬОВА ПРОГРАМА 6</a:t>
          </a:r>
        </a:p>
      </dsp:txBody>
      <dsp:txXfrm>
        <a:off x="6418480" y="3107867"/>
        <a:ext cx="781312" cy="485115"/>
      </dsp:txXfrm>
    </dsp:sp>
    <dsp:sp modelId="{8B4B2FB4-C4EF-4396-8DD8-C7CDCA3F4661}">
      <dsp:nvSpPr>
        <dsp:cNvPr id="0" name=""/>
        <dsp:cNvSpPr/>
      </dsp:nvSpPr>
      <dsp:spPr>
        <a:xfrm>
          <a:off x="7305052" y="3007116"/>
          <a:ext cx="811498" cy="5153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304BDEA-AE76-4B90-B40D-7B619E7D2794}">
      <dsp:nvSpPr>
        <dsp:cNvPr id="0" name=""/>
        <dsp:cNvSpPr/>
      </dsp:nvSpPr>
      <dsp:spPr>
        <a:xfrm>
          <a:off x="7395218" y="3092774"/>
          <a:ext cx="811498" cy="51530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None/>
          </a:pPr>
          <a:r>
            <a:rPr lang="uk-UA" sz="1000" kern="1200" dirty="0"/>
            <a:t>ЦІЛЬОВА ПРОГРАМА 7</a:t>
          </a:r>
        </a:p>
      </dsp:txBody>
      <dsp:txXfrm>
        <a:off x="7410311" y="3107867"/>
        <a:ext cx="781312" cy="48511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0.00833</cdr:x>
      <cdr:y>0.08859</cdr:y>
    </cdr:from>
    <cdr:to>
      <cdr:x>0.14167</cdr:x>
      <cdr:y>0.1949</cdr:y>
    </cdr:to>
    <cdr:sp macro="" textlink="">
      <cdr:nvSpPr>
        <cdr:cNvPr id="2" name="TextBox 1"/>
        <cdr:cNvSpPr txBox="1"/>
      </cdr:nvSpPr>
      <cdr:spPr>
        <a:xfrm xmlns:a="http://schemas.openxmlformats.org/drawingml/2006/main">
          <a:off x="72008" y="360040"/>
          <a:ext cx="1152128"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uk-UA" sz="1800" b="1" dirty="0"/>
            <a:t>млн.грн.</a:t>
          </a:r>
          <a:endParaRPr lang="ru-RU" sz="1800" b="1" dirty="0"/>
        </a:p>
      </cdr:txBody>
    </cdr:sp>
  </cdr:relSizeAnchor>
</c:userShapes>
</file>

<file path=ppt/drawings/drawing2.xml><?xml version="1.0" encoding="utf-8"?>
<c:userShapes xmlns:c="http://schemas.openxmlformats.org/drawingml/2006/chart">
  <cdr:relSizeAnchor xmlns:cdr="http://schemas.openxmlformats.org/drawingml/2006/chartDrawing">
    <cdr:from>
      <cdr:x>0.02751</cdr:x>
      <cdr:y>0.04138</cdr:y>
    </cdr:from>
    <cdr:to>
      <cdr:x>0.10626</cdr:x>
      <cdr:y>0.14769</cdr:y>
    </cdr:to>
    <cdr:sp macro="" textlink="">
      <cdr:nvSpPr>
        <cdr:cNvPr id="2" name="TextBox 1"/>
        <cdr:cNvSpPr txBox="1"/>
      </cdr:nvSpPr>
      <cdr:spPr>
        <a:xfrm xmlns:a="http://schemas.openxmlformats.org/drawingml/2006/main">
          <a:off x="251520" y="168176"/>
          <a:ext cx="720080"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uk-UA" sz="2400" dirty="0"/>
            <a:t>грн.</a:t>
          </a:r>
          <a:endParaRPr lang="ru-RU" sz="2400" dirty="0"/>
        </a:p>
      </cdr:txBody>
    </cdr:sp>
  </cdr:relSizeAnchor>
</c:userShapes>
</file>

<file path=ppt/drawings/drawing3.xml><?xml version="1.0" encoding="utf-8"?>
<c:userShapes xmlns:c="http://schemas.openxmlformats.org/drawingml/2006/chart">
  <cdr:relSizeAnchor xmlns:cdr="http://schemas.openxmlformats.org/drawingml/2006/chartDrawing">
    <cdr:from>
      <cdr:x>0.00833</cdr:x>
      <cdr:y>0.08859</cdr:y>
    </cdr:from>
    <cdr:to>
      <cdr:x>0.14167</cdr:x>
      <cdr:y>0.1949</cdr:y>
    </cdr:to>
    <cdr:sp macro="" textlink="">
      <cdr:nvSpPr>
        <cdr:cNvPr id="2" name="TextBox 1"/>
        <cdr:cNvSpPr txBox="1"/>
      </cdr:nvSpPr>
      <cdr:spPr>
        <a:xfrm xmlns:a="http://schemas.openxmlformats.org/drawingml/2006/main">
          <a:off x="72008" y="360040"/>
          <a:ext cx="1152128" cy="432048"/>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uk-UA" sz="1800" b="1" dirty="0"/>
            <a:t>млн.грн.</a:t>
          </a:r>
          <a:endParaRPr lang="ru-RU" sz="18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6247" cy="496970"/>
          </a:xfrm>
          <a:prstGeom prst="rect">
            <a:avLst/>
          </a:prstGeom>
        </p:spPr>
        <p:txBody>
          <a:bodyPr vert="horz" lIns="92135" tIns="46067" rIns="92135" bIns="46067" rtlCol="0"/>
          <a:lstStyle>
            <a:lvl1pPr algn="l">
              <a:defRPr sz="1200"/>
            </a:lvl1pPr>
          </a:lstStyle>
          <a:p>
            <a:endParaRPr lang="ru-RU"/>
          </a:p>
        </p:txBody>
      </p:sp>
      <p:sp>
        <p:nvSpPr>
          <p:cNvPr id="3" name="Дата 2"/>
          <p:cNvSpPr>
            <a:spLocks noGrp="1"/>
          </p:cNvSpPr>
          <p:nvPr>
            <p:ph type="dt" sz="quarter" idx="1"/>
          </p:nvPr>
        </p:nvSpPr>
        <p:spPr>
          <a:xfrm>
            <a:off x="3849826" y="0"/>
            <a:ext cx="2946246" cy="496970"/>
          </a:xfrm>
          <a:prstGeom prst="rect">
            <a:avLst/>
          </a:prstGeom>
        </p:spPr>
        <p:txBody>
          <a:bodyPr vert="horz" lIns="92135" tIns="46067" rIns="92135" bIns="46067" rtlCol="0"/>
          <a:lstStyle>
            <a:lvl1pPr algn="r">
              <a:defRPr sz="1200"/>
            </a:lvl1pPr>
          </a:lstStyle>
          <a:p>
            <a:fld id="{E0F3E348-54A5-4495-AD52-814C9E9D91A5}" type="datetimeFigureOut">
              <a:rPr lang="ru-RU" smtClean="0"/>
              <a:pPr/>
              <a:t>01.11.2018</a:t>
            </a:fld>
            <a:endParaRPr lang="ru-RU"/>
          </a:p>
        </p:txBody>
      </p:sp>
      <p:sp>
        <p:nvSpPr>
          <p:cNvPr id="4" name="Нижний колонтитул 3"/>
          <p:cNvSpPr>
            <a:spLocks noGrp="1"/>
          </p:cNvSpPr>
          <p:nvPr>
            <p:ph type="ftr" sz="quarter" idx="2"/>
          </p:nvPr>
        </p:nvSpPr>
        <p:spPr>
          <a:xfrm>
            <a:off x="0" y="9432833"/>
            <a:ext cx="2946247" cy="496969"/>
          </a:xfrm>
          <a:prstGeom prst="rect">
            <a:avLst/>
          </a:prstGeom>
        </p:spPr>
        <p:txBody>
          <a:bodyPr vert="horz" lIns="92135" tIns="46067" rIns="92135" bIns="46067" rtlCol="0" anchor="b"/>
          <a:lstStyle>
            <a:lvl1pPr algn="l">
              <a:defRPr sz="1200"/>
            </a:lvl1pPr>
          </a:lstStyle>
          <a:p>
            <a:endParaRPr lang="ru-RU"/>
          </a:p>
        </p:txBody>
      </p:sp>
      <p:sp>
        <p:nvSpPr>
          <p:cNvPr id="5" name="Номер слайда 4"/>
          <p:cNvSpPr>
            <a:spLocks noGrp="1"/>
          </p:cNvSpPr>
          <p:nvPr>
            <p:ph type="sldNum" sz="quarter" idx="3"/>
          </p:nvPr>
        </p:nvSpPr>
        <p:spPr>
          <a:xfrm>
            <a:off x="3849826" y="9432833"/>
            <a:ext cx="2946246" cy="496969"/>
          </a:xfrm>
          <a:prstGeom prst="rect">
            <a:avLst/>
          </a:prstGeom>
        </p:spPr>
        <p:txBody>
          <a:bodyPr vert="horz" lIns="92135" tIns="46067" rIns="92135" bIns="46067" rtlCol="0" anchor="b"/>
          <a:lstStyle>
            <a:lvl1pPr algn="r">
              <a:defRPr sz="1200"/>
            </a:lvl1pPr>
          </a:lstStyle>
          <a:p>
            <a:fld id="{BD70538E-AE48-4E6E-BD54-72A8B3EC6F3A}" type="slidenum">
              <a:rPr lang="ru-RU" smtClean="0"/>
              <a:pPr/>
              <a:t>‹№›</a:t>
            </a:fld>
            <a:endParaRPr lang="ru-RU"/>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60" cy="496570"/>
          </a:xfrm>
          <a:prstGeom prst="rect">
            <a:avLst/>
          </a:prstGeom>
        </p:spPr>
        <p:txBody>
          <a:bodyPr vert="horz" lIns="92135" tIns="46067" rIns="92135" bIns="46067" rtlCol="0"/>
          <a:lstStyle>
            <a:lvl1pPr algn="l">
              <a:defRPr sz="1200"/>
            </a:lvl1pPr>
          </a:lstStyle>
          <a:p>
            <a:endParaRPr lang="uk-UA"/>
          </a:p>
        </p:txBody>
      </p:sp>
      <p:sp>
        <p:nvSpPr>
          <p:cNvPr id="3" name="Дата 2"/>
          <p:cNvSpPr>
            <a:spLocks noGrp="1"/>
          </p:cNvSpPr>
          <p:nvPr>
            <p:ph type="dt" idx="1"/>
          </p:nvPr>
        </p:nvSpPr>
        <p:spPr>
          <a:xfrm>
            <a:off x="3850442" y="0"/>
            <a:ext cx="2945660" cy="496570"/>
          </a:xfrm>
          <a:prstGeom prst="rect">
            <a:avLst/>
          </a:prstGeom>
        </p:spPr>
        <p:txBody>
          <a:bodyPr vert="horz" lIns="92135" tIns="46067" rIns="92135" bIns="46067" rtlCol="0"/>
          <a:lstStyle>
            <a:lvl1pPr algn="r">
              <a:defRPr sz="1200"/>
            </a:lvl1pPr>
          </a:lstStyle>
          <a:p>
            <a:fld id="{9AA0D324-3115-404A-B787-931559552816}" type="datetimeFigureOut">
              <a:rPr lang="uk-UA" smtClean="0"/>
              <a:pPr/>
              <a:t>01.11.2018</a:t>
            </a:fld>
            <a:endParaRPr lang="uk-UA"/>
          </a:p>
        </p:txBody>
      </p:sp>
      <p:sp>
        <p:nvSpPr>
          <p:cNvPr id="4" name="Образ слайда 3"/>
          <p:cNvSpPr>
            <a:spLocks noGrp="1" noRot="1" noChangeAspect="1"/>
          </p:cNvSpPr>
          <p:nvPr>
            <p:ph type="sldImg" idx="2"/>
          </p:nvPr>
        </p:nvSpPr>
        <p:spPr>
          <a:xfrm>
            <a:off x="915988" y="744538"/>
            <a:ext cx="4965700" cy="3724275"/>
          </a:xfrm>
          <a:prstGeom prst="rect">
            <a:avLst/>
          </a:prstGeom>
          <a:noFill/>
          <a:ln w="12700">
            <a:solidFill>
              <a:prstClr val="black"/>
            </a:solidFill>
          </a:ln>
        </p:spPr>
        <p:txBody>
          <a:bodyPr vert="horz" lIns="92135" tIns="46067" rIns="92135" bIns="46067" rtlCol="0" anchor="ctr"/>
          <a:lstStyle/>
          <a:p>
            <a:endParaRPr lang="uk-UA"/>
          </a:p>
        </p:txBody>
      </p:sp>
      <p:sp>
        <p:nvSpPr>
          <p:cNvPr id="5" name="Заметки 4"/>
          <p:cNvSpPr>
            <a:spLocks noGrp="1"/>
          </p:cNvSpPr>
          <p:nvPr>
            <p:ph type="body" sz="quarter" idx="3"/>
          </p:nvPr>
        </p:nvSpPr>
        <p:spPr>
          <a:xfrm>
            <a:off x="679768" y="4717416"/>
            <a:ext cx="5438140" cy="4469130"/>
          </a:xfrm>
          <a:prstGeom prst="rect">
            <a:avLst/>
          </a:prstGeom>
        </p:spPr>
        <p:txBody>
          <a:bodyPr vert="horz" lIns="92135" tIns="46067" rIns="92135" bIns="46067"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uk-UA"/>
          </a:p>
        </p:txBody>
      </p:sp>
      <p:sp>
        <p:nvSpPr>
          <p:cNvPr id="6" name="Нижний колонтитул 5"/>
          <p:cNvSpPr>
            <a:spLocks noGrp="1"/>
          </p:cNvSpPr>
          <p:nvPr>
            <p:ph type="ftr" sz="quarter" idx="4"/>
          </p:nvPr>
        </p:nvSpPr>
        <p:spPr>
          <a:xfrm>
            <a:off x="0" y="9433107"/>
            <a:ext cx="2945660" cy="496570"/>
          </a:xfrm>
          <a:prstGeom prst="rect">
            <a:avLst/>
          </a:prstGeom>
        </p:spPr>
        <p:txBody>
          <a:bodyPr vert="horz" lIns="92135" tIns="46067" rIns="92135" bIns="46067" rtlCol="0" anchor="b"/>
          <a:lstStyle>
            <a:lvl1pPr algn="l">
              <a:defRPr sz="1200"/>
            </a:lvl1pPr>
          </a:lstStyle>
          <a:p>
            <a:endParaRPr lang="uk-UA"/>
          </a:p>
        </p:txBody>
      </p:sp>
      <p:sp>
        <p:nvSpPr>
          <p:cNvPr id="7" name="Номер слайда 6"/>
          <p:cNvSpPr>
            <a:spLocks noGrp="1"/>
          </p:cNvSpPr>
          <p:nvPr>
            <p:ph type="sldNum" sz="quarter" idx="5"/>
          </p:nvPr>
        </p:nvSpPr>
        <p:spPr>
          <a:xfrm>
            <a:off x="3850442" y="9433107"/>
            <a:ext cx="2945660" cy="496570"/>
          </a:xfrm>
          <a:prstGeom prst="rect">
            <a:avLst/>
          </a:prstGeom>
        </p:spPr>
        <p:txBody>
          <a:bodyPr vert="horz" lIns="92135" tIns="46067" rIns="92135" bIns="46067" rtlCol="0" anchor="b"/>
          <a:lstStyle>
            <a:lvl1pPr algn="r">
              <a:defRPr sz="1200"/>
            </a:lvl1pPr>
          </a:lstStyle>
          <a:p>
            <a:fld id="{D7ACE5DD-92F3-4FC6-A377-633263F85746}" type="slidenum">
              <a:rPr lang="uk-UA" smtClean="0"/>
              <a:pPr/>
              <a:t>‹№›</a:t>
            </a:fld>
            <a:endParaRPr lang="uk-UA"/>
          </a:p>
        </p:txBody>
      </p:sp>
    </p:spTree>
    <p:extLst>
      <p:ext uri="{BB962C8B-B14F-4D97-AF65-F5344CB8AC3E}">
        <p14:creationId xmlns:p14="http://schemas.microsoft.com/office/powerpoint/2010/main" val="355535876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5988" y="744538"/>
            <a:ext cx="4965700" cy="3724275"/>
          </a:xfrm>
        </p:spPr>
      </p:sp>
      <p:sp>
        <p:nvSpPr>
          <p:cNvPr id="3" name="Заметки 2"/>
          <p:cNvSpPr>
            <a:spLocks noGrp="1"/>
          </p:cNvSpPr>
          <p:nvPr>
            <p:ph type="body" idx="1"/>
          </p:nvPr>
        </p:nvSpPr>
        <p:spPr/>
        <p:txBody>
          <a:bodyPr>
            <a:normAutofit/>
          </a:bodyPr>
          <a:lstStyle/>
          <a:p>
            <a:r>
              <a:rPr lang="uk-UA" dirty="0"/>
              <a:t>Історія побудови системи </a:t>
            </a:r>
            <a:r>
              <a:rPr lang="uk-UA" dirty="0" err="1"/>
              <a:t>енергоменеджменту</a:t>
            </a:r>
            <a:r>
              <a:rPr lang="uk-UA" baseline="0" dirty="0"/>
              <a:t> у місті Житомир. Перший бар'єр, з яким стикаєшся при впровадженні проекту – брак фінансових ресурсів. Він є очевидним. Але згодом приходить розуміння дефіциту відповідальних та фахових осіб, задіяних на усіх стадіях реалізації проекту. Низька інституційна спроможність місцевих органів влади, безвідповідальність підрядних організацій, відсутність дієвих засобів контролю якості виконаних робіт є серйозною загрозою успішності проекту в цілому.</a:t>
            </a:r>
          </a:p>
        </p:txBody>
      </p:sp>
      <p:sp>
        <p:nvSpPr>
          <p:cNvPr id="4" name="Номер слайда 3"/>
          <p:cNvSpPr>
            <a:spLocks noGrp="1"/>
          </p:cNvSpPr>
          <p:nvPr>
            <p:ph type="sldNum" sz="quarter" idx="10"/>
          </p:nvPr>
        </p:nvSpPr>
        <p:spPr/>
        <p:txBody>
          <a:bodyPr/>
          <a:lstStyle/>
          <a:p>
            <a:fld id="{D7ACE5DD-92F3-4FC6-A377-633263F85746}" type="slidenum">
              <a:rPr lang="uk-UA" smtClean="0"/>
              <a:pPr/>
              <a:t>1</a:t>
            </a:fld>
            <a:endParaRPr lang="uk-U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dirty="0"/>
              <a:t>На даний</a:t>
            </a:r>
            <a:r>
              <a:rPr lang="uk-UA" baseline="0" dirty="0"/>
              <a:t> час актуальним є розробка планів дій сталого енергетичного та КЛІМАТИЧНОГО розвитку до 2030 року, за якими скорочення викидів </a:t>
            </a:r>
            <a:r>
              <a:rPr lang="uk-UA" baseline="0" dirty="0" err="1"/>
              <a:t>СО2</a:t>
            </a:r>
            <a:r>
              <a:rPr lang="uk-UA" baseline="0" dirty="0"/>
              <a:t> має становити не менше 40%.</a:t>
            </a:r>
            <a:endParaRPr lang="ru-RU" dirty="0"/>
          </a:p>
        </p:txBody>
      </p:sp>
      <p:sp>
        <p:nvSpPr>
          <p:cNvPr id="4" name="Номер слайда 3"/>
          <p:cNvSpPr>
            <a:spLocks noGrp="1"/>
          </p:cNvSpPr>
          <p:nvPr>
            <p:ph type="sldNum" sz="quarter" idx="10"/>
          </p:nvPr>
        </p:nvSpPr>
        <p:spPr/>
        <p:txBody>
          <a:bodyPr/>
          <a:lstStyle/>
          <a:p>
            <a:fld id="{D7ACE5DD-92F3-4FC6-A377-633263F85746}" type="slidenum">
              <a:rPr lang="uk-UA" smtClean="0"/>
              <a:pPr/>
              <a:t>11</a:t>
            </a:fld>
            <a:endParaRPr lang="uk-U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dirty="0"/>
              <a:t>Консультанти</a:t>
            </a:r>
            <a:r>
              <a:rPr lang="uk-UA" baseline="0" dirty="0"/>
              <a:t> цієї компанії ще раз переконали нас у мудрості народної приказки </a:t>
            </a:r>
            <a:r>
              <a:rPr lang="uk-UA" baseline="0" dirty="0" err="1"/>
              <a:t>“Дешева</a:t>
            </a:r>
            <a:r>
              <a:rPr lang="uk-UA" baseline="0" dirty="0"/>
              <a:t> риба – погана </a:t>
            </a:r>
            <a:r>
              <a:rPr lang="uk-UA" baseline="0" dirty="0" err="1"/>
              <a:t>юшка”</a:t>
            </a:r>
            <a:r>
              <a:rPr lang="uk-UA" baseline="0" dirty="0"/>
              <a:t>.</a:t>
            </a:r>
            <a:endParaRPr lang="ru-RU" dirty="0"/>
          </a:p>
        </p:txBody>
      </p:sp>
      <p:sp>
        <p:nvSpPr>
          <p:cNvPr id="4" name="Номер слайда 3"/>
          <p:cNvSpPr>
            <a:spLocks noGrp="1"/>
          </p:cNvSpPr>
          <p:nvPr>
            <p:ph type="sldNum" sz="quarter" idx="10"/>
          </p:nvPr>
        </p:nvSpPr>
        <p:spPr/>
        <p:txBody>
          <a:bodyPr/>
          <a:lstStyle/>
          <a:p>
            <a:fld id="{D7ACE5DD-92F3-4FC6-A377-633263F85746}" type="slidenum">
              <a:rPr lang="uk-UA" smtClean="0"/>
              <a:pPr/>
              <a:t>12</a:t>
            </a:fld>
            <a:endParaRPr lang="uk-U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defTabSz="921349">
              <a:defRPr/>
            </a:pPr>
            <a:r>
              <a:rPr lang="uk-UA" dirty="0"/>
              <a:t>Але ми навіть і не думали, що </a:t>
            </a:r>
            <a:r>
              <a:rPr lang="en-US" dirty="0"/>
              <a:t>GIZ</a:t>
            </a:r>
            <a:r>
              <a:rPr lang="uk-UA" dirty="0"/>
              <a:t> і не збирається</a:t>
            </a:r>
            <a:r>
              <a:rPr lang="uk-UA" baseline="0" dirty="0"/>
              <a:t> з нами прощатися… І навіть навпаки – готові консультувати і надалі з технічних питань та нових технологій при здійсненні енергозбереження. </a:t>
            </a:r>
            <a:r>
              <a:rPr lang="uk-UA" dirty="0"/>
              <a:t>Вперше ми </a:t>
            </a:r>
            <a:r>
              <a:rPr lang="uk-UA" dirty="0" err="1"/>
              <a:t>Маріо</a:t>
            </a:r>
            <a:r>
              <a:rPr lang="uk-UA" dirty="0"/>
              <a:t> </a:t>
            </a:r>
            <a:r>
              <a:rPr lang="uk-UA" dirty="0" err="1"/>
              <a:t>Бодема</a:t>
            </a:r>
            <a:r>
              <a:rPr lang="uk-UA" dirty="0"/>
              <a:t> зустріли у Дніпрі у жовтні 2015 року. І на наше прохання </a:t>
            </a:r>
            <a:r>
              <a:rPr lang="uk-UA" dirty="0" err="1"/>
              <a:t>Іма</a:t>
            </a:r>
            <a:r>
              <a:rPr lang="uk-UA" dirty="0"/>
              <a:t> люб'язно забезпечила можливість зустрітися з </a:t>
            </a:r>
            <a:r>
              <a:rPr lang="uk-UA" dirty="0" err="1"/>
              <a:t>Маріо</a:t>
            </a:r>
            <a:r>
              <a:rPr lang="uk-UA" dirty="0"/>
              <a:t> у Житомирі з місцевими підрядниками, проектантами та технаглядом. За </a:t>
            </a:r>
            <a:r>
              <a:rPr lang="uk-UA" dirty="0" err="1"/>
              <a:t>резуьтатами</a:t>
            </a:r>
            <a:r>
              <a:rPr lang="uk-UA" dirty="0"/>
              <a:t> консультації ми дізналися про певні “фішки”, які слід використовувати під час проектування та виконання робіт.</a:t>
            </a:r>
            <a:endParaRPr lang="ru-RU" dirty="0"/>
          </a:p>
          <a:p>
            <a:endParaRPr lang="ru-RU" dirty="0"/>
          </a:p>
        </p:txBody>
      </p:sp>
      <p:sp>
        <p:nvSpPr>
          <p:cNvPr id="4" name="Номер слайда 3"/>
          <p:cNvSpPr>
            <a:spLocks noGrp="1"/>
          </p:cNvSpPr>
          <p:nvPr>
            <p:ph type="sldNum" sz="quarter" idx="10"/>
          </p:nvPr>
        </p:nvSpPr>
        <p:spPr/>
        <p:txBody>
          <a:bodyPr/>
          <a:lstStyle/>
          <a:p>
            <a:fld id="{D7ACE5DD-92F3-4FC6-A377-633263F85746}" type="slidenum">
              <a:rPr lang="uk-UA" smtClean="0"/>
              <a:pPr/>
              <a:t>13</a:t>
            </a:fld>
            <a:endParaRPr lang="uk-U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5988" y="744538"/>
            <a:ext cx="4965700" cy="3724275"/>
          </a:xfrm>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fld id="{D7ACE5DD-92F3-4FC6-A377-633263F85746}" type="slidenum">
              <a:rPr lang="uk-UA" smtClean="0"/>
              <a:pPr/>
              <a:t>14</a:t>
            </a:fld>
            <a:endParaRPr lang="uk-UA"/>
          </a:p>
        </p:txBody>
      </p:sp>
    </p:spTree>
    <p:extLst>
      <p:ext uri="{BB962C8B-B14F-4D97-AF65-F5344CB8AC3E}">
        <p14:creationId xmlns:p14="http://schemas.microsoft.com/office/powerpoint/2010/main" val="1654147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dirty="0"/>
              <a:t>Приєднання до Угоди Мерів</a:t>
            </a:r>
            <a:r>
              <a:rPr lang="uk-UA" baseline="0" dirty="0"/>
              <a:t> є свідченням політичної волі керівництва міста вживати реальних заходів у напрямку підвищення енергоефективності.</a:t>
            </a:r>
          </a:p>
          <a:p>
            <a:r>
              <a:rPr lang="uk-UA" baseline="0" dirty="0"/>
              <a:t>Міжнародні фінансові організації охоче довіряють таким містам і налаштовані на співпрацю у даній сфері.</a:t>
            </a:r>
            <a:endParaRPr lang="ru-RU" dirty="0"/>
          </a:p>
        </p:txBody>
      </p:sp>
      <p:sp>
        <p:nvSpPr>
          <p:cNvPr id="4" name="Номер слайда 3"/>
          <p:cNvSpPr>
            <a:spLocks noGrp="1"/>
          </p:cNvSpPr>
          <p:nvPr>
            <p:ph type="sldNum" sz="quarter" idx="10"/>
          </p:nvPr>
        </p:nvSpPr>
        <p:spPr/>
        <p:txBody>
          <a:bodyPr/>
          <a:lstStyle/>
          <a:p>
            <a:fld id="{D7ACE5DD-92F3-4FC6-A377-633263F85746}" type="slidenum">
              <a:rPr lang="uk-UA" smtClean="0"/>
              <a:pPr/>
              <a:t>15</a:t>
            </a:fld>
            <a:endParaRPr lang="uk-U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dirty="0"/>
              <a:t>Приєднання до Угоди Мерів</a:t>
            </a:r>
            <a:r>
              <a:rPr lang="uk-UA" baseline="0" dirty="0"/>
              <a:t> є свідченням політичної волі керівництва міста вживати реальних заходів у напрямку підвищення енергоефективності.</a:t>
            </a:r>
          </a:p>
          <a:p>
            <a:r>
              <a:rPr lang="uk-UA" baseline="0" dirty="0"/>
              <a:t>Міжнародні фінансові організації охоче довіряють таким містам і налаштовані на співпрацю у даній сфері.</a:t>
            </a:r>
            <a:endParaRPr lang="ru-RU" dirty="0"/>
          </a:p>
        </p:txBody>
      </p:sp>
      <p:sp>
        <p:nvSpPr>
          <p:cNvPr id="4" name="Номер слайда 3"/>
          <p:cNvSpPr>
            <a:spLocks noGrp="1"/>
          </p:cNvSpPr>
          <p:nvPr>
            <p:ph type="sldNum" sz="quarter" idx="10"/>
          </p:nvPr>
        </p:nvSpPr>
        <p:spPr/>
        <p:txBody>
          <a:bodyPr/>
          <a:lstStyle/>
          <a:p>
            <a:fld id="{D7ACE5DD-92F3-4FC6-A377-633263F85746}" type="slidenum">
              <a:rPr lang="uk-UA" smtClean="0"/>
              <a:pPr/>
              <a:t>16</a:t>
            </a:fld>
            <a:endParaRPr lang="uk-UA"/>
          </a:p>
        </p:txBody>
      </p:sp>
    </p:spTree>
    <p:extLst>
      <p:ext uri="{BB962C8B-B14F-4D97-AF65-F5344CB8AC3E}">
        <p14:creationId xmlns:p14="http://schemas.microsoft.com/office/powerpoint/2010/main" val="5733527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Shape 166"/>
          <p:cNvSpPr>
            <a:spLocks noGrp="1" noRot="1" noChangeAspect="1"/>
          </p:cNvSpPr>
          <p:nvPr>
            <p:ph type="sldImg" idx="2"/>
          </p:nvPr>
        </p:nvSpPr>
        <p:spPr>
          <a:xfrm>
            <a:off x="911591" y="744656"/>
            <a:ext cx="4974494" cy="3723276"/>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7" name="Shape 167"/>
          <p:cNvSpPr txBox="1">
            <a:spLocks noGrp="1"/>
          </p:cNvSpPr>
          <p:nvPr>
            <p:ph type="body" idx="1"/>
          </p:nvPr>
        </p:nvSpPr>
        <p:spPr>
          <a:xfrm>
            <a:off x="679768" y="4717417"/>
            <a:ext cx="5438140" cy="4469130"/>
          </a:xfrm>
          <a:prstGeom prst="rect">
            <a:avLst/>
          </a:prstGeom>
        </p:spPr>
        <p:txBody>
          <a:bodyPr lIns="92108" tIns="92108" rIns="92108" bIns="92108" anchor="t" anchorCtr="0">
            <a:noAutofit/>
          </a:bodyPr>
          <a:lstStyle/>
          <a:p>
            <a:r>
              <a:rPr lang="uk-UA" dirty="0"/>
              <a:t>Визначивши та маючи стратегічні напрямки </a:t>
            </a:r>
            <a:r>
              <a:rPr lang="uk-UA" dirty="0" err="1"/>
              <a:t>ровитку</a:t>
            </a:r>
            <a:r>
              <a:rPr lang="uk-UA" baseline="0" dirty="0"/>
              <a:t> міста</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7ACE5DD-92F3-4FC6-A377-633263F85746}" type="slidenum">
              <a:rPr lang="uk-UA" smtClean="0"/>
              <a:pPr/>
              <a:t>19</a:t>
            </a:fld>
            <a:endParaRPr lang="uk-UA"/>
          </a:p>
        </p:txBody>
      </p:sp>
    </p:spTree>
    <p:extLst>
      <p:ext uri="{BB962C8B-B14F-4D97-AF65-F5344CB8AC3E}">
        <p14:creationId xmlns:p14="http://schemas.microsoft.com/office/powerpoint/2010/main" val="994516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uk-UA"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DB53D-3D06-474E-80B1-5BE70025A9A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marL="228600" indent="-228600">
              <a:buAutoNum type="arabicPeriod"/>
            </a:pPr>
            <a:r>
              <a:rPr lang="uk-UA" dirty="0"/>
              <a:t>Дослідження</a:t>
            </a:r>
            <a:r>
              <a:rPr lang="uk-UA" baseline="0" dirty="0"/>
              <a:t> </a:t>
            </a:r>
            <a:r>
              <a:rPr lang="en-US" baseline="0" dirty="0" err="1"/>
              <a:t>CanAction</a:t>
            </a:r>
            <a:endParaRPr lang="en-US" baseline="0" dirty="0"/>
          </a:p>
          <a:p>
            <a:pPr marL="228600" indent="-228600">
              <a:buAutoNum type="arabicPeriod"/>
            </a:pPr>
            <a:r>
              <a:rPr lang="en-US" baseline="0" dirty="0"/>
              <a:t> </a:t>
            </a:r>
            <a:r>
              <a:rPr lang="uk-UA" baseline="0" dirty="0"/>
              <a:t>Деякі заходи,</a:t>
            </a:r>
          </a:p>
          <a:p>
            <a:pPr marL="228600" indent="-228600">
              <a:buAutoNum type="arabicPeriod"/>
            </a:pPr>
            <a:r>
              <a:rPr lang="uk-UA" baseline="0" dirty="0" err="1"/>
              <a:t>Воркшоп</a:t>
            </a:r>
            <a:r>
              <a:rPr lang="uk-UA" baseline="0" dirty="0"/>
              <a:t> зелених коридорів, План мобільності та пріоритет пішохід.</a:t>
            </a:r>
          </a:p>
          <a:p>
            <a:pPr marL="228600" indent="-228600">
              <a:buAutoNum type="arabicPeriod"/>
            </a:pPr>
            <a:r>
              <a:rPr lang="uk-UA" baseline="0" dirty="0"/>
              <a:t>Інвентаризація зелених </a:t>
            </a:r>
            <a:r>
              <a:rPr lang="uk-UA" baseline="0" dirty="0" err="1"/>
              <a:t>насадж</a:t>
            </a:r>
            <a:r>
              <a:rPr lang="uk-UA" baseline="0" dirty="0"/>
              <a:t>. Міні проекти в ЗОШ ДНЗ</a:t>
            </a: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6DB53D-3D06-474E-80B1-5BE70025A9A9}" type="slidenum">
              <a:rPr kumimoji="0" lang="ru-R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ru-RU"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5988" y="744538"/>
            <a:ext cx="4965700" cy="3724275"/>
          </a:xfrm>
        </p:spPr>
      </p:sp>
      <p:sp>
        <p:nvSpPr>
          <p:cNvPr id="3" name="Заметки 2"/>
          <p:cNvSpPr>
            <a:spLocks noGrp="1"/>
          </p:cNvSpPr>
          <p:nvPr>
            <p:ph type="body" idx="1"/>
          </p:nvPr>
        </p:nvSpPr>
        <p:spPr/>
        <p:txBody>
          <a:bodyPr>
            <a:normAutofit/>
          </a:bodyPr>
          <a:lstStyle/>
          <a:p>
            <a:r>
              <a:rPr lang="uk-UA" dirty="0"/>
              <a:t>Історія побудови системи </a:t>
            </a:r>
            <a:r>
              <a:rPr lang="uk-UA" dirty="0" err="1"/>
              <a:t>енергоменеджменту</a:t>
            </a:r>
            <a:r>
              <a:rPr lang="uk-UA" baseline="0" dirty="0"/>
              <a:t> у місті Житомир. Перший бар'єр, з яким стикаєшся при впровадженні проекту – брак фінансових ресурсів. Він є очевидним. Але згодом приходить розуміння дефіциту відповідальних та фахових осіб, задіяних на усіх стадіях реалізації проекту. Низька інституційна спроможність місцевих органів влади, безвідповідальність підрядних організацій, відсутність дієвих засобів контролю якості виконаних робіт є серйозною загрозою успішності проекту в цілому.</a:t>
            </a:r>
          </a:p>
        </p:txBody>
      </p:sp>
      <p:sp>
        <p:nvSpPr>
          <p:cNvPr id="4" name="Номер слайда 3"/>
          <p:cNvSpPr>
            <a:spLocks noGrp="1"/>
          </p:cNvSpPr>
          <p:nvPr>
            <p:ph type="sldNum" sz="quarter" idx="10"/>
          </p:nvPr>
        </p:nvSpPr>
        <p:spPr/>
        <p:txBody>
          <a:bodyPr/>
          <a:lstStyle/>
          <a:p>
            <a:fld id="{D7ACE5DD-92F3-4FC6-A377-633263F85746}" type="slidenum">
              <a:rPr lang="uk-UA" smtClean="0"/>
              <a:pPr/>
              <a:t>2</a:t>
            </a:fld>
            <a:endParaRPr lang="uk-UA"/>
          </a:p>
        </p:txBody>
      </p:sp>
    </p:spTree>
    <p:extLst>
      <p:ext uri="{BB962C8B-B14F-4D97-AF65-F5344CB8AC3E}">
        <p14:creationId xmlns:p14="http://schemas.microsoft.com/office/powerpoint/2010/main" val="33229307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Місце для зображення 1"/>
          <p:cNvSpPr>
            <a:spLocks noGrp="1" noRot="1" noChangeAspect="1"/>
          </p:cNvSpPr>
          <p:nvPr>
            <p:ph type="sldImg"/>
          </p:nvPr>
        </p:nvSpPr>
        <p:spPr/>
      </p:sp>
      <p:sp>
        <p:nvSpPr>
          <p:cNvPr id="3" name="Місце для нотаток 2"/>
          <p:cNvSpPr>
            <a:spLocks noGrp="1"/>
          </p:cNvSpPr>
          <p:nvPr>
            <p:ph type="body" idx="1"/>
          </p:nvPr>
        </p:nvSpPr>
        <p:spPr/>
        <p:txBody>
          <a:bodyPr/>
          <a:lstStyle/>
          <a:p>
            <a:r>
              <a:rPr lang="uk-UA" dirty="0"/>
              <a:t>Тетяна</a:t>
            </a:r>
            <a:endParaRPr lang="ru-RU" dirty="0"/>
          </a:p>
        </p:txBody>
      </p:sp>
      <p:sp>
        <p:nvSpPr>
          <p:cNvPr id="4" name="Місце для номера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ACE5DD-92F3-4FC6-A377-633263F85746}" type="slidenum">
              <a:rPr kumimoji="0" lang="uk-UA"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uk-UA"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80765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5988" y="744538"/>
            <a:ext cx="4965700" cy="3724275"/>
          </a:xfrm>
        </p:spPr>
      </p:sp>
      <p:sp>
        <p:nvSpPr>
          <p:cNvPr id="3" name="Заметки 2"/>
          <p:cNvSpPr>
            <a:spLocks noGrp="1"/>
          </p:cNvSpPr>
          <p:nvPr>
            <p:ph type="body" idx="1"/>
          </p:nvPr>
        </p:nvSpPr>
        <p:spPr/>
        <p:txBody>
          <a:bodyPr>
            <a:normAutofit/>
          </a:bodyPr>
          <a:lstStyle/>
          <a:p>
            <a:r>
              <a:rPr lang="uk-UA" dirty="0"/>
              <a:t>Розуміючи,</a:t>
            </a:r>
            <a:r>
              <a:rPr lang="uk-UA" baseline="0" dirty="0"/>
              <a:t> що нам потрібно багато чого вміти, знати, то можна було б зробити все це за короткою формулою. Добре було б мати трохи знань, а ще б навиків, мати кілька дієвих інструментів, кликати на допомогу експертів, керівництво щоб підтримувало, мати хоча б ще двох небайдужих людей щоб все це зробити, а в ідеалі хоча б шість чи десять в команді, напевно потрібні були б гроші, залучили б ще кілька проектів та для наочності пілотний проект запустити б. І коли все таки нас запитують, то як ви робите те чи інше, як ви думаєте які два слова ми використовуємо?</a:t>
            </a:r>
            <a:endParaRPr lang="uk-UA" dirty="0"/>
          </a:p>
        </p:txBody>
      </p:sp>
      <p:sp>
        <p:nvSpPr>
          <p:cNvPr id="4" name="Номер слайда 3"/>
          <p:cNvSpPr>
            <a:spLocks noGrp="1"/>
          </p:cNvSpPr>
          <p:nvPr>
            <p:ph type="sldNum" sz="quarter" idx="10"/>
          </p:nvPr>
        </p:nvSpPr>
        <p:spPr/>
        <p:txBody>
          <a:bodyPr/>
          <a:lstStyle/>
          <a:p>
            <a:fld id="{D7ACE5DD-92F3-4FC6-A377-633263F85746}" type="slidenum">
              <a:rPr lang="uk-UA" smtClean="0"/>
              <a:pPr/>
              <a:t>25</a:t>
            </a:fld>
            <a:endParaRPr lang="uk-U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15988" y="744538"/>
            <a:ext cx="4965700" cy="3724275"/>
          </a:xfrm>
        </p:spPr>
      </p:sp>
      <p:sp>
        <p:nvSpPr>
          <p:cNvPr id="3" name="Заметки 2"/>
          <p:cNvSpPr>
            <a:spLocks noGrp="1"/>
          </p:cNvSpPr>
          <p:nvPr>
            <p:ph type="body" idx="1"/>
          </p:nvPr>
        </p:nvSpPr>
        <p:spPr/>
        <p:txBody>
          <a:bodyPr>
            <a:normAutofit/>
          </a:bodyPr>
          <a:lstStyle/>
          <a:p>
            <a:r>
              <a:rPr lang="uk-UA" dirty="0"/>
              <a:t>Ці два слова - це </a:t>
            </a:r>
            <a:r>
              <a:rPr lang="en-US" dirty="0"/>
              <a:t>GIZ</a:t>
            </a:r>
            <a:r>
              <a:rPr lang="uk-UA" dirty="0"/>
              <a:t> та команда. Як ви утеплювали? …</a:t>
            </a:r>
            <a:r>
              <a:rPr lang="uk-UA" dirty="0" err="1"/>
              <a:t>.ой</a:t>
            </a:r>
            <a:r>
              <a:rPr lang="uk-UA" dirty="0"/>
              <a:t> то це нас </a:t>
            </a:r>
            <a:r>
              <a:rPr lang="en-US" dirty="0"/>
              <a:t>GIZ</a:t>
            </a:r>
            <a:r>
              <a:rPr lang="uk-UA" dirty="0"/>
              <a:t> навчив…..а команда тут теж не менш важлива. Мріяли ми в</a:t>
            </a:r>
            <a:r>
              <a:rPr lang="uk-UA" baseline="0" dirty="0"/>
              <a:t> ідеалі про 6 осіб, так і вийшло маємо в команді шістьох, але якщо оцінювати разом з усіма залученими до процесу то 10 точно буде.</a:t>
            </a:r>
            <a:endParaRPr lang="uk-UA" dirty="0"/>
          </a:p>
        </p:txBody>
      </p:sp>
      <p:sp>
        <p:nvSpPr>
          <p:cNvPr id="4" name="Номер слайда 3"/>
          <p:cNvSpPr>
            <a:spLocks noGrp="1"/>
          </p:cNvSpPr>
          <p:nvPr>
            <p:ph type="sldNum" sz="quarter" idx="10"/>
          </p:nvPr>
        </p:nvSpPr>
        <p:spPr/>
        <p:txBody>
          <a:bodyPr/>
          <a:lstStyle/>
          <a:p>
            <a:fld id="{D7ACE5DD-92F3-4FC6-A377-633263F85746}" type="slidenum">
              <a:rPr lang="uk-UA" smtClean="0"/>
              <a:pPr/>
              <a:t>26</a:t>
            </a:fld>
            <a:endParaRPr lang="uk-U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79768" y="4717417"/>
            <a:ext cx="5438140" cy="4469130"/>
          </a:xfrm>
          <a:prstGeom prst="rect">
            <a:avLst/>
          </a:prstGeom>
        </p:spPr>
        <p:txBody>
          <a:bodyPr lIns="95563" tIns="95563" rIns="95563" bIns="95563" anchor="t" anchorCtr="0">
            <a:noAutofit/>
          </a:bodyPr>
          <a:lstStyle/>
          <a:p>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Shape 172"/>
          <p:cNvSpPr>
            <a:spLocks noGrp="1" noRot="1" noChangeAspect="1"/>
          </p:cNvSpPr>
          <p:nvPr>
            <p:ph type="sldImg" idx="2"/>
          </p:nvPr>
        </p:nvSpPr>
        <p:spPr>
          <a:xfrm>
            <a:off x="917575" y="744538"/>
            <a:ext cx="4962525" cy="3722687"/>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3" name="Shape 173"/>
          <p:cNvSpPr txBox="1">
            <a:spLocks noGrp="1"/>
          </p:cNvSpPr>
          <p:nvPr>
            <p:ph type="body" idx="1"/>
          </p:nvPr>
        </p:nvSpPr>
        <p:spPr>
          <a:xfrm>
            <a:off x="679768" y="4717417"/>
            <a:ext cx="5438140" cy="4469130"/>
          </a:xfrm>
          <a:prstGeom prst="rect">
            <a:avLst/>
          </a:prstGeom>
        </p:spPr>
        <p:txBody>
          <a:bodyPr lIns="95563" tIns="95563" rIns="95563" bIns="95563" anchor="t" anchorCtr="0">
            <a:noAutofit/>
          </a:bodyPr>
          <a:lstStyle/>
          <a:p>
            <a:endParaRPr/>
          </a:p>
        </p:txBody>
      </p:sp>
    </p:spTree>
    <p:extLst>
      <p:ext uri="{BB962C8B-B14F-4D97-AF65-F5344CB8AC3E}">
        <p14:creationId xmlns:p14="http://schemas.microsoft.com/office/powerpoint/2010/main" val="7821409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D7ACE5DD-92F3-4FC6-A377-633263F85746}" type="slidenum">
              <a:rPr lang="uk-UA" smtClean="0"/>
              <a:pPr/>
              <a:t>29</a:t>
            </a:fld>
            <a:endParaRPr lang="uk-U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D7ACE5DD-92F3-4FC6-A377-633263F85746}" type="slidenum">
              <a:rPr lang="uk-UA" smtClean="0"/>
              <a:pPr/>
              <a:t>3</a:t>
            </a:fld>
            <a:endParaRPr lang="uk-UA"/>
          </a:p>
        </p:txBody>
      </p:sp>
    </p:spTree>
    <p:extLst>
      <p:ext uri="{BB962C8B-B14F-4D97-AF65-F5344CB8AC3E}">
        <p14:creationId xmlns:p14="http://schemas.microsoft.com/office/powerpoint/2010/main" val="21670096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1143000" y="685800"/>
            <a:ext cx="4572000" cy="3429000"/>
          </a:xfrm>
        </p:spPr>
      </p:sp>
      <p:sp>
        <p:nvSpPr>
          <p:cNvPr id="3" name="Заметки 2"/>
          <p:cNvSpPr>
            <a:spLocks noGrp="1"/>
          </p:cNvSpPr>
          <p:nvPr>
            <p:ph type="body" idx="1"/>
          </p:nvPr>
        </p:nvSpPr>
        <p:spPr/>
        <p:txBody>
          <a:bodyPr>
            <a:normAutofit/>
          </a:bodyPr>
          <a:lstStyle/>
          <a:p>
            <a:r>
              <a:rPr lang="uk-UA" sz="2400" dirty="0"/>
              <a:t>Знайомство</a:t>
            </a:r>
          </a:p>
        </p:txBody>
      </p:sp>
      <p:sp>
        <p:nvSpPr>
          <p:cNvPr id="4" name="Номер слайда 3"/>
          <p:cNvSpPr>
            <a:spLocks noGrp="1"/>
          </p:cNvSpPr>
          <p:nvPr>
            <p:ph type="sldNum" sz="quarter" idx="10"/>
          </p:nvPr>
        </p:nvSpPr>
        <p:spPr/>
        <p:txBody>
          <a:bodyPr/>
          <a:lstStyle/>
          <a:p>
            <a:fld id="{D7ACE5DD-92F3-4FC6-A377-633263F85746}" type="slidenum">
              <a:rPr lang="uk-UA" smtClean="0"/>
              <a:pPr/>
              <a:t>4</a:t>
            </a:fld>
            <a:endParaRPr lang="uk-U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700463"/>
          </a:xfrm>
        </p:spPr>
      </p:sp>
      <p:sp>
        <p:nvSpPr>
          <p:cNvPr id="3" name="Заметки 2"/>
          <p:cNvSpPr>
            <a:spLocks noGrp="1"/>
          </p:cNvSpPr>
          <p:nvPr>
            <p:ph type="body" idx="1"/>
          </p:nvPr>
        </p:nvSpPr>
        <p:spPr/>
        <p:txBody>
          <a:bodyPr>
            <a:normAutofit fontScale="92500" lnSpcReduction="20000"/>
          </a:bodyPr>
          <a:lstStyle/>
          <a:p>
            <a:r>
              <a:rPr lang="uk-UA" sz="2400" dirty="0"/>
              <a:t>Місцеве господарство потребувало значних капіталовкладень для підтримки його життєздатності. Муніципальні будівлі тривалого часу капітально не ремонтувалися. Частина вулиць міста не була освітлена взагалі. Комунальні підприємства,</a:t>
            </a:r>
            <a:r>
              <a:rPr lang="uk-UA" sz="2400" baseline="0" dirty="0"/>
              <a:t> які обслуговують інженерну інфраструктуру міста були обтяжені кредитними боргами, взятими на поточне утримання (виплату заробітної плати, оплату електроенергії).</a:t>
            </a:r>
          </a:p>
          <a:p>
            <a:r>
              <a:rPr lang="uk-UA" sz="2400" baseline="0" dirty="0"/>
              <a:t>Подальша передача державних повноважень на міста є викликом для міст щодо нарощування економічного потенціалу.</a:t>
            </a:r>
          </a:p>
        </p:txBody>
      </p:sp>
      <p:sp>
        <p:nvSpPr>
          <p:cNvPr id="4" name="Номер слайда 3"/>
          <p:cNvSpPr>
            <a:spLocks noGrp="1"/>
          </p:cNvSpPr>
          <p:nvPr>
            <p:ph type="sldNum" sz="quarter" idx="10"/>
          </p:nvPr>
        </p:nvSpPr>
        <p:spPr/>
        <p:txBody>
          <a:bodyPr/>
          <a:lstStyle/>
          <a:p>
            <a:fld id="{D7ACE5DD-92F3-4FC6-A377-633263F85746}" type="slidenum">
              <a:rPr lang="uk-UA" smtClean="0"/>
              <a:pPr/>
              <a:t>5</a:t>
            </a:fld>
            <a:endParaRPr lang="uk-U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pPr defTabSz="921349">
              <a:defRPr/>
            </a:pPr>
            <a:r>
              <a:rPr lang="uk-UA" dirty="0">
                <a:solidFill>
                  <a:srgbClr val="000000"/>
                </a:solidFill>
                <a:latin typeface="Comic Sans MS" pitchFamily="66" charset="0"/>
                <a:cs typeface="Times New Roman" pitchFamily="18" charset="0"/>
              </a:rPr>
              <a:t>У 2012 році місто Житомир стало першим містом в Україні, яке отримало пряме запозичення від НЕФКО.</a:t>
            </a:r>
            <a:endParaRPr lang="en-US" dirty="0">
              <a:solidFill>
                <a:srgbClr val="000000"/>
              </a:solidFill>
              <a:latin typeface="Comic Sans MS" pitchFamily="66" charset="0"/>
              <a:cs typeface="Times New Roman" pitchFamily="18" charset="0"/>
            </a:endParaRPr>
          </a:p>
        </p:txBody>
      </p:sp>
      <p:sp>
        <p:nvSpPr>
          <p:cNvPr id="4" name="Номер слайда 3"/>
          <p:cNvSpPr>
            <a:spLocks noGrp="1"/>
          </p:cNvSpPr>
          <p:nvPr>
            <p:ph type="sldNum" sz="quarter" idx="10"/>
          </p:nvPr>
        </p:nvSpPr>
        <p:spPr/>
        <p:txBody>
          <a:bodyPr/>
          <a:lstStyle/>
          <a:p>
            <a:fld id="{D7ACE5DD-92F3-4FC6-A377-633263F85746}" type="slidenum">
              <a:rPr lang="uk-UA" smtClean="0"/>
              <a:pPr/>
              <a:t>6</a:t>
            </a:fld>
            <a:endParaRPr lang="uk-U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dirty="0"/>
              <a:t>Через постійний ріст</a:t>
            </a:r>
            <a:r>
              <a:rPr lang="uk-UA" baseline="0" dirty="0"/>
              <a:t> тарифів на природний газ стрімко зростають витрати місцевих бюджетів на енергоносії. </a:t>
            </a:r>
            <a:endParaRPr lang="ru-RU" dirty="0"/>
          </a:p>
        </p:txBody>
      </p:sp>
      <p:sp>
        <p:nvSpPr>
          <p:cNvPr id="4" name="Номер слайда 3"/>
          <p:cNvSpPr>
            <a:spLocks noGrp="1"/>
          </p:cNvSpPr>
          <p:nvPr>
            <p:ph type="sldNum" sz="quarter" idx="10"/>
          </p:nvPr>
        </p:nvSpPr>
        <p:spPr/>
        <p:txBody>
          <a:bodyPr/>
          <a:lstStyle/>
          <a:p>
            <a:fld id="{D7ACE5DD-92F3-4FC6-A377-633263F85746}" type="slidenum">
              <a:rPr lang="uk-UA" smtClean="0"/>
              <a:pPr/>
              <a:t>7</a:t>
            </a:fld>
            <a:endParaRPr lang="uk-U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uk-UA" dirty="0"/>
              <a:t>На сьогодні надзвичайно привабливим з економічної точки зору є інвестування у заміну приладів зовнішнього освітлення населених пунктів. </a:t>
            </a:r>
            <a:endParaRPr lang="ru-RU" dirty="0"/>
          </a:p>
        </p:txBody>
      </p:sp>
      <p:sp>
        <p:nvSpPr>
          <p:cNvPr id="4" name="Номер слайда 3"/>
          <p:cNvSpPr>
            <a:spLocks noGrp="1"/>
          </p:cNvSpPr>
          <p:nvPr>
            <p:ph type="sldNum" sz="quarter" idx="10"/>
          </p:nvPr>
        </p:nvSpPr>
        <p:spPr/>
        <p:txBody>
          <a:bodyPr/>
          <a:lstStyle/>
          <a:p>
            <a:fld id="{D7ACE5DD-92F3-4FC6-A377-633263F85746}" type="slidenum">
              <a:rPr lang="uk-UA" smtClean="0"/>
              <a:pPr/>
              <a:t>8</a:t>
            </a:fld>
            <a:endParaRPr lang="uk-U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901700" y="739775"/>
            <a:ext cx="4932363" cy="3700463"/>
          </a:xfrm>
        </p:spPr>
      </p:sp>
      <p:sp>
        <p:nvSpPr>
          <p:cNvPr id="3" name="Заметки 2"/>
          <p:cNvSpPr>
            <a:spLocks noGrp="1"/>
          </p:cNvSpPr>
          <p:nvPr>
            <p:ph type="body" idx="1"/>
          </p:nvPr>
        </p:nvSpPr>
        <p:spPr/>
        <p:txBody>
          <a:bodyPr>
            <a:normAutofit fontScale="92500" lnSpcReduction="20000"/>
          </a:bodyPr>
          <a:lstStyle/>
          <a:p>
            <a:r>
              <a:rPr lang="uk-UA" sz="2400" dirty="0"/>
              <a:t>Місцеве господарство потребувало значних капіталовкладень для підтримки його життєздатності. Муніципальні будівлі тривалого часу капітально не ремонтувалися. Частина вулиць міста не була освітлена взагалі. Комунальні підприємства,</a:t>
            </a:r>
            <a:r>
              <a:rPr lang="uk-UA" sz="2400" baseline="0" dirty="0"/>
              <a:t> які обслуговують інженерну інфраструктуру міста були обтяжені кредитними боргами, взятими на поточне утримання (виплату заробітної плати, оплату електроенергії).</a:t>
            </a:r>
          </a:p>
          <a:p>
            <a:r>
              <a:rPr lang="uk-UA" sz="2400" baseline="0" dirty="0"/>
              <a:t>Подальша передача державних повноважень на міста є викликом для міст щодо нарощування економічного потенціалу.</a:t>
            </a:r>
          </a:p>
        </p:txBody>
      </p:sp>
      <p:sp>
        <p:nvSpPr>
          <p:cNvPr id="4" name="Номер слайда 3"/>
          <p:cNvSpPr>
            <a:spLocks noGrp="1"/>
          </p:cNvSpPr>
          <p:nvPr>
            <p:ph type="sldNum" sz="quarter" idx="10"/>
          </p:nvPr>
        </p:nvSpPr>
        <p:spPr/>
        <p:txBody>
          <a:bodyPr/>
          <a:lstStyle/>
          <a:p>
            <a:fld id="{D7ACE5DD-92F3-4FC6-A377-633263F85746}" type="slidenum">
              <a:rPr lang="uk-UA" smtClean="0"/>
              <a:pPr/>
              <a:t>10</a:t>
            </a:fld>
            <a:endParaRPr lang="uk-UA"/>
          </a:p>
        </p:txBody>
      </p:sp>
    </p:spTree>
    <p:extLst>
      <p:ext uri="{BB962C8B-B14F-4D97-AF65-F5344CB8AC3E}">
        <p14:creationId xmlns:p14="http://schemas.microsoft.com/office/powerpoint/2010/main" val="30049613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6"/>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3D383DFA-AC16-4F2E-A4AF-AA937118EF3B}" type="datetime1">
              <a:rPr lang="ru-RU" smtClean="0"/>
              <a:pPr/>
              <a:t>01.11.2018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3435268-8ACB-4291-98EC-AE7EE0B81FDF}" type="datetime1">
              <a:rPr lang="ru-RU" smtClean="0"/>
              <a:pPr/>
              <a:t>01.11.2018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1F26A74-3324-4B3C-A483-2588C77B16CB}" type="datetime1">
              <a:rPr lang="ru-RU" smtClean="0"/>
              <a:pPr/>
              <a:t>01.11.2018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0" y="200177"/>
            <a:ext cx="9144000" cy="775778"/>
          </a:xfrm>
          <a:prstGeom prst="rect">
            <a:avLst/>
          </a:prstGeom>
        </p:spPr>
        <p:txBody>
          <a:bodyPr vert="horz" lIns="91440" tIns="45720" rIns="91440" bIns="45720" rtlCol="0" anchor="ctr">
            <a:normAutofit/>
          </a:bodyPr>
          <a:lstStyle>
            <a:lvl1pPr algn="ctr">
              <a:defRPr sz="3600" b="1">
                <a:solidFill>
                  <a:schemeClr val="tx1">
                    <a:lumMod val="65000"/>
                    <a:lumOff val="35000"/>
                  </a:schemeClr>
                </a:solidFill>
              </a:defRPr>
            </a:lvl1pPr>
          </a:lstStyle>
          <a:p>
            <a:r>
              <a:rPr lang="en-US" dirty="0"/>
              <a:t>Click to edit Master title style</a:t>
            </a:r>
          </a:p>
        </p:txBody>
      </p:sp>
      <p:sp>
        <p:nvSpPr>
          <p:cNvPr id="8" name="Rectangle 6">
            <a:extLst>
              <a:ext uri="{FF2B5EF4-FFF2-40B4-BE49-F238E27FC236}">
                <a16:creationId xmlns:a16="http://schemas.microsoft.com/office/drawing/2014/main" id="{55674156-3125-48CE-B7AD-16F5FF6CA05A}"/>
              </a:ext>
            </a:extLst>
          </p:cNvPr>
          <p:cNvSpPr/>
          <p:nvPr userDrawn="1"/>
        </p:nvSpPr>
        <p:spPr>
          <a:xfrm>
            <a:off x="0" y="6597352"/>
            <a:ext cx="9144000" cy="26064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10" name="텍스트 개체 틀 2">
            <a:extLst>
              <a:ext uri="{FF2B5EF4-FFF2-40B4-BE49-F238E27FC236}">
                <a16:creationId xmlns:a16="http://schemas.microsoft.com/office/drawing/2014/main" id="{BEA53C6E-B822-48C1-AE43-123E9E431F64}"/>
              </a:ext>
            </a:extLst>
          </p:cNvPr>
          <p:cNvSpPr>
            <a:spLocks noGrp="1"/>
          </p:cNvSpPr>
          <p:nvPr>
            <p:ph type="body" sz="quarter" idx="41" hasCustomPrompt="1"/>
          </p:nvPr>
        </p:nvSpPr>
        <p:spPr>
          <a:xfrm>
            <a:off x="0" y="1005382"/>
            <a:ext cx="9144000" cy="419379"/>
          </a:xfrm>
          <a:prstGeom prst="rect">
            <a:avLst/>
          </a:prstGeom>
        </p:spPr>
        <p:txBody>
          <a:bodyPr anchor="ctr"/>
          <a:lstStyle>
            <a:lvl1pPr marL="0" marR="0" indent="0" algn="ctr" defTabSz="685800" rtl="0" eaLnBrk="1" fontAlgn="auto" latinLnBrk="1" hangingPunct="1">
              <a:lnSpc>
                <a:spcPct val="90000"/>
              </a:lnSpc>
              <a:spcBef>
                <a:spcPts val="750"/>
              </a:spcBef>
              <a:spcAft>
                <a:spcPts val="0"/>
              </a:spcAft>
              <a:buClrTx/>
              <a:buSzTx/>
              <a:buFontTx/>
              <a:buNone/>
              <a:tabLst/>
              <a:defRPr sz="1800" b="0">
                <a:solidFill>
                  <a:schemeClr val="tx1">
                    <a:lumMod val="65000"/>
                    <a:lumOff val="35000"/>
                  </a:schemeClr>
                </a:solidFill>
              </a:defRPr>
            </a:lvl1pPr>
          </a:lstStyle>
          <a:p>
            <a:pPr marL="0" marR="0" lvl="0" indent="0" algn="ctr" defTabSz="685800" rtl="0" eaLnBrk="1" fontAlgn="auto" latinLnBrk="1" hangingPunct="1">
              <a:lnSpc>
                <a:spcPct val="90000"/>
              </a:lnSpc>
              <a:spcBef>
                <a:spcPts val="750"/>
              </a:spcBef>
              <a:spcAft>
                <a:spcPts val="0"/>
              </a:spcAft>
              <a:buClrTx/>
              <a:buSzTx/>
              <a:buFontTx/>
              <a:buNone/>
              <a:tabLst/>
              <a:defRPr/>
            </a:pPr>
            <a:r>
              <a:rPr lang="en-US" altLang="ko-KR" dirty="0"/>
              <a:t>Subtitle in this line</a:t>
            </a:r>
            <a:endParaRPr lang="ko-KR" altLang="en-US" dirty="0"/>
          </a:p>
        </p:txBody>
      </p:sp>
    </p:spTree>
    <p:extLst>
      <p:ext uri="{BB962C8B-B14F-4D97-AF65-F5344CB8AC3E}">
        <p14:creationId xmlns:p14="http://schemas.microsoft.com/office/powerpoint/2010/main" val="1650614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8"/>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a:xfrm>
            <a:off x="457200" y="6356353"/>
            <a:ext cx="2133600" cy="365125"/>
          </a:xfrm>
          <a:prstGeom prst="rect">
            <a:avLst/>
          </a:prstGeom>
        </p:spPr>
        <p:txBody>
          <a:bodyPr/>
          <a:lstStyle/>
          <a:p>
            <a:fld id="{5B106E36-FD25-4E2D-B0AA-010F637433A0}" type="datetimeFigureOut">
              <a:rPr lang="ru-RU" smtClean="0"/>
              <a:pPr/>
              <a:t>01.11.2018</a:t>
            </a:fld>
            <a:endParaRPr lang="ru-RU"/>
          </a:p>
        </p:txBody>
      </p:sp>
      <p:sp>
        <p:nvSpPr>
          <p:cNvPr id="5" name="Нижний колонтитул 4"/>
          <p:cNvSpPr>
            <a:spLocks noGrp="1"/>
          </p:cNvSpPr>
          <p:nvPr>
            <p:ph type="ftr" sz="quarter" idx="11"/>
          </p:nvPr>
        </p:nvSpPr>
        <p:spPr>
          <a:xfrm>
            <a:off x="3124200" y="6356353"/>
            <a:ext cx="2895600" cy="365125"/>
          </a:xfrm>
          <a:prstGeom prst="rect">
            <a:avLst/>
          </a:prstGeom>
        </p:spPr>
        <p:txBody>
          <a:bodyPr/>
          <a:lstStyle/>
          <a:p>
            <a:endParaRPr lang="ru-RU"/>
          </a:p>
        </p:txBody>
      </p:sp>
      <p:sp>
        <p:nvSpPr>
          <p:cNvPr id="6" name="Номер слайда 5"/>
          <p:cNvSpPr>
            <a:spLocks noGrp="1"/>
          </p:cNvSpPr>
          <p:nvPr>
            <p:ph type="sldNum" sz="quarter" idx="12"/>
          </p:nvPr>
        </p:nvSpPr>
        <p:spPr>
          <a:xfrm>
            <a:off x="6553200" y="6356353"/>
            <a:ext cx="2133600" cy="365125"/>
          </a:xfrm>
          <a:prstGeom prst="rect">
            <a:avLst/>
          </a:prstGeom>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2231616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B106E36-FD25-4E2D-B0AA-010F637433A0}" type="datetimeFigureOut">
              <a:rPr lang="ru-RU" smtClean="0"/>
              <a:pPr/>
              <a:t>01.11.2018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3670615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96510C5-1EF5-4C29-A50B-A25F3A943F10}" type="datetime1">
              <a:rPr lang="ru-RU" smtClean="0"/>
              <a:pPr/>
              <a:t>01.11.2018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extLst>
      <p:ext uri="{BB962C8B-B14F-4D97-AF65-F5344CB8AC3E}">
        <p14:creationId xmlns:p14="http://schemas.microsoft.com/office/powerpoint/2010/main" val="4079879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896510C5-1EF5-4C29-A50B-A25F3A943F10}" type="datetime1">
              <a:rPr lang="ru-RU" smtClean="0"/>
              <a:pPr/>
              <a:t>01.11.2018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1"/>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699B4877-32F6-4426-AA4A-ADFB9660CE7A}" type="datetime1">
              <a:rPr lang="ru-RU" smtClean="0"/>
              <a:pPr/>
              <a:t>01.11.2018</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AA73D55F-B79F-48AF-A4CE-07DF35B14F01}" type="datetime1">
              <a:rPr lang="ru-RU" smtClean="0"/>
              <a:pPr/>
              <a:t>01.11.2018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6"/>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7" y="2174876"/>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4C1C2094-6BBA-4649-964B-C77224657FC1}" type="datetime1">
              <a:rPr lang="ru-RU" smtClean="0"/>
              <a:pPr/>
              <a:t>01.11.2018</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030D5FFE-C2DA-4F46-B63E-24C8A926F674}" type="datetime1">
              <a:rPr lang="ru-RU" smtClean="0"/>
              <a:pPr/>
              <a:t>01.11.2018</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AE86E25-654C-4174-B93D-B85E13C8E5CD}" type="datetime1">
              <a:rPr lang="ru-RU" smtClean="0"/>
              <a:pPr/>
              <a:t>01.11.2018</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1"/>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2" y="143510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421EE7DD-5242-408D-86D7-C6E31B5F83C9}" type="datetime1">
              <a:rPr lang="ru-RU" smtClean="0"/>
              <a:pPr/>
              <a:t>01.11.2018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7CC748E-35D5-40A2-AED2-93C362F8C178}" type="datetime1">
              <a:rPr lang="ru-RU" smtClean="0"/>
              <a:pPr/>
              <a:t>01.11.2018</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25C68B6-61C2-468F-89AB-4B9F7531AA68}"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5F3CC4-A098-4CDA-8F39-C3D127504F73}" type="datetime1">
              <a:rPr lang="ru-RU" smtClean="0"/>
              <a:pPr/>
              <a:t>01.11.2018</a:t>
            </a:fld>
            <a:endParaRPr lang="ru-RU"/>
          </a:p>
        </p:txBody>
      </p:sp>
      <p:sp>
        <p:nvSpPr>
          <p:cNvPr id="5" name="Нижний колонтитул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5C68B6-61C2-468F-89AB-4B9F7531AA68}"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4476641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gif"/><Relationship Id="rId10" Type="http://schemas.openxmlformats.org/officeDocument/2006/relationships/image" Target="../media/image4.png"/><Relationship Id="rId4" Type="http://schemas.openxmlformats.org/officeDocument/2006/relationships/image" Target="../media/image18.jpeg"/><Relationship Id="rId9"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35.png"/><Relationship Id="rId7"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40.jpe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32.pn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p:cNvPicPr>
            <a:picLocks noChangeAspect="1" noChangeArrowheads="1"/>
          </p:cNvPicPr>
          <p:nvPr/>
        </p:nvPicPr>
        <p:blipFill>
          <a:blip r:embed="rId3" cstate="print"/>
          <a:srcRect/>
          <a:stretch>
            <a:fillRect/>
          </a:stretch>
        </p:blipFill>
        <p:spPr bwMode="auto">
          <a:xfrm>
            <a:off x="0" y="1"/>
            <a:ext cx="9144000" cy="3678238"/>
          </a:xfrm>
          <a:prstGeom prst="rect">
            <a:avLst/>
          </a:prstGeom>
          <a:noFill/>
          <a:ln w="9525">
            <a:noFill/>
            <a:miter lim="800000"/>
            <a:headEnd/>
            <a:tailEnd/>
          </a:ln>
        </p:spPr>
      </p:pic>
      <p:pic>
        <p:nvPicPr>
          <p:cNvPr id="5" name="Picture 2" descr="C:\Users\Borys\Desktop\Листівка\трава.tif"/>
          <p:cNvPicPr>
            <a:picLocks noChangeArrowheads="1"/>
          </p:cNvPicPr>
          <p:nvPr/>
        </p:nvPicPr>
        <p:blipFill>
          <a:blip r:embed="rId4" cstate="print"/>
          <a:srcRect l="14650" t="34989" r="10575" b="50000"/>
          <a:stretch>
            <a:fillRect/>
          </a:stretch>
        </p:blipFill>
        <p:spPr bwMode="auto">
          <a:xfrm>
            <a:off x="0" y="5733256"/>
            <a:ext cx="9144000" cy="1134000"/>
          </a:xfrm>
          <a:prstGeom prst="rect">
            <a:avLst/>
          </a:prstGeom>
          <a:noFill/>
        </p:spPr>
      </p:pic>
      <p:sp>
        <p:nvSpPr>
          <p:cNvPr id="15" name="TextBox 14"/>
          <p:cNvSpPr txBox="1"/>
          <p:nvPr/>
        </p:nvSpPr>
        <p:spPr>
          <a:xfrm>
            <a:off x="0" y="3573016"/>
            <a:ext cx="9144000" cy="1077218"/>
          </a:xfrm>
          <a:prstGeom prst="rect">
            <a:avLst/>
          </a:prstGeom>
          <a:noFill/>
        </p:spPr>
        <p:txBody>
          <a:bodyPr wrap="square" rtlCol="0">
            <a:spAutoFit/>
          </a:bodyPr>
          <a:lstStyle/>
          <a:p>
            <a:pPr algn="ctr"/>
            <a:r>
              <a:rPr lang="ru-RU" sz="3200" b="1" dirty="0">
                <a:solidFill>
                  <a:srgbClr val="003300"/>
                </a:solidFill>
                <a:latin typeface="Malgun Gothic" pitchFamily="34" charset="-127"/>
                <a:ea typeface="Malgun Gothic" pitchFamily="34" charset="-127"/>
                <a:cs typeface="Angsana New" pitchFamily="18" charset="-34"/>
              </a:rPr>
              <a:t>РОЗВИТОК ГРОМАДИ:</a:t>
            </a:r>
            <a:r>
              <a:rPr lang="en-US" sz="3200" b="1" dirty="0">
                <a:solidFill>
                  <a:srgbClr val="003300"/>
                </a:solidFill>
                <a:latin typeface="Malgun Gothic" pitchFamily="34" charset="-127"/>
                <a:ea typeface="Malgun Gothic" pitchFamily="34" charset="-127"/>
                <a:cs typeface="Angsana New" pitchFamily="18" charset="-34"/>
              </a:rPr>
              <a:t> </a:t>
            </a:r>
            <a:endParaRPr lang="uk-UA" sz="3200" b="1" dirty="0">
              <a:solidFill>
                <a:srgbClr val="003300"/>
              </a:solidFill>
              <a:latin typeface="Malgun Gothic" pitchFamily="34" charset="-127"/>
              <a:ea typeface="Malgun Gothic" pitchFamily="34" charset="-127"/>
              <a:cs typeface="Angsana New" pitchFamily="18" charset="-34"/>
            </a:endParaRPr>
          </a:p>
          <a:p>
            <a:pPr algn="ctr"/>
            <a:r>
              <a:rPr lang="uk-UA" sz="3200" b="1" dirty="0">
                <a:solidFill>
                  <a:srgbClr val="003300"/>
                </a:solidFill>
                <a:latin typeface="Malgun Gothic" pitchFamily="34" charset="-127"/>
                <a:ea typeface="Malgun Gothic" pitchFamily="34" charset="-127"/>
                <a:cs typeface="Angsana New" pitchFamily="18" charset="-34"/>
              </a:rPr>
              <a:t>ЯК ЗАПЛАНУВАТИ ТА ДОСЯГТИ</a:t>
            </a:r>
            <a:r>
              <a:rPr lang="ru-RU" sz="3200" b="1" dirty="0">
                <a:solidFill>
                  <a:srgbClr val="003300"/>
                </a:solidFill>
                <a:latin typeface="Malgun Gothic" pitchFamily="34" charset="-127"/>
                <a:ea typeface="Malgun Gothic" pitchFamily="34" charset="-127"/>
                <a:cs typeface="Angsana New" pitchFamily="18" charset="-34"/>
              </a:rPr>
              <a:t>?</a:t>
            </a:r>
            <a:endParaRPr lang="uk-UA" sz="3200" b="1" dirty="0">
              <a:solidFill>
                <a:srgbClr val="003300"/>
              </a:solidFill>
              <a:latin typeface="Malgun Gothic" pitchFamily="34" charset="-127"/>
              <a:ea typeface="Malgun Gothic" pitchFamily="34" charset="-127"/>
              <a:cs typeface="Angsana New" pitchFamily="18" charset="-3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2282" y="474984"/>
            <a:ext cx="7560840" cy="646331"/>
          </a:xfrm>
          <a:prstGeom prst="rect">
            <a:avLst/>
          </a:prstGeom>
          <a:noFill/>
        </p:spPr>
        <p:txBody>
          <a:bodyPr wrap="square" rtlCol="0">
            <a:spAutoFit/>
          </a:bodyPr>
          <a:lstStyle/>
          <a:p>
            <a:pPr algn="ctr"/>
            <a:r>
              <a:rPr lang="uk-UA" sz="3600" b="1" dirty="0">
                <a:solidFill>
                  <a:schemeClr val="accent3">
                    <a:lumMod val="50000"/>
                  </a:schemeClr>
                </a:solidFill>
                <a:latin typeface="Malgun Gothic" pitchFamily="34" charset="-127"/>
                <a:ea typeface="Malgun Gothic" pitchFamily="34" charset="-127"/>
                <a:cs typeface="Angsana New" pitchFamily="18" charset="-34"/>
              </a:rPr>
              <a:t>МОЖЛИВОСТІ</a:t>
            </a:r>
          </a:p>
        </p:txBody>
      </p:sp>
      <p:graphicFrame>
        <p:nvGraphicFramePr>
          <p:cNvPr id="10" name="Диаграмма 9"/>
          <p:cNvGraphicFramePr/>
          <p:nvPr/>
        </p:nvGraphicFramePr>
        <p:xfrm>
          <a:off x="323528" y="1484785"/>
          <a:ext cx="8640960" cy="406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Таблица 18"/>
          <p:cNvGraphicFramePr>
            <a:graphicFrameLocks noGrp="1"/>
          </p:cNvGraphicFramePr>
          <p:nvPr/>
        </p:nvGraphicFramePr>
        <p:xfrm>
          <a:off x="395536" y="5805265"/>
          <a:ext cx="8496944" cy="487680"/>
        </p:xfrm>
        <a:graphic>
          <a:graphicData uri="http://schemas.openxmlformats.org/drawingml/2006/table">
            <a:tbl>
              <a:tblPr firstRow="1" bandRow="1">
                <a:tableStyleId>{0E3FDE45-AF77-4B5C-9715-49D594BDF05E}</a:tableStyleId>
              </a:tblPr>
              <a:tblGrid>
                <a:gridCol w="8496944">
                  <a:extLst>
                    <a:ext uri="{9D8B030D-6E8A-4147-A177-3AD203B41FA5}">
                      <a16:colId xmlns:a16="http://schemas.microsoft.com/office/drawing/2014/main" val="20000"/>
                    </a:ext>
                  </a:extLst>
                </a:gridCol>
              </a:tblGrid>
              <a:tr h="487680">
                <a:tc>
                  <a:txBody>
                    <a:bodyPr/>
                    <a:lstStyle/>
                    <a:p>
                      <a:pPr algn="ctr"/>
                      <a:r>
                        <a:rPr lang="uk-UA" sz="2600" b="1" dirty="0">
                          <a:solidFill>
                            <a:srgbClr val="003300"/>
                          </a:solidFill>
                          <a:latin typeface="Calibri" pitchFamily="34" charset="0"/>
                          <a:cs typeface="Calibri" pitchFamily="34" charset="0"/>
                        </a:rPr>
                        <a:t>ПОШТОВХОМ ДО ДІЙ БУВ ШАЛЕНИЙ ДЕФІЦИТ ФІНАНСІВ</a:t>
                      </a:r>
                      <a:endParaRPr lang="ru-RU" sz="2600" b="1" dirty="0">
                        <a:solidFill>
                          <a:srgbClr val="003300"/>
                        </a:solidFill>
                        <a:latin typeface="Calibri" pitchFamily="34" charset="0"/>
                        <a:cs typeface="Calibri" pitchFamily="34" charset="0"/>
                      </a:endParaRPr>
                    </a:p>
                  </a:txBody>
                  <a:tcPr>
                    <a:solidFill>
                      <a:schemeClr val="accent3">
                        <a:lumMod val="40000"/>
                        <a:lumOff val="60000"/>
                      </a:schemeClr>
                    </a:solidFill>
                  </a:tcPr>
                </a:tc>
                <a:extLst>
                  <a:ext uri="{0D108BD9-81ED-4DB2-BD59-A6C34878D82A}">
                    <a16:rowId xmlns:a16="http://schemas.microsoft.com/office/drawing/2014/main" val="10000"/>
                  </a:ext>
                </a:extLst>
              </a:tr>
            </a:tbl>
          </a:graphicData>
        </a:graphic>
      </p:graphicFrame>
      <p:cxnSp>
        <p:nvCxnSpPr>
          <p:cNvPr id="20" name="Прямая соединительная линия 19"/>
          <p:cNvCxnSpPr/>
          <p:nvPr/>
        </p:nvCxnSpPr>
        <p:spPr>
          <a:xfrm>
            <a:off x="251520" y="1412776"/>
            <a:ext cx="8568952" cy="0"/>
          </a:xfrm>
          <a:prstGeom prst="line">
            <a:avLst/>
          </a:prstGeom>
        </p:spPr>
        <p:style>
          <a:lnRef idx="3">
            <a:schemeClr val="accent1"/>
          </a:lnRef>
          <a:fillRef idx="0">
            <a:schemeClr val="accent1"/>
          </a:fillRef>
          <a:effectRef idx="2">
            <a:schemeClr val="accent1"/>
          </a:effectRef>
          <a:fontRef idx="minor">
            <a:schemeClr val="tx1"/>
          </a:fontRef>
        </p:style>
      </p:cxnSp>
      <p:pic>
        <p:nvPicPr>
          <p:cNvPr id="12" name="Picture 3"/>
          <p:cNvPicPr>
            <a:picLocks noChangeAspect="1" noChangeArrowheads="1"/>
          </p:cNvPicPr>
          <p:nvPr/>
        </p:nvPicPr>
        <p:blipFill>
          <a:blip r:embed="rId4" cstate="print"/>
          <a:srcRect l="35484" t="27228" r="37096" b="20791"/>
          <a:stretch>
            <a:fillRect/>
          </a:stretch>
        </p:blipFill>
        <p:spPr bwMode="auto">
          <a:xfrm>
            <a:off x="7740352" y="128626"/>
            <a:ext cx="1214426" cy="1500174"/>
          </a:xfrm>
          <a:prstGeom prst="rect">
            <a:avLst/>
          </a:prstGeom>
          <a:noFill/>
          <a:ln w="9525">
            <a:noFill/>
            <a:miter lim="800000"/>
            <a:headEnd/>
            <a:tailEnd/>
          </a:ln>
          <a:effectLst/>
        </p:spPr>
      </p:pic>
      <p:sp>
        <p:nvSpPr>
          <p:cNvPr id="8" name="Номер слайда 7"/>
          <p:cNvSpPr>
            <a:spLocks noGrp="1"/>
          </p:cNvSpPr>
          <p:nvPr>
            <p:ph type="sldNum" sz="quarter" idx="12"/>
          </p:nvPr>
        </p:nvSpPr>
        <p:spPr/>
        <p:txBody>
          <a:bodyPr/>
          <a:lstStyle/>
          <a:p>
            <a:fld id="{725C68B6-61C2-468F-89AB-4B9F7531AA68}" type="slidenum">
              <a:rPr lang="ru-RU" sz="1400" b="1" smtClean="0"/>
              <a:pPr/>
              <a:t>10</a:t>
            </a:fld>
            <a:endParaRPr lang="ru-RU" sz="1400" b="1" dirty="0"/>
          </a:p>
        </p:txBody>
      </p:sp>
    </p:spTree>
    <p:extLst>
      <p:ext uri="{BB962C8B-B14F-4D97-AF65-F5344CB8AC3E}">
        <p14:creationId xmlns:p14="http://schemas.microsoft.com/office/powerpoint/2010/main" val="2911544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7" descr="C:\Users\Borys\Desktop\46.png"/>
          <p:cNvPicPr>
            <a:picLocks noChangeAspect="1" noChangeArrowheads="1"/>
          </p:cNvPicPr>
          <p:nvPr/>
        </p:nvPicPr>
        <p:blipFill>
          <a:blip r:embed="rId3" cstate="print"/>
          <a:srcRect l="1963" t="9115" b="33159"/>
          <a:stretch>
            <a:fillRect/>
          </a:stretch>
        </p:blipFill>
        <p:spPr bwMode="auto">
          <a:xfrm>
            <a:off x="35496" y="44624"/>
            <a:ext cx="8964488" cy="1368152"/>
          </a:xfrm>
          <a:prstGeom prst="rect">
            <a:avLst/>
          </a:prstGeom>
          <a:noFill/>
        </p:spPr>
      </p:pic>
      <p:pic>
        <p:nvPicPr>
          <p:cNvPr id="12" name="Рисунок 11" descr="C:\Users\Borys\Desktop\Zhitomir_Gerb.jpg"/>
          <p:cNvPicPr/>
          <p:nvPr/>
        </p:nvPicPr>
        <p:blipFill>
          <a:blip r:embed="rId4" cstate="print"/>
          <a:srcRect/>
          <a:stretch>
            <a:fillRect/>
          </a:stretch>
        </p:blipFill>
        <p:spPr bwMode="auto">
          <a:xfrm>
            <a:off x="8100392" y="116632"/>
            <a:ext cx="827584" cy="1196752"/>
          </a:xfrm>
          <a:prstGeom prst="rect">
            <a:avLst/>
          </a:prstGeom>
          <a:noFill/>
          <a:ln w="9525">
            <a:noFill/>
            <a:miter lim="800000"/>
            <a:headEnd/>
            <a:tailEnd/>
          </a:ln>
        </p:spPr>
      </p:pic>
      <p:sp>
        <p:nvSpPr>
          <p:cNvPr id="8" name="TextBox 7"/>
          <p:cNvSpPr txBox="1"/>
          <p:nvPr/>
        </p:nvSpPr>
        <p:spPr>
          <a:xfrm>
            <a:off x="1619672" y="404664"/>
            <a:ext cx="5868145" cy="707886"/>
          </a:xfrm>
          <a:prstGeom prst="rect">
            <a:avLst/>
          </a:prstGeom>
          <a:noFill/>
        </p:spPr>
        <p:txBody>
          <a:bodyPr wrap="square" rtlCol="0">
            <a:spAutoFit/>
          </a:bodyPr>
          <a:lstStyle/>
          <a:p>
            <a:pPr algn="ctr"/>
            <a:r>
              <a:rPr lang="uk-UA" sz="4000" b="1" dirty="0">
                <a:solidFill>
                  <a:schemeClr val="accent3">
                    <a:lumMod val="50000"/>
                  </a:schemeClr>
                </a:solidFill>
                <a:latin typeface="Malgun Gothic" pitchFamily="34" charset="-127"/>
                <a:ea typeface="Malgun Gothic" pitchFamily="34" charset="-127"/>
                <a:cs typeface="Angsana New" pitchFamily="18" charset="-34"/>
              </a:rPr>
              <a:t>КЛЮЧОВІ СЕКТОРИ</a:t>
            </a:r>
          </a:p>
        </p:txBody>
      </p:sp>
      <p:graphicFrame>
        <p:nvGraphicFramePr>
          <p:cNvPr id="44" name="Таблица 43"/>
          <p:cNvGraphicFramePr>
            <a:graphicFrameLocks noGrp="1"/>
          </p:cNvGraphicFramePr>
          <p:nvPr>
            <p:extLst/>
          </p:nvPr>
        </p:nvGraphicFramePr>
        <p:xfrm>
          <a:off x="143508" y="2402120"/>
          <a:ext cx="8748464" cy="4175760"/>
        </p:xfrm>
        <a:graphic>
          <a:graphicData uri="http://schemas.openxmlformats.org/drawingml/2006/table">
            <a:tbl>
              <a:tblPr firstRow="1" bandRow="1">
                <a:tableStyleId>{9D7B26C5-4107-4FEC-AEDC-1716B250A1EF}</a:tableStyleId>
              </a:tblPr>
              <a:tblGrid>
                <a:gridCol w="5184576">
                  <a:extLst>
                    <a:ext uri="{9D8B030D-6E8A-4147-A177-3AD203B41FA5}">
                      <a16:colId xmlns:a16="http://schemas.microsoft.com/office/drawing/2014/main" val="20000"/>
                    </a:ext>
                  </a:extLst>
                </a:gridCol>
                <a:gridCol w="1728192">
                  <a:extLst>
                    <a:ext uri="{9D8B030D-6E8A-4147-A177-3AD203B41FA5}">
                      <a16:colId xmlns:a16="http://schemas.microsoft.com/office/drawing/2014/main" val="20001"/>
                    </a:ext>
                  </a:extLst>
                </a:gridCol>
                <a:gridCol w="1835696">
                  <a:extLst>
                    <a:ext uri="{9D8B030D-6E8A-4147-A177-3AD203B41FA5}">
                      <a16:colId xmlns:a16="http://schemas.microsoft.com/office/drawing/2014/main" val="20002"/>
                    </a:ext>
                  </a:extLst>
                </a:gridCol>
              </a:tblGrid>
              <a:tr h="370840">
                <a:tc>
                  <a:txBody>
                    <a:bodyPr/>
                    <a:lstStyle/>
                    <a:p>
                      <a:endParaRPr lang="uk-UA" dirty="0"/>
                    </a:p>
                  </a:txBody>
                  <a:tcPr>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a:solidFill>
                            <a:schemeClr val="bg1"/>
                          </a:solidFill>
                          <a:cs typeface="Arial" pitchFamily="34" charset="0"/>
                        </a:rPr>
                        <a:t>ВАРТІСТЬ ІНВЕСТИЦІЙ,</a:t>
                      </a:r>
                    </a:p>
                    <a:p>
                      <a:pPr marL="0" marR="0" indent="0" algn="ctr" defTabSz="914400" rtl="0" eaLnBrk="1" fontAlgn="auto" latinLnBrk="0" hangingPunct="1">
                        <a:lnSpc>
                          <a:spcPct val="100000"/>
                        </a:lnSpc>
                        <a:spcBef>
                          <a:spcPts val="0"/>
                        </a:spcBef>
                        <a:spcAft>
                          <a:spcPts val="0"/>
                        </a:spcAft>
                        <a:buClrTx/>
                        <a:buSzTx/>
                        <a:buFontTx/>
                        <a:buNone/>
                        <a:tabLst/>
                        <a:defRPr/>
                      </a:pPr>
                      <a:r>
                        <a:rPr lang="ru-RU" sz="1800" b="1" kern="1200" dirty="0">
                          <a:solidFill>
                            <a:schemeClr val="bg1"/>
                          </a:solidFill>
                          <a:latin typeface="+mn-lt"/>
                          <a:ea typeface="+mn-ea"/>
                          <a:cs typeface="Arial" pitchFamily="34" charset="0"/>
                        </a:rPr>
                        <a:t>МЛН. ЄВРО</a:t>
                      </a:r>
                      <a:endParaRPr lang="uk-UA" sz="1800" b="1" kern="1200" dirty="0">
                        <a:solidFill>
                          <a:schemeClr val="bg1"/>
                        </a:solidFill>
                        <a:latin typeface="+mn-lt"/>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b="1" dirty="0">
                          <a:solidFill>
                            <a:schemeClr val="bg1"/>
                          </a:solidFill>
                          <a:cs typeface="Arial" pitchFamily="34" charset="0"/>
                        </a:rPr>
                        <a:t>СКОРОЧЕННЯ ВИКИДІВ </a:t>
                      </a:r>
                      <a:r>
                        <a:rPr lang="ru-RU" sz="1800" dirty="0">
                          <a:solidFill>
                            <a:schemeClr val="bg1"/>
                          </a:solidFill>
                          <a:latin typeface="Malgun Gothic" pitchFamily="34" charset="-127"/>
                          <a:ea typeface="Malgun Gothic" pitchFamily="34" charset="-127"/>
                          <a:cs typeface="Angsana New" pitchFamily="18" charset="-34"/>
                        </a:rPr>
                        <a:t>СО</a:t>
                      </a:r>
                      <a:r>
                        <a:rPr lang="ru-RU" sz="1000" dirty="0">
                          <a:solidFill>
                            <a:schemeClr val="bg1"/>
                          </a:solidFill>
                          <a:latin typeface="Malgun Gothic" pitchFamily="34" charset="-127"/>
                          <a:ea typeface="Malgun Gothic" pitchFamily="34" charset="-127"/>
                          <a:cs typeface="Angsana New" pitchFamily="18" charset="-34"/>
                        </a:rPr>
                        <a:t>2</a:t>
                      </a:r>
                      <a:r>
                        <a:rPr lang="ru-RU" sz="1800" dirty="0">
                          <a:solidFill>
                            <a:schemeClr val="bg1"/>
                          </a:solidFill>
                          <a:latin typeface="Malgun Gothic" pitchFamily="34" charset="-127"/>
                          <a:ea typeface="Malgun Gothic" pitchFamily="34" charset="-127"/>
                          <a:cs typeface="Angsana New" pitchFamily="18" charset="-34"/>
                        </a:rPr>
                        <a:t>,</a:t>
                      </a:r>
                      <a:r>
                        <a:rPr lang="ru-RU" sz="1800" baseline="0" dirty="0">
                          <a:solidFill>
                            <a:schemeClr val="bg1"/>
                          </a:solidFill>
                          <a:latin typeface="Malgun Gothic" pitchFamily="34" charset="-127"/>
                          <a:ea typeface="Malgun Gothic" pitchFamily="34" charset="-127"/>
                          <a:cs typeface="Angsana New" pitchFamily="18" charset="-34"/>
                        </a:rPr>
                        <a:t> </a:t>
                      </a:r>
                      <a:r>
                        <a:rPr lang="ru-RU" sz="1800" b="1" kern="1200" dirty="0">
                          <a:solidFill>
                            <a:schemeClr val="bg1"/>
                          </a:solidFill>
                          <a:latin typeface="+mn-lt"/>
                          <a:ea typeface="+mn-ea"/>
                          <a:cs typeface="Arial" pitchFamily="34" charset="0"/>
                        </a:rPr>
                        <a:t>ТИС.Т/РІК</a:t>
                      </a:r>
                      <a:endParaRPr lang="uk-UA" sz="1800" b="1" kern="1200" dirty="0">
                        <a:solidFill>
                          <a:schemeClr val="bg1"/>
                        </a:solidFill>
                        <a:latin typeface="+mn-lt"/>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2400" kern="1200" dirty="0">
                          <a:solidFill>
                            <a:schemeClr val="tx1"/>
                          </a:solidFill>
                          <a:effectLst/>
                          <a:latin typeface="+mn-lt"/>
                          <a:ea typeface="+mn-ea"/>
                          <a:cs typeface="Arial" pitchFamily="34" charset="0"/>
                        </a:rPr>
                        <a:t>ЖИТЛОВІ БУДІВЛІ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alpha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2800" b="1" kern="1200" dirty="0">
                          <a:solidFill>
                            <a:schemeClr val="tx1"/>
                          </a:solidFill>
                          <a:effectLst/>
                          <a:latin typeface="+mn-lt"/>
                          <a:ea typeface="+mn-ea"/>
                          <a:cs typeface="Arial" pitchFamily="34" charset="0"/>
                        </a:rPr>
                        <a:t>30,3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alpha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2800" b="1" kern="1200" dirty="0">
                          <a:solidFill>
                            <a:schemeClr val="tx1"/>
                          </a:solidFill>
                          <a:effectLst/>
                          <a:latin typeface="+mn-lt"/>
                          <a:ea typeface="+mn-ea"/>
                          <a:cs typeface="Arial" pitchFamily="34" charset="0"/>
                        </a:rPr>
                        <a:t>84,7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alpha val="20000"/>
                      </a:srgbClr>
                    </a:solidFill>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2400" kern="1200" dirty="0">
                          <a:solidFill>
                            <a:schemeClr val="tx1"/>
                          </a:solidFill>
                          <a:effectLst/>
                          <a:latin typeface="+mn-lt"/>
                          <a:ea typeface="+mn-ea"/>
                          <a:cs typeface="Arial" pitchFamily="34" charset="0"/>
                        </a:rPr>
                        <a:t>ВУЛИЧНЕ ОСВІТЛЕННЯ</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b="1" kern="1200" dirty="0">
                          <a:solidFill>
                            <a:schemeClr val="tx1"/>
                          </a:solidFill>
                          <a:effectLst/>
                          <a:latin typeface="+mn-lt"/>
                          <a:ea typeface="+mn-ea"/>
                          <a:cs typeface="Arial" pitchFamily="34" charset="0"/>
                        </a:rPr>
                        <a:t>0,7</a:t>
                      </a:r>
                      <a:endParaRPr lang="uk-UA" sz="2800" b="1" kern="1200" dirty="0">
                        <a:solidFill>
                          <a:schemeClr val="tx1"/>
                        </a:solidFill>
                        <a:effectLst/>
                        <a:latin typeface="+mn-lt"/>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b="1" kern="1200" dirty="0">
                          <a:solidFill>
                            <a:schemeClr val="tx1"/>
                          </a:solidFill>
                          <a:effectLst/>
                          <a:latin typeface="+mn-lt"/>
                          <a:ea typeface="+mn-ea"/>
                          <a:cs typeface="Arial" pitchFamily="34" charset="0"/>
                        </a:rPr>
                        <a:t>1,4</a:t>
                      </a:r>
                      <a:endParaRPr lang="uk-UA" sz="2800" b="1" kern="1200" dirty="0">
                        <a:solidFill>
                          <a:schemeClr val="tx1"/>
                        </a:solidFill>
                        <a:effectLst/>
                        <a:latin typeface="+mn-lt"/>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2400" kern="1200" dirty="0">
                          <a:solidFill>
                            <a:schemeClr val="tx1"/>
                          </a:solidFill>
                          <a:effectLst/>
                          <a:latin typeface="+mn-lt"/>
                          <a:ea typeface="+mn-ea"/>
                          <a:cs typeface="Arial" pitchFamily="34" charset="0"/>
                        </a:rPr>
                        <a:t>ТРАНСПОРТ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A37">
                        <a:alpha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2800" b="1" kern="1200" dirty="0">
                          <a:solidFill>
                            <a:schemeClr val="tx1"/>
                          </a:solidFill>
                          <a:effectLst/>
                          <a:latin typeface="+mn-lt"/>
                          <a:ea typeface="+mn-ea"/>
                          <a:cs typeface="Arial" pitchFamily="34" charset="0"/>
                        </a:rPr>
                        <a:t>12,2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A37">
                        <a:alpha val="20000"/>
                      </a:srgb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2800" b="1" kern="1200" dirty="0">
                          <a:solidFill>
                            <a:schemeClr val="tx1"/>
                          </a:solidFill>
                          <a:effectLst/>
                          <a:latin typeface="+mn-lt"/>
                          <a:ea typeface="+mn-ea"/>
                          <a:cs typeface="Arial" pitchFamily="34" charset="0"/>
                        </a:rPr>
                        <a:t>21,8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A37">
                        <a:alpha val="20000"/>
                      </a:srgbClr>
                    </a:solidFill>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2400" kern="1200" dirty="0">
                          <a:solidFill>
                            <a:schemeClr val="tx1"/>
                          </a:solidFill>
                          <a:effectLst/>
                          <a:latin typeface="+mn-lt"/>
                          <a:ea typeface="+mn-ea"/>
                          <a:cs typeface="Arial" pitchFamily="34" charset="0"/>
                        </a:rPr>
                        <a:t>ВИРОБНИЦТВО ТЕПЛОВОЇ ЕНЕРГІЇ, ВОДОПОСТАЧАННЯ/ВІДВЕДЕННЯ,</a:t>
                      </a:r>
                      <a:r>
                        <a:rPr lang="ru-RU" sz="2400" kern="1200" baseline="0" dirty="0">
                          <a:solidFill>
                            <a:schemeClr val="tx1"/>
                          </a:solidFill>
                          <a:effectLst/>
                          <a:latin typeface="+mn-lt"/>
                          <a:ea typeface="+mn-ea"/>
                          <a:cs typeface="Arial" pitchFamily="34" charset="0"/>
                        </a:rPr>
                        <a:t> ТВЕРДІ ПОБУТОВІ ВІДХОДИ</a:t>
                      </a:r>
                      <a:endParaRPr lang="uk-UA" sz="2400" kern="1200" dirty="0">
                        <a:solidFill>
                          <a:schemeClr val="tx1"/>
                        </a:solidFill>
                        <a:effectLst/>
                        <a:latin typeface="+mn-lt"/>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uk-UA" sz="1600" b="1" kern="1200" dirty="0">
                        <a:solidFill>
                          <a:schemeClr val="tx1"/>
                        </a:solidFill>
                        <a:effectLst/>
                        <a:latin typeface="+mn-lt"/>
                        <a:ea typeface="+mn-ea"/>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2800" b="1" kern="1200" dirty="0">
                          <a:solidFill>
                            <a:schemeClr val="tx1"/>
                          </a:solidFill>
                          <a:effectLst/>
                          <a:latin typeface="+mn-lt"/>
                          <a:ea typeface="+mn-ea"/>
                          <a:cs typeface="Arial" pitchFamily="34" charset="0"/>
                        </a:rPr>
                        <a:t>49,1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uk-UA" sz="1600" b="1" kern="1200" dirty="0">
                        <a:solidFill>
                          <a:schemeClr val="tx1"/>
                        </a:solidFill>
                        <a:effectLst/>
                        <a:latin typeface="+mn-lt"/>
                        <a:ea typeface="+mn-ea"/>
                        <a:cs typeface="Arial" pitchFamily="34" charset="0"/>
                      </a:endParaRPr>
                    </a:p>
                    <a:p>
                      <a:pPr marL="0" marR="0" indent="0" algn="ctr" defTabSz="914400" rtl="0" eaLnBrk="1" fontAlgn="auto" latinLnBrk="0" hangingPunct="1">
                        <a:lnSpc>
                          <a:spcPct val="100000"/>
                        </a:lnSpc>
                        <a:spcBef>
                          <a:spcPts val="0"/>
                        </a:spcBef>
                        <a:spcAft>
                          <a:spcPts val="0"/>
                        </a:spcAft>
                        <a:buClrTx/>
                        <a:buSzTx/>
                        <a:buFontTx/>
                        <a:buNone/>
                        <a:tabLst/>
                        <a:defRPr/>
                      </a:pPr>
                      <a:r>
                        <a:rPr lang="uk-UA" sz="2800" b="1" kern="1200" dirty="0">
                          <a:solidFill>
                            <a:schemeClr val="tx1"/>
                          </a:solidFill>
                          <a:effectLst/>
                          <a:latin typeface="+mn-lt"/>
                          <a:ea typeface="+mn-ea"/>
                          <a:cs typeface="Arial" pitchFamily="34" charset="0"/>
                        </a:rPr>
                        <a:t>50,2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uk-UA" sz="2400" kern="1200" dirty="0">
                          <a:solidFill>
                            <a:schemeClr val="tx1"/>
                          </a:solidFill>
                          <a:effectLst/>
                          <a:latin typeface="+mn-lt"/>
                          <a:ea typeface="+mn-ea"/>
                          <a:cs typeface="Arial" pitchFamily="34" charset="0"/>
                        </a:rPr>
                        <a:t>МУНІЦИПАЛЬНІ БУДІВЛІ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alpha val="20000"/>
                      </a:srgbClr>
                    </a:solidFill>
                  </a:tcPr>
                </a:tc>
                <a:tc>
                  <a:txBody>
                    <a:bodyPr/>
                    <a:lstStyle/>
                    <a:p>
                      <a:pPr algn="ctr"/>
                      <a:r>
                        <a:rPr lang="uk-UA" sz="2800" b="1" kern="1200" dirty="0">
                          <a:solidFill>
                            <a:schemeClr val="tx1"/>
                          </a:solidFill>
                          <a:effectLst/>
                          <a:latin typeface="+mn-lt"/>
                          <a:ea typeface="+mn-ea"/>
                          <a:cs typeface="Arial" pitchFamily="34" charset="0"/>
                        </a:rPr>
                        <a:t>12,1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alpha val="20000"/>
                      </a:srgbClr>
                    </a:solidFill>
                  </a:tcPr>
                </a:tc>
                <a:tc>
                  <a:txBody>
                    <a:bodyPr/>
                    <a:lstStyle/>
                    <a:p>
                      <a:pPr algn="ctr"/>
                      <a:r>
                        <a:rPr lang="ru-RU" sz="2800" b="1" kern="1200" dirty="0">
                          <a:solidFill>
                            <a:schemeClr val="tx1"/>
                          </a:solidFill>
                          <a:effectLst/>
                          <a:latin typeface="+mn-lt"/>
                          <a:ea typeface="+mn-ea"/>
                          <a:cs typeface="Arial" pitchFamily="34" charset="0"/>
                        </a:rPr>
                        <a:t>9,2</a:t>
                      </a:r>
                      <a:endParaRPr lang="uk-UA" sz="2800" b="1" kern="1200" dirty="0">
                        <a:solidFill>
                          <a:schemeClr val="tx1"/>
                        </a:solidFill>
                        <a:effectLst/>
                        <a:latin typeface="+mn-lt"/>
                        <a:ea typeface="+mn-ea"/>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66FF33">
                        <a:alpha val="20000"/>
                      </a:srgbClr>
                    </a:solidFill>
                  </a:tcPr>
                </a:tc>
                <a:extLst>
                  <a:ext uri="{0D108BD9-81ED-4DB2-BD59-A6C34878D82A}">
                    <a16:rowId xmlns:a16="http://schemas.microsoft.com/office/drawing/2014/main" val="10005"/>
                  </a:ext>
                </a:extLst>
              </a:tr>
            </a:tbl>
          </a:graphicData>
        </a:graphic>
      </p:graphicFrame>
      <p:cxnSp>
        <p:nvCxnSpPr>
          <p:cNvPr id="45" name="Прямая соединительная линия 44"/>
          <p:cNvCxnSpPr/>
          <p:nvPr/>
        </p:nvCxnSpPr>
        <p:spPr>
          <a:xfrm>
            <a:off x="107504" y="6741368"/>
            <a:ext cx="8892480" cy="0"/>
          </a:xfrm>
          <a:prstGeom prst="line">
            <a:avLst/>
          </a:prstGeom>
          <a:ln w="19050">
            <a:solidFill>
              <a:schemeClr val="bg1">
                <a:lumMod val="50000"/>
              </a:schemeClr>
            </a:solidFill>
          </a:ln>
        </p:spPr>
        <p:style>
          <a:lnRef idx="2">
            <a:schemeClr val="accent2"/>
          </a:lnRef>
          <a:fillRef idx="0">
            <a:schemeClr val="accent2"/>
          </a:fillRef>
          <a:effectRef idx="1">
            <a:schemeClr val="accent2"/>
          </a:effectRef>
          <a:fontRef idx="minor">
            <a:schemeClr val="tx1"/>
          </a:fontRef>
        </p:style>
      </p:cxn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5" y="1350562"/>
            <a:ext cx="4520175" cy="1934422"/>
          </a:xfrm>
          <a:prstGeom prst="rect">
            <a:avLst/>
          </a:prstGeom>
        </p:spPr>
      </p:pic>
    </p:spTree>
    <p:extLst>
      <p:ext uri="{BB962C8B-B14F-4D97-AF65-F5344CB8AC3E}">
        <p14:creationId xmlns:p14="http://schemas.microsoft.com/office/powerpoint/2010/main" val="10548891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 name="Picture 7" descr="H:\Фото ДНЗ 21\DSC_0026.JPG"/>
          <p:cNvPicPr>
            <a:picLocks noChangeAspect="1" noChangeArrowheads="1"/>
          </p:cNvPicPr>
          <p:nvPr/>
        </p:nvPicPr>
        <p:blipFill>
          <a:blip r:embed="rId3" cstate="print"/>
          <a:srcRect r="19848" b="35066"/>
          <a:stretch>
            <a:fillRect/>
          </a:stretch>
        </p:blipFill>
        <p:spPr bwMode="auto">
          <a:xfrm>
            <a:off x="179512" y="4653368"/>
            <a:ext cx="3891272" cy="2088000"/>
          </a:xfrm>
          <a:prstGeom prst="rect">
            <a:avLst/>
          </a:prstGeom>
          <a:ln>
            <a:noFill/>
          </a:ln>
          <a:effectLst>
            <a:softEdge rad="112500"/>
          </a:effectLst>
        </p:spPr>
      </p:pic>
      <p:pic>
        <p:nvPicPr>
          <p:cNvPr id="67" name="Picture 2" descr="https://i.ytimg.com/vi/5ozxn9cgOiU/hqdefault.jpg"/>
          <p:cNvPicPr>
            <a:picLocks noChangeArrowheads="1"/>
          </p:cNvPicPr>
          <p:nvPr/>
        </p:nvPicPr>
        <p:blipFill>
          <a:blip r:embed="rId4" cstate="print"/>
          <a:srcRect t="13577" r="16526" b="7601"/>
          <a:stretch>
            <a:fillRect/>
          </a:stretch>
        </p:blipFill>
        <p:spPr bwMode="auto">
          <a:xfrm>
            <a:off x="3995936" y="4653360"/>
            <a:ext cx="3348000" cy="2016000"/>
          </a:xfrm>
          <a:prstGeom prst="rect">
            <a:avLst/>
          </a:prstGeom>
          <a:ln>
            <a:noFill/>
          </a:ln>
          <a:effectLst>
            <a:softEdge rad="112500"/>
          </a:effectLst>
        </p:spPr>
      </p:pic>
      <p:graphicFrame>
        <p:nvGraphicFramePr>
          <p:cNvPr id="54" name="Таблица 53"/>
          <p:cNvGraphicFramePr>
            <a:graphicFrameLocks noGrp="1"/>
          </p:cNvGraphicFramePr>
          <p:nvPr/>
        </p:nvGraphicFramePr>
        <p:xfrm>
          <a:off x="251519" y="1628800"/>
          <a:ext cx="8676456" cy="5029512"/>
        </p:xfrm>
        <a:graphic>
          <a:graphicData uri="http://schemas.openxmlformats.org/drawingml/2006/table">
            <a:tbl>
              <a:tblPr firstRow="1" bandRow="1">
                <a:tableStyleId>{9D7B26C5-4107-4FEC-AEDC-1716B250A1EF}</a:tableStyleId>
              </a:tblPr>
              <a:tblGrid>
                <a:gridCol w="3744417">
                  <a:extLst>
                    <a:ext uri="{9D8B030D-6E8A-4147-A177-3AD203B41FA5}">
                      <a16:colId xmlns:a16="http://schemas.microsoft.com/office/drawing/2014/main" val="20000"/>
                    </a:ext>
                  </a:extLst>
                </a:gridCol>
                <a:gridCol w="3312367">
                  <a:extLst>
                    <a:ext uri="{9D8B030D-6E8A-4147-A177-3AD203B41FA5}">
                      <a16:colId xmlns:a16="http://schemas.microsoft.com/office/drawing/2014/main" val="20001"/>
                    </a:ext>
                  </a:extLst>
                </a:gridCol>
                <a:gridCol w="1619672">
                  <a:extLst>
                    <a:ext uri="{9D8B030D-6E8A-4147-A177-3AD203B41FA5}">
                      <a16:colId xmlns:a16="http://schemas.microsoft.com/office/drawing/2014/main" val="20002"/>
                    </a:ext>
                  </a:extLst>
                </a:gridCol>
              </a:tblGrid>
              <a:tr h="94488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b="1" dirty="0">
                          <a:solidFill>
                            <a:schemeClr val="bg1"/>
                          </a:solidFill>
                          <a:cs typeface="Arial" pitchFamily="34" charset="0"/>
                        </a:rPr>
                        <a:t>ТЕРМОРЕНОВАЦІЯ </a:t>
                      </a:r>
                    </a:p>
                    <a:p>
                      <a:pPr marL="0" marR="0" indent="0" algn="ctr" defTabSz="914400" rtl="0" eaLnBrk="1" fontAlgn="auto" latinLnBrk="0" hangingPunct="1">
                        <a:lnSpc>
                          <a:spcPct val="100000"/>
                        </a:lnSpc>
                        <a:spcBef>
                          <a:spcPts val="0"/>
                        </a:spcBef>
                        <a:spcAft>
                          <a:spcPts val="0"/>
                        </a:spcAft>
                        <a:buClrTx/>
                        <a:buSzTx/>
                        <a:buFontTx/>
                        <a:buNone/>
                        <a:tabLst/>
                        <a:defRPr/>
                      </a:pPr>
                      <a:r>
                        <a:rPr lang="ru-RU" sz="2800" b="1" dirty="0">
                          <a:solidFill>
                            <a:schemeClr val="bg1"/>
                          </a:solidFill>
                          <a:cs typeface="Arial" pitchFamily="34" charset="0"/>
                        </a:rPr>
                        <a:t>ДНЗ</a:t>
                      </a:r>
                      <a:r>
                        <a:rPr lang="ru-RU" sz="2800" b="1" baseline="0" dirty="0">
                          <a:solidFill>
                            <a:schemeClr val="bg1"/>
                          </a:solidFill>
                          <a:cs typeface="Arial" pitchFamily="34" charset="0"/>
                        </a:rPr>
                        <a:t> №21</a:t>
                      </a:r>
                      <a:endParaRPr lang="uk-UA" sz="2800" b="1" kern="1200" dirty="0">
                        <a:solidFill>
                          <a:schemeClr val="bg1"/>
                        </a:solidFill>
                        <a:latin typeface="+mn-lt"/>
                        <a:ea typeface="+mn-ea"/>
                        <a:cs typeface="Arial" pitchFamily="34" charset="0"/>
                      </a:endParaRPr>
                    </a:p>
                  </a:txBody>
                  <a:tcPr anchor="ctr">
                    <a:lnR w="12700" cap="flat" cmpd="sng" algn="ctr">
                      <a:solidFill>
                        <a:schemeClr val="tx1"/>
                      </a:solidFill>
                      <a:prstDash val="solid"/>
                      <a:round/>
                      <a:headEnd type="none" w="med" len="med"/>
                      <a:tailEnd type="none" w="med" len="med"/>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2800" b="1" dirty="0">
                          <a:solidFill>
                            <a:schemeClr val="bg1"/>
                          </a:solidFill>
                          <a:cs typeface="Arial" pitchFamily="34" charset="0"/>
                        </a:rPr>
                        <a:t>ТЕРМОРЕНОВАЦІЯ ДНЗ</a:t>
                      </a:r>
                      <a:r>
                        <a:rPr lang="ru-RU" sz="2800" b="1" baseline="0" dirty="0">
                          <a:solidFill>
                            <a:schemeClr val="bg1"/>
                          </a:solidFill>
                          <a:cs typeface="Arial" pitchFamily="34" charset="0"/>
                        </a:rPr>
                        <a:t> №63</a:t>
                      </a:r>
                      <a:endParaRPr lang="uk-UA" sz="2800" b="1" kern="1200" dirty="0">
                        <a:solidFill>
                          <a:schemeClr val="bg1"/>
                        </a:solidFill>
                        <a:latin typeface="+mn-lt"/>
                        <a:ea typeface="+mn-ea"/>
                        <a:cs typeface="Arial" pitchFamily="34" charset="0"/>
                      </a:endParaRPr>
                    </a:p>
                  </a:txBody>
                  <a:tcPr anchor="ctr">
                    <a:lnL w="12700" cap="flat" cmpd="sng" algn="ctr">
                      <a:solidFill>
                        <a:schemeClr val="tx1"/>
                      </a:solidFill>
                      <a:prstDash val="solid"/>
                      <a:round/>
                      <a:headEnd type="none" w="med" len="med"/>
                      <a:tailEnd type="none" w="med" len="med"/>
                    </a:lnL>
                    <a:lnR>
                      <a:noFill/>
                    </a:lnR>
                    <a:solidFill>
                      <a:schemeClr val="accent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uk-UA" sz="1800" b="1" kern="1200" dirty="0">
                        <a:solidFill>
                          <a:schemeClr val="bg1"/>
                        </a:solidFill>
                        <a:latin typeface="+mn-lt"/>
                        <a:ea typeface="+mn-ea"/>
                        <a:cs typeface="Arial" pitchFamily="34" charset="0"/>
                      </a:endParaRPr>
                    </a:p>
                  </a:txBody>
                  <a:tcPr>
                    <a:lnL>
                      <a:noFill/>
                    </a:lnL>
                    <a:lnR>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57912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2800" b="1" kern="1200" dirty="0">
                          <a:solidFill>
                            <a:schemeClr val="tx1"/>
                          </a:solidFill>
                          <a:effectLst/>
                          <a:latin typeface="+mn-lt"/>
                          <a:ea typeface="+mn-ea"/>
                          <a:cs typeface="Arial" pitchFamily="34" charset="0"/>
                        </a:rPr>
                        <a:t>2012-2013</a:t>
                      </a:r>
                    </a:p>
                  </a:txBody>
                  <a:tcPr>
                    <a:lnR w="12700" cap="flat" cmpd="sng" algn="ctr">
                      <a:solidFill>
                        <a:schemeClr val="tx1"/>
                      </a:solidFill>
                      <a:prstDash val="solid"/>
                      <a:round/>
                      <a:headEnd type="none" w="med" len="med"/>
                      <a:tailEnd type="none" w="med" len="med"/>
                    </a:lnR>
                    <a:solidFill>
                      <a:schemeClr val="tx2">
                        <a:lumMod val="40000"/>
                        <a:lumOff val="60000"/>
                        <a:alpha val="20000"/>
                      </a:schemeClr>
                    </a:solidFill>
                  </a:tcPr>
                </a:tc>
                <a:tc>
                  <a:txBody>
                    <a:bodyPr/>
                    <a:lstStyle/>
                    <a:p>
                      <a:pPr algn="ctr"/>
                      <a:r>
                        <a:rPr lang="uk-UA" sz="2800" b="1" kern="1200" dirty="0">
                          <a:solidFill>
                            <a:schemeClr val="tx1"/>
                          </a:solidFill>
                          <a:effectLst/>
                          <a:latin typeface="+mn-lt"/>
                          <a:ea typeface="+mn-ea"/>
                          <a:cs typeface="Arial" pitchFamily="34" charset="0"/>
                        </a:rPr>
                        <a:t>2014-2015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40000"/>
                        <a:lumOff val="60000"/>
                        <a:alpha val="20000"/>
                      </a:schemeClr>
                    </a:solidFill>
                  </a:tcPr>
                </a:tc>
                <a:tc>
                  <a:txBody>
                    <a:bodyPr/>
                    <a:lstStyle/>
                    <a:p>
                      <a:pPr algn="ctr"/>
                      <a:r>
                        <a:rPr lang="ru-RU" sz="1600" b="1" kern="1200" baseline="0" dirty="0">
                          <a:solidFill>
                            <a:schemeClr val="bg1"/>
                          </a:solidFill>
                          <a:latin typeface="+mn-lt"/>
                          <a:ea typeface="+mn-ea"/>
                          <a:cs typeface="Arial" pitchFamily="34" charset="0"/>
                        </a:rPr>
                        <a:t>ПЕРІОД РЕАЛІЗАЦІЇ</a:t>
                      </a:r>
                      <a:endParaRPr lang="uk-UA" sz="1600" b="1" kern="1200" baseline="0" dirty="0">
                        <a:solidFill>
                          <a:schemeClr val="bg1"/>
                        </a:solidFill>
                        <a:latin typeface="+mn-lt"/>
                        <a:ea typeface="+mn-ea"/>
                        <a:cs typeface="Arial" pitchFamily="34" charset="0"/>
                      </a:endParaRP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1"/>
                  </a:ext>
                </a:extLst>
              </a:tr>
              <a:tr h="7692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uk-UA" sz="2400" dirty="0">
                        <a:effectLst>
                          <a:glow rad="101600">
                            <a:schemeClr val="bg1">
                              <a:alpha val="60000"/>
                            </a:schemeClr>
                          </a:glow>
                        </a:effectLst>
                        <a:cs typeface="Arial" pitchFamily="34" charset="0"/>
                      </a:endParaRPr>
                    </a:p>
                  </a:txBody>
                  <a:tcPr>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uk-UA" sz="28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600" b="1" kern="1200" baseline="0" dirty="0">
                          <a:solidFill>
                            <a:schemeClr val="bg1"/>
                          </a:solidFill>
                          <a:latin typeface="+mn-lt"/>
                          <a:ea typeface="+mn-ea"/>
                          <a:cs typeface="Arial" pitchFamily="34" charset="0"/>
                        </a:rPr>
                        <a:t>ПАРТНЕРИ</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2"/>
                  </a:ext>
                </a:extLst>
              </a:tr>
              <a:tr h="76920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3600" b="1" u="sng" kern="1200" dirty="0">
                          <a:solidFill>
                            <a:schemeClr val="tx1"/>
                          </a:solidFill>
                          <a:effectLst/>
                          <a:latin typeface="+mn-lt"/>
                          <a:ea typeface="+mn-ea"/>
                          <a:cs typeface="Arial" pitchFamily="34" charset="0"/>
                        </a:rPr>
                        <a:t>77,8 тис. євро</a:t>
                      </a:r>
                      <a:endParaRPr lang="uk-UA" sz="3600" b="1" u="sng" kern="1200" dirty="0">
                        <a:solidFill>
                          <a:schemeClr val="tx1"/>
                        </a:solidFill>
                        <a:effectLst/>
                        <a:latin typeface="+mn-lt"/>
                        <a:ea typeface="+mn-ea"/>
                        <a:cs typeface="Arial" pitchFamily="34" charset="0"/>
                      </a:endParaRPr>
                    </a:p>
                  </a:txBody>
                  <a:tcPr anchor="ctr">
                    <a:lnR w="12700" cap="flat" cmpd="sng" algn="ctr">
                      <a:solidFill>
                        <a:schemeClr val="tx1"/>
                      </a:solidFill>
                      <a:prstDash val="solid"/>
                      <a:round/>
                      <a:headEnd type="none" w="med" len="med"/>
                      <a:tailEnd type="none" w="med" len="med"/>
                    </a:lnR>
                    <a:solidFill>
                      <a:schemeClr val="tx2">
                        <a:lumMod val="40000"/>
                        <a:lumOff val="60000"/>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3600" b="1" u="sng" kern="1200" dirty="0">
                          <a:solidFill>
                            <a:schemeClr val="tx1"/>
                          </a:solidFill>
                          <a:effectLst/>
                          <a:latin typeface="+mn-lt"/>
                          <a:ea typeface="+mn-ea"/>
                          <a:cs typeface="Arial" pitchFamily="34" charset="0"/>
                        </a:rPr>
                        <a:t>147,4 тис. євро</a:t>
                      </a:r>
                      <a:endParaRPr lang="uk-UA" sz="3600" b="1" u="sng" kern="1200" dirty="0">
                        <a:solidFill>
                          <a:schemeClr val="tx1"/>
                        </a:solidFill>
                        <a:effectLst/>
                        <a:latin typeface="+mn-lt"/>
                        <a:ea typeface="+mn-ea"/>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tx2">
                        <a:lumMod val="40000"/>
                        <a:lumOff val="60000"/>
                        <a:alpha val="2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uk-UA" sz="1600" b="1" kern="1200" baseline="0" dirty="0">
                          <a:solidFill>
                            <a:schemeClr val="bg1"/>
                          </a:solidFill>
                          <a:latin typeface="+mn-lt"/>
                          <a:ea typeface="+mn-ea"/>
                          <a:cs typeface="Arial" pitchFamily="34" charset="0"/>
                        </a:rPr>
                        <a:t>ВАРТІСТЬ ПРОЕКТУ</a:t>
                      </a:r>
                    </a:p>
                  </a:txBody>
                  <a:tcPr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0003"/>
                  </a:ext>
                </a:extLst>
              </a:tr>
              <a:tr h="196709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uk-UA" sz="2800" b="1" kern="1200" dirty="0">
                        <a:solidFill>
                          <a:schemeClr val="tx1"/>
                        </a:solidFill>
                        <a:effectLst>
                          <a:glow rad="101600">
                            <a:schemeClr val="bg1">
                              <a:alpha val="60000"/>
                            </a:schemeClr>
                          </a:glow>
                        </a:effectLst>
                        <a:latin typeface="+mn-lt"/>
                        <a:ea typeface="+mn-ea"/>
                        <a:cs typeface="Arial" pitchFamily="34" charset="0"/>
                      </a:endParaRPr>
                    </a:p>
                  </a:txBody>
                  <a:tcPr anchor="ctr">
                    <a:lnR w="127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uk-UA" sz="2800" b="1" kern="1200" dirty="0">
                        <a:solidFill>
                          <a:schemeClr val="tx1"/>
                        </a:solidFill>
                        <a:effectLst>
                          <a:glow rad="101600">
                            <a:schemeClr val="bg1">
                              <a:alpha val="60000"/>
                            </a:schemeClr>
                          </a:glow>
                        </a:effectLst>
                        <a:latin typeface="+mn-lt"/>
                        <a:ea typeface="+mn-ea"/>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uk-UA" sz="1200" b="1" kern="1200" baseline="0" dirty="0">
                        <a:solidFill>
                          <a:schemeClr val="bg1"/>
                        </a:solidFill>
                        <a:latin typeface="+mn-lt"/>
                        <a:ea typeface="+mn-ea"/>
                        <a:cs typeface="Arial" pitchFamily="34" charset="0"/>
                      </a:endParaRPr>
                    </a:p>
                  </a:txBody>
                  <a:tcPr anchor="ctr">
                    <a:lnL w="12700" cap="flat" cmpd="sng" algn="ctr">
                      <a:no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pic>
        <p:nvPicPr>
          <p:cNvPr id="56" name="Picture 2" descr="http://rada.dolyna.info/wp-content/uploads/2012/11/NEFCO_logo.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5578" y="3140968"/>
            <a:ext cx="1291369" cy="648000"/>
          </a:xfrm>
          <a:prstGeom prst="rect">
            <a:avLst/>
          </a:prstGeom>
          <a:noFill/>
          <a:extLst>
            <a:ext uri="{909E8E84-426E-40DD-AFC4-6F175D3DCCD1}">
              <a14:hiddenFill xmlns:a14="http://schemas.microsoft.com/office/drawing/2010/main">
                <a:solidFill>
                  <a:srgbClr val="FFFFFF"/>
                </a:solidFill>
              </a14:hiddenFill>
            </a:ext>
          </a:extLst>
        </p:spPr>
      </p:pic>
      <p:pic>
        <p:nvPicPr>
          <p:cNvPr id="57" name="Рисунок 1"/>
          <p:cNvPicPr>
            <a:picLocks noChangeAspect="1" noChangeArrowheads="1"/>
          </p:cNvPicPr>
          <p:nvPr/>
        </p:nvPicPr>
        <p:blipFill>
          <a:blip r:embed="rId6" cstate="print"/>
          <a:srcRect t="11287" r="51122"/>
          <a:stretch>
            <a:fillRect/>
          </a:stretch>
        </p:blipFill>
        <p:spPr bwMode="auto">
          <a:xfrm>
            <a:off x="4499992" y="3181473"/>
            <a:ext cx="1080120" cy="607567"/>
          </a:xfrm>
          <a:prstGeom prst="rect">
            <a:avLst/>
          </a:prstGeom>
          <a:noFill/>
          <a:ln w="9525">
            <a:noFill/>
            <a:miter lim="800000"/>
            <a:headEnd/>
            <a:tailEnd/>
          </a:ln>
        </p:spPr>
      </p:pic>
      <p:pic>
        <p:nvPicPr>
          <p:cNvPr id="61" name="Picture 4" descr="https://encrypted-tbn2.gstatic.com/images?q=tbn:ANd9GcT4vdxJp6ABQSNhJbuxTqocyWetOtp-gqftelozJDf2qqD9jODgXg"/>
          <p:cNvPicPr>
            <a:picLocks noChangeAspect="1" noChangeArrowheads="1"/>
          </p:cNvPicPr>
          <p:nvPr/>
        </p:nvPicPr>
        <p:blipFill>
          <a:blip r:embed="rId7" cstate="print"/>
          <a:srcRect/>
          <a:stretch>
            <a:fillRect/>
          </a:stretch>
        </p:blipFill>
        <p:spPr bwMode="auto">
          <a:xfrm>
            <a:off x="5805287" y="3140969"/>
            <a:ext cx="854947" cy="684638"/>
          </a:xfrm>
          <a:prstGeom prst="rect">
            <a:avLst/>
          </a:prstGeom>
          <a:noFill/>
        </p:spPr>
      </p:pic>
      <p:pic>
        <p:nvPicPr>
          <p:cNvPr id="74" name="Picture 14" descr="http://www.stoptrafficking.org/img/logo/logo4.gi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67744" y="3177041"/>
            <a:ext cx="1267096" cy="6120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331640" y="404665"/>
            <a:ext cx="6372200" cy="877163"/>
          </a:xfrm>
          <a:prstGeom prst="rect">
            <a:avLst/>
          </a:prstGeom>
          <a:noFill/>
        </p:spPr>
        <p:txBody>
          <a:bodyPr wrap="square" rtlCol="0">
            <a:spAutoFit/>
          </a:bodyPr>
          <a:lstStyle/>
          <a:p>
            <a:r>
              <a:rPr lang="uk-UA" sz="3300" b="1" dirty="0">
                <a:solidFill>
                  <a:schemeClr val="accent3">
                    <a:lumMod val="50000"/>
                  </a:schemeClr>
                </a:solidFill>
                <a:latin typeface="Malgun Gothic" pitchFamily="34" charset="-127"/>
                <a:ea typeface="Malgun Gothic" pitchFamily="34" charset="-127"/>
                <a:cs typeface="Angsana New" pitchFamily="18" charset="-34"/>
              </a:rPr>
              <a:t>МУНІЦИПАЛЬНІ БУДІВЛІ</a:t>
            </a:r>
          </a:p>
          <a:p>
            <a:r>
              <a:rPr lang="ru-RU" b="1" i="1" dirty="0">
                <a:solidFill>
                  <a:schemeClr val="accent3">
                    <a:lumMod val="50000"/>
                  </a:schemeClr>
                </a:solidFill>
                <a:latin typeface="Malgun Gothic" pitchFamily="34" charset="-127"/>
                <a:ea typeface="Malgun Gothic" pitchFamily="34" charset="-127"/>
                <a:cs typeface="Angsana New" pitchFamily="18" charset="-34"/>
              </a:rPr>
              <a:t>РЕАЛІЗОВАНІ ПРОЕКТИ</a:t>
            </a:r>
            <a:endParaRPr lang="uk-UA" b="1" i="1" dirty="0">
              <a:solidFill>
                <a:schemeClr val="accent3">
                  <a:lumMod val="50000"/>
                </a:schemeClr>
              </a:solidFill>
              <a:latin typeface="Malgun Gothic" pitchFamily="34" charset="-127"/>
              <a:ea typeface="Malgun Gothic" pitchFamily="34" charset="-127"/>
              <a:cs typeface="Angsana New" pitchFamily="18" charset="-34"/>
            </a:endParaRPr>
          </a:p>
        </p:txBody>
      </p:sp>
      <p:pic>
        <p:nvPicPr>
          <p:cNvPr id="17" name="Picture 2" descr="http://art-apple.ru/albums/userpics/10001/environmental-icons.jpg"/>
          <p:cNvPicPr>
            <a:picLocks noChangeAspect="1" noChangeArrowheads="1"/>
          </p:cNvPicPr>
          <p:nvPr/>
        </p:nvPicPr>
        <p:blipFill>
          <a:blip r:embed="rId9" cstate="print"/>
          <a:srcRect l="3780" t="3024" r="65608" b="69005"/>
          <a:stretch>
            <a:fillRect/>
          </a:stretch>
        </p:blipFill>
        <p:spPr bwMode="auto">
          <a:xfrm>
            <a:off x="72008" y="117785"/>
            <a:ext cx="1259632" cy="1150976"/>
          </a:xfrm>
          <a:prstGeom prst="rect">
            <a:avLst/>
          </a:prstGeom>
          <a:noFill/>
          <a:ln>
            <a:noFill/>
          </a:ln>
        </p:spPr>
      </p:pic>
      <p:cxnSp>
        <p:nvCxnSpPr>
          <p:cNvPr id="18" name="Прямая соединительная линия 17"/>
          <p:cNvCxnSpPr/>
          <p:nvPr/>
        </p:nvCxnSpPr>
        <p:spPr>
          <a:xfrm>
            <a:off x="251520" y="1412776"/>
            <a:ext cx="8568952" cy="0"/>
          </a:xfrm>
          <a:prstGeom prst="line">
            <a:avLst/>
          </a:prstGeom>
        </p:spPr>
        <p:style>
          <a:lnRef idx="3">
            <a:schemeClr val="accent1"/>
          </a:lnRef>
          <a:fillRef idx="0">
            <a:schemeClr val="accent1"/>
          </a:fillRef>
          <a:effectRef idx="2">
            <a:schemeClr val="accent1"/>
          </a:effectRef>
          <a:fontRef idx="minor">
            <a:schemeClr val="tx1"/>
          </a:fontRef>
        </p:style>
      </p:cxnSp>
      <p:pic>
        <p:nvPicPr>
          <p:cNvPr id="19" name="Picture 3"/>
          <p:cNvPicPr>
            <a:picLocks noChangeAspect="1" noChangeArrowheads="1"/>
          </p:cNvPicPr>
          <p:nvPr/>
        </p:nvPicPr>
        <p:blipFill>
          <a:blip r:embed="rId10" cstate="print"/>
          <a:srcRect l="35484" t="27228" r="37096" b="20791"/>
          <a:stretch>
            <a:fillRect/>
          </a:stretch>
        </p:blipFill>
        <p:spPr bwMode="auto">
          <a:xfrm>
            <a:off x="7740352" y="128626"/>
            <a:ext cx="1214426" cy="1500174"/>
          </a:xfrm>
          <a:prstGeom prst="rect">
            <a:avLst/>
          </a:prstGeom>
          <a:noFill/>
          <a:ln w="9525">
            <a:noFill/>
            <a:miter lim="800000"/>
            <a:headEnd/>
            <a:tailEnd/>
          </a:ln>
          <a:effectLst/>
        </p:spPr>
      </p:pic>
      <p:sp>
        <p:nvSpPr>
          <p:cNvPr id="13" name="Номер слайда 12"/>
          <p:cNvSpPr>
            <a:spLocks noGrp="1"/>
          </p:cNvSpPr>
          <p:nvPr>
            <p:ph type="sldNum" sz="quarter" idx="12"/>
          </p:nvPr>
        </p:nvSpPr>
        <p:spPr/>
        <p:txBody>
          <a:bodyPr/>
          <a:lstStyle/>
          <a:p>
            <a:fld id="{725C68B6-61C2-468F-89AB-4B9F7531AA68}" type="slidenum">
              <a:rPr lang="ru-RU" smtClean="0"/>
              <a:pPr/>
              <a:t>12</a:t>
            </a:fld>
            <a:endParaRPr lang="ru-RU"/>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FC44E76-49F1-403B-B623-BEC6E4B182A4}"/>
              </a:ext>
            </a:extLst>
          </p:cNvPr>
          <p:cNvPicPr>
            <a:picLocks noChangeAspect="1"/>
          </p:cNvPicPr>
          <p:nvPr/>
        </p:nvPicPr>
        <p:blipFill>
          <a:blip r:embed="rId3"/>
          <a:stretch>
            <a:fillRect/>
          </a:stretch>
        </p:blipFill>
        <p:spPr>
          <a:xfrm>
            <a:off x="3431075" y="3387132"/>
            <a:ext cx="2589315" cy="3470868"/>
          </a:xfrm>
          <a:prstGeom prst="rect">
            <a:avLst/>
          </a:prstGeom>
        </p:spPr>
      </p:pic>
      <p:sp>
        <p:nvSpPr>
          <p:cNvPr id="8" name="TextBox 7"/>
          <p:cNvSpPr txBox="1"/>
          <p:nvPr/>
        </p:nvSpPr>
        <p:spPr>
          <a:xfrm>
            <a:off x="1763688" y="533073"/>
            <a:ext cx="5976664" cy="877163"/>
          </a:xfrm>
          <a:prstGeom prst="rect">
            <a:avLst/>
          </a:prstGeom>
          <a:noFill/>
        </p:spPr>
        <p:txBody>
          <a:bodyPr wrap="square" rtlCol="0">
            <a:spAutoFit/>
          </a:bodyPr>
          <a:lstStyle/>
          <a:p>
            <a:r>
              <a:rPr lang="uk-UA" sz="3300" b="1" dirty="0">
                <a:solidFill>
                  <a:schemeClr val="accent3">
                    <a:lumMod val="50000"/>
                  </a:schemeClr>
                </a:solidFill>
                <a:latin typeface="Malgun Gothic" pitchFamily="34" charset="-127"/>
                <a:ea typeface="Malgun Gothic" pitchFamily="34" charset="-127"/>
                <a:cs typeface="Angsana New" pitchFamily="18" charset="-34"/>
              </a:rPr>
              <a:t>ЕКСПЕРТНЕ СЕРЕДОВИЩЕ</a:t>
            </a:r>
          </a:p>
          <a:p>
            <a:endParaRPr lang="uk-UA" b="1" i="1" dirty="0">
              <a:solidFill>
                <a:schemeClr val="accent3">
                  <a:lumMod val="50000"/>
                </a:schemeClr>
              </a:solidFill>
              <a:latin typeface="Malgun Gothic" pitchFamily="34" charset="-127"/>
              <a:ea typeface="Malgun Gothic" pitchFamily="34" charset="-127"/>
              <a:cs typeface="Angsana New" pitchFamily="18" charset="-34"/>
            </a:endParaRPr>
          </a:p>
        </p:txBody>
      </p:sp>
      <p:pic>
        <p:nvPicPr>
          <p:cNvPr id="9" name="Picture 2" descr="http://art-apple.ru/albums/userpics/10001/environmental-icons.jpg"/>
          <p:cNvPicPr>
            <a:picLocks noChangeAspect="1" noChangeArrowheads="1"/>
          </p:cNvPicPr>
          <p:nvPr/>
        </p:nvPicPr>
        <p:blipFill>
          <a:blip r:embed="rId4" cstate="print"/>
          <a:srcRect l="3780" t="3024" r="65608" b="69005"/>
          <a:stretch>
            <a:fillRect/>
          </a:stretch>
        </p:blipFill>
        <p:spPr bwMode="auto">
          <a:xfrm>
            <a:off x="72008" y="117785"/>
            <a:ext cx="1259632" cy="1150976"/>
          </a:xfrm>
          <a:prstGeom prst="rect">
            <a:avLst/>
          </a:prstGeom>
          <a:noFill/>
          <a:ln>
            <a:noFill/>
          </a:ln>
        </p:spPr>
      </p:pic>
      <p:cxnSp>
        <p:nvCxnSpPr>
          <p:cNvPr id="10" name="Прямая соединительная линия 9"/>
          <p:cNvCxnSpPr/>
          <p:nvPr/>
        </p:nvCxnSpPr>
        <p:spPr>
          <a:xfrm>
            <a:off x="251520" y="1412776"/>
            <a:ext cx="8568952" cy="0"/>
          </a:xfrm>
          <a:prstGeom prst="line">
            <a:avLst/>
          </a:prstGeom>
        </p:spPr>
        <p:style>
          <a:lnRef idx="3">
            <a:schemeClr val="accent1"/>
          </a:lnRef>
          <a:fillRef idx="0">
            <a:schemeClr val="accent1"/>
          </a:fillRef>
          <a:effectRef idx="2">
            <a:schemeClr val="accent1"/>
          </a:effectRef>
          <a:fontRef idx="minor">
            <a:schemeClr val="tx1"/>
          </a:fontRef>
        </p:style>
      </p:cxnSp>
      <p:pic>
        <p:nvPicPr>
          <p:cNvPr id="11" name="Picture 3"/>
          <p:cNvPicPr>
            <a:picLocks noChangeAspect="1" noChangeArrowheads="1"/>
          </p:cNvPicPr>
          <p:nvPr/>
        </p:nvPicPr>
        <p:blipFill>
          <a:blip r:embed="rId5" cstate="print"/>
          <a:srcRect l="35484" t="27228" r="37096" b="20791"/>
          <a:stretch>
            <a:fillRect/>
          </a:stretch>
        </p:blipFill>
        <p:spPr bwMode="auto">
          <a:xfrm>
            <a:off x="7740352" y="128626"/>
            <a:ext cx="1214426" cy="1500174"/>
          </a:xfrm>
          <a:prstGeom prst="rect">
            <a:avLst/>
          </a:prstGeom>
          <a:noFill/>
          <a:ln w="9525">
            <a:noFill/>
            <a:miter lim="800000"/>
            <a:headEnd/>
            <a:tailEnd/>
          </a:ln>
          <a:effectLst/>
        </p:spPr>
      </p:pic>
      <p:sp>
        <p:nvSpPr>
          <p:cNvPr id="12" name="Номер слайда 11"/>
          <p:cNvSpPr>
            <a:spLocks noGrp="1"/>
          </p:cNvSpPr>
          <p:nvPr>
            <p:ph type="sldNum" sz="quarter" idx="12"/>
          </p:nvPr>
        </p:nvSpPr>
        <p:spPr/>
        <p:txBody>
          <a:bodyPr/>
          <a:lstStyle/>
          <a:p>
            <a:fld id="{725C68B6-61C2-468F-89AB-4B9F7531AA68}" type="slidenum">
              <a:rPr lang="ru-RU" smtClean="0"/>
              <a:pPr/>
              <a:t>13</a:t>
            </a:fld>
            <a:endParaRPr lang="ru-RU"/>
          </a:p>
        </p:txBody>
      </p:sp>
      <p:pic>
        <p:nvPicPr>
          <p:cNvPr id="2" name="Рисунок 1">
            <a:extLst>
              <a:ext uri="{FF2B5EF4-FFF2-40B4-BE49-F238E27FC236}">
                <a16:creationId xmlns:a16="http://schemas.microsoft.com/office/drawing/2014/main" id="{46048F5E-736E-42E4-BE28-22A9721B1B02}"/>
              </a:ext>
            </a:extLst>
          </p:cNvPr>
          <p:cNvPicPr>
            <a:picLocks noChangeAspect="1"/>
          </p:cNvPicPr>
          <p:nvPr/>
        </p:nvPicPr>
        <p:blipFill>
          <a:blip r:embed="rId6"/>
          <a:stretch>
            <a:fillRect/>
          </a:stretch>
        </p:blipFill>
        <p:spPr>
          <a:xfrm>
            <a:off x="251520" y="1485989"/>
            <a:ext cx="3240360" cy="4283456"/>
          </a:xfrm>
          <a:prstGeom prst="rect">
            <a:avLst/>
          </a:prstGeom>
        </p:spPr>
      </p:pic>
      <p:pic>
        <p:nvPicPr>
          <p:cNvPr id="3" name="Рисунок 2">
            <a:extLst>
              <a:ext uri="{FF2B5EF4-FFF2-40B4-BE49-F238E27FC236}">
                <a16:creationId xmlns:a16="http://schemas.microsoft.com/office/drawing/2014/main" id="{9B13224F-D129-4DBE-96FC-CA2F90332F2A}"/>
              </a:ext>
            </a:extLst>
          </p:cNvPr>
          <p:cNvPicPr>
            <a:picLocks noChangeAspect="1"/>
          </p:cNvPicPr>
          <p:nvPr/>
        </p:nvPicPr>
        <p:blipFill>
          <a:blip r:embed="rId7"/>
          <a:stretch>
            <a:fillRect/>
          </a:stretch>
        </p:blipFill>
        <p:spPr>
          <a:xfrm>
            <a:off x="5868144" y="1410237"/>
            <a:ext cx="3169790" cy="402923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Borys\Desktop\Листівка\трава.tif"/>
          <p:cNvPicPr>
            <a:picLocks noChangeArrowheads="1"/>
          </p:cNvPicPr>
          <p:nvPr/>
        </p:nvPicPr>
        <p:blipFill>
          <a:blip r:embed="rId3" cstate="print"/>
          <a:srcRect l="14650" t="34989" r="10575" b="50000"/>
          <a:stretch>
            <a:fillRect/>
          </a:stretch>
        </p:blipFill>
        <p:spPr bwMode="auto">
          <a:xfrm>
            <a:off x="0" y="5733256"/>
            <a:ext cx="9144000" cy="1134000"/>
          </a:xfrm>
          <a:prstGeom prst="rect">
            <a:avLst/>
          </a:prstGeom>
          <a:noFill/>
        </p:spPr>
      </p:pic>
      <p:sp>
        <p:nvSpPr>
          <p:cNvPr id="12" name="Прямоугольник 11"/>
          <p:cNvSpPr/>
          <p:nvPr/>
        </p:nvSpPr>
        <p:spPr>
          <a:xfrm>
            <a:off x="2413228" y="5613106"/>
            <a:ext cx="4612478" cy="572796"/>
          </a:xfrm>
          <a:prstGeom prst="rect">
            <a:avLst/>
          </a:prstGeom>
          <a:effectLst>
            <a:glow rad="101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uk-UA" sz="2800" b="1" dirty="0"/>
              <a:t>Моніторинг щомісячний </a:t>
            </a:r>
            <a:endParaRPr lang="ru-RU" sz="2800" b="1" dirty="0"/>
          </a:p>
        </p:txBody>
      </p:sp>
      <p:sp>
        <p:nvSpPr>
          <p:cNvPr id="14" name="Прямоугольник 13"/>
          <p:cNvSpPr/>
          <p:nvPr/>
        </p:nvSpPr>
        <p:spPr>
          <a:xfrm>
            <a:off x="8256713" y="5613203"/>
            <a:ext cx="710472" cy="572796"/>
          </a:xfrm>
          <a:prstGeom prst="rect">
            <a:avLst/>
          </a:prstGeom>
          <a:effectLst>
            <a:glow rad="101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sz="2400" b="1" dirty="0"/>
          </a:p>
        </p:txBody>
      </p:sp>
      <p:sp>
        <p:nvSpPr>
          <p:cNvPr id="15" name="Прямоугольник 14"/>
          <p:cNvSpPr/>
          <p:nvPr/>
        </p:nvSpPr>
        <p:spPr>
          <a:xfrm>
            <a:off x="7083895" y="5613872"/>
            <a:ext cx="1100608" cy="572796"/>
          </a:xfrm>
          <a:prstGeom prst="rect">
            <a:avLst/>
          </a:prstGeom>
          <a:effectLst>
            <a:glow rad="101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sz="2400" b="1" dirty="0"/>
          </a:p>
        </p:txBody>
      </p:sp>
      <p:sp>
        <p:nvSpPr>
          <p:cNvPr id="16" name="Прямоугольник 15"/>
          <p:cNvSpPr/>
          <p:nvPr/>
        </p:nvSpPr>
        <p:spPr>
          <a:xfrm>
            <a:off x="340806" y="5613106"/>
            <a:ext cx="2014233" cy="572796"/>
          </a:xfrm>
          <a:prstGeom prst="rect">
            <a:avLst/>
          </a:prstGeom>
          <a:effectLst>
            <a:glow rad="101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uk-UA" sz="2800" b="1" dirty="0"/>
              <a:t>2009-2010</a:t>
            </a:r>
            <a:endParaRPr lang="ru-RU" sz="2800" b="1" dirty="0"/>
          </a:p>
        </p:txBody>
      </p:sp>
      <p:sp>
        <p:nvSpPr>
          <p:cNvPr id="17" name="Прямоугольник 16"/>
          <p:cNvSpPr/>
          <p:nvPr/>
        </p:nvSpPr>
        <p:spPr>
          <a:xfrm>
            <a:off x="575057" y="4958561"/>
            <a:ext cx="1869200" cy="572796"/>
          </a:xfrm>
          <a:prstGeom prst="rect">
            <a:avLst/>
          </a:prstGeom>
          <a:effectLst>
            <a:glow rad="101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uk-UA" sz="2800" b="1" dirty="0"/>
              <a:t>2012</a:t>
            </a:r>
            <a:endParaRPr lang="ru-RU" sz="2400" b="1" dirty="0"/>
          </a:p>
        </p:txBody>
      </p:sp>
      <p:sp>
        <p:nvSpPr>
          <p:cNvPr id="18" name="Прямоугольник 17"/>
          <p:cNvSpPr/>
          <p:nvPr/>
        </p:nvSpPr>
        <p:spPr>
          <a:xfrm>
            <a:off x="2495409" y="4958561"/>
            <a:ext cx="2301249" cy="572796"/>
          </a:xfrm>
          <a:prstGeom prst="rect">
            <a:avLst/>
          </a:prstGeom>
          <a:effectLst>
            <a:glow rad="101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uk-UA" sz="2800" b="1" dirty="0"/>
              <a:t>Угода мерів</a:t>
            </a:r>
            <a:endParaRPr lang="ru-RU" sz="2800" b="1" dirty="0"/>
          </a:p>
        </p:txBody>
      </p:sp>
      <p:sp>
        <p:nvSpPr>
          <p:cNvPr id="19" name="Прямоугольник 18"/>
          <p:cNvSpPr/>
          <p:nvPr/>
        </p:nvSpPr>
        <p:spPr>
          <a:xfrm>
            <a:off x="4867234" y="4951217"/>
            <a:ext cx="2333362" cy="572796"/>
          </a:xfrm>
          <a:prstGeom prst="rect">
            <a:avLst/>
          </a:prstGeom>
          <a:effectLst>
            <a:glow rad="101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sz="2400" b="1" dirty="0"/>
          </a:p>
        </p:txBody>
      </p:sp>
      <p:sp>
        <p:nvSpPr>
          <p:cNvPr id="20" name="Прямоугольник 19"/>
          <p:cNvSpPr/>
          <p:nvPr/>
        </p:nvSpPr>
        <p:spPr>
          <a:xfrm>
            <a:off x="7251748" y="4951217"/>
            <a:ext cx="1700702" cy="572796"/>
          </a:xfrm>
          <a:prstGeom prst="rect">
            <a:avLst/>
          </a:prstGeom>
          <a:effectLst>
            <a:glow rad="101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sz="2400" b="1" dirty="0"/>
          </a:p>
        </p:txBody>
      </p:sp>
      <p:sp>
        <p:nvSpPr>
          <p:cNvPr id="21" name="Прямоугольник 20"/>
          <p:cNvSpPr/>
          <p:nvPr/>
        </p:nvSpPr>
        <p:spPr>
          <a:xfrm>
            <a:off x="853212" y="4311656"/>
            <a:ext cx="1773181" cy="572796"/>
          </a:xfrm>
          <a:prstGeom prst="rect">
            <a:avLst/>
          </a:prstGeom>
          <a:gradFill>
            <a:gsLst>
              <a:gs pos="0">
                <a:schemeClr val="accent3">
                  <a:shade val="51000"/>
                  <a:satMod val="130000"/>
                </a:schemeClr>
              </a:gs>
              <a:gs pos="80000">
                <a:srgbClr val="C00000"/>
              </a:gs>
              <a:gs pos="100000">
                <a:schemeClr val="accent3">
                  <a:shade val="94000"/>
                  <a:satMod val="135000"/>
                </a:schemeClr>
              </a:gs>
            </a:gsLst>
          </a:gradFill>
          <a:effectLst>
            <a:glow rad="101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uk-UA" sz="2800" b="1" dirty="0"/>
              <a:t>2013</a:t>
            </a:r>
            <a:endParaRPr lang="ru-RU" sz="2400" b="1" dirty="0"/>
          </a:p>
        </p:txBody>
      </p:sp>
      <p:sp>
        <p:nvSpPr>
          <p:cNvPr id="22" name="Прямоугольник 21"/>
          <p:cNvSpPr/>
          <p:nvPr/>
        </p:nvSpPr>
        <p:spPr>
          <a:xfrm>
            <a:off x="2692417" y="4311656"/>
            <a:ext cx="3530127" cy="572796"/>
          </a:xfrm>
          <a:prstGeom prst="rect">
            <a:avLst/>
          </a:prstGeom>
          <a:gradFill>
            <a:gsLst>
              <a:gs pos="0">
                <a:schemeClr val="accent3">
                  <a:shade val="51000"/>
                  <a:satMod val="130000"/>
                </a:schemeClr>
              </a:gs>
              <a:gs pos="80000">
                <a:srgbClr val="C00000"/>
              </a:gs>
              <a:gs pos="100000">
                <a:schemeClr val="accent3">
                  <a:shade val="94000"/>
                  <a:satMod val="135000"/>
                </a:schemeClr>
              </a:gs>
            </a:gsLst>
          </a:gradFill>
          <a:effectLst>
            <a:glow rad="101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r>
              <a:rPr lang="uk-UA" sz="2800" b="1" dirty="0"/>
              <a:t>Дні сталої енергії</a:t>
            </a:r>
            <a:endParaRPr lang="ru-RU" sz="2800" b="1" dirty="0"/>
          </a:p>
        </p:txBody>
      </p:sp>
      <p:sp>
        <p:nvSpPr>
          <p:cNvPr id="23" name="Прямоугольник 22"/>
          <p:cNvSpPr/>
          <p:nvPr/>
        </p:nvSpPr>
        <p:spPr>
          <a:xfrm>
            <a:off x="6283070" y="4306639"/>
            <a:ext cx="1557184" cy="572796"/>
          </a:xfrm>
          <a:prstGeom prst="rect">
            <a:avLst/>
          </a:prstGeom>
          <a:gradFill>
            <a:gsLst>
              <a:gs pos="0">
                <a:schemeClr val="accent3">
                  <a:shade val="51000"/>
                  <a:satMod val="130000"/>
                </a:schemeClr>
              </a:gs>
              <a:gs pos="80000">
                <a:srgbClr val="C00000"/>
              </a:gs>
              <a:gs pos="100000">
                <a:schemeClr val="accent3">
                  <a:shade val="94000"/>
                  <a:satMod val="135000"/>
                </a:schemeClr>
              </a:gs>
            </a:gsLst>
          </a:gradFill>
          <a:effectLst>
            <a:glow rad="101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sz="2400" b="1" dirty="0"/>
          </a:p>
        </p:txBody>
      </p:sp>
      <p:sp>
        <p:nvSpPr>
          <p:cNvPr id="24" name="Прямоугольник 23"/>
          <p:cNvSpPr/>
          <p:nvPr/>
        </p:nvSpPr>
        <p:spPr>
          <a:xfrm>
            <a:off x="7906278" y="4306639"/>
            <a:ext cx="1070599" cy="572796"/>
          </a:xfrm>
          <a:prstGeom prst="rect">
            <a:avLst/>
          </a:prstGeom>
          <a:gradFill>
            <a:gsLst>
              <a:gs pos="0">
                <a:schemeClr val="accent3">
                  <a:shade val="51000"/>
                  <a:satMod val="130000"/>
                </a:schemeClr>
              </a:gs>
              <a:gs pos="80000">
                <a:srgbClr val="C00000"/>
              </a:gs>
              <a:gs pos="100000">
                <a:schemeClr val="accent3">
                  <a:shade val="94000"/>
                  <a:satMod val="135000"/>
                </a:schemeClr>
              </a:gs>
            </a:gsLst>
          </a:gradFill>
          <a:effectLst>
            <a:glow rad="101600">
              <a:schemeClr val="accent3">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rtlCol="0" anchor="ctr"/>
          <a:lstStyle/>
          <a:p>
            <a:pPr algn="ctr"/>
            <a:endParaRPr lang="ru-RU" sz="2400" b="1" dirty="0"/>
          </a:p>
        </p:txBody>
      </p:sp>
      <p:sp>
        <p:nvSpPr>
          <p:cNvPr id="25" name="Прямоугольник 24"/>
          <p:cNvSpPr/>
          <p:nvPr/>
        </p:nvSpPr>
        <p:spPr>
          <a:xfrm>
            <a:off x="1133503" y="3678978"/>
            <a:ext cx="2016224" cy="57279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uk-UA" sz="2800" b="1" dirty="0"/>
              <a:t>2014</a:t>
            </a:r>
            <a:endParaRPr lang="ru-RU" sz="2400" b="1" dirty="0"/>
          </a:p>
        </p:txBody>
      </p:sp>
      <p:sp>
        <p:nvSpPr>
          <p:cNvPr id="26" name="Прямоугольник 25"/>
          <p:cNvSpPr/>
          <p:nvPr/>
        </p:nvSpPr>
        <p:spPr>
          <a:xfrm>
            <a:off x="3188928" y="3664751"/>
            <a:ext cx="1944215" cy="57279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b="1" dirty="0"/>
              <a:t>SEAP </a:t>
            </a:r>
            <a:endParaRPr lang="ru-RU" sz="2800" b="1" dirty="0"/>
          </a:p>
        </p:txBody>
      </p:sp>
      <p:sp>
        <p:nvSpPr>
          <p:cNvPr id="27" name="Прямоугольник 26"/>
          <p:cNvSpPr/>
          <p:nvPr/>
        </p:nvSpPr>
        <p:spPr>
          <a:xfrm>
            <a:off x="5172344" y="3678037"/>
            <a:ext cx="3779913" cy="57279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uk-UA" sz="2800" b="1" dirty="0"/>
              <a:t>Моніторинг щоденний</a:t>
            </a:r>
            <a:endParaRPr lang="ru-RU" sz="2800" b="1" dirty="0"/>
          </a:p>
        </p:txBody>
      </p:sp>
      <p:sp>
        <p:nvSpPr>
          <p:cNvPr id="28" name="Прямоугольник 27"/>
          <p:cNvSpPr/>
          <p:nvPr/>
        </p:nvSpPr>
        <p:spPr>
          <a:xfrm>
            <a:off x="1510519" y="3060150"/>
            <a:ext cx="1983228" cy="57279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uk-UA" sz="2800" b="1" dirty="0"/>
              <a:t>2015</a:t>
            </a:r>
            <a:endParaRPr lang="ru-RU" sz="2400" b="1" dirty="0"/>
          </a:p>
        </p:txBody>
      </p:sp>
      <p:sp>
        <p:nvSpPr>
          <p:cNvPr id="29" name="Прямоугольник 28"/>
          <p:cNvSpPr/>
          <p:nvPr/>
        </p:nvSpPr>
        <p:spPr>
          <a:xfrm>
            <a:off x="3545407" y="3056580"/>
            <a:ext cx="3352107" cy="57279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uk-UA" sz="2800" b="1" dirty="0"/>
              <a:t>Шкільний проект</a:t>
            </a:r>
            <a:endParaRPr lang="ru-RU" sz="2800" b="1" dirty="0"/>
          </a:p>
        </p:txBody>
      </p:sp>
      <p:sp>
        <p:nvSpPr>
          <p:cNvPr id="30" name="Прямоугольник 29"/>
          <p:cNvSpPr/>
          <p:nvPr/>
        </p:nvSpPr>
        <p:spPr>
          <a:xfrm>
            <a:off x="6940275" y="3045058"/>
            <a:ext cx="2011982" cy="572796"/>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uk-UA" sz="2400" b="1" dirty="0"/>
              <a:t>Відділ</a:t>
            </a:r>
            <a:endParaRPr lang="ru-RU" sz="2400" b="1" dirty="0"/>
          </a:p>
        </p:txBody>
      </p:sp>
      <p:sp>
        <p:nvSpPr>
          <p:cNvPr id="31" name="Прямоугольник 30"/>
          <p:cNvSpPr/>
          <p:nvPr/>
        </p:nvSpPr>
        <p:spPr>
          <a:xfrm>
            <a:off x="1907460" y="2431548"/>
            <a:ext cx="1985354" cy="572796"/>
          </a:xfrm>
          <a:prstGeom prst="rect">
            <a:avLst/>
          </a:prstGeom>
          <a:gradFill flip="none" rotWithShape="1">
            <a:gsLst>
              <a:gs pos="0">
                <a:schemeClr val="accent2">
                  <a:shade val="51000"/>
                  <a:satMod val="130000"/>
                </a:schemeClr>
              </a:gs>
              <a:gs pos="100000">
                <a:srgbClr val="0070C0"/>
              </a:gs>
              <a:gs pos="100000">
                <a:schemeClr val="accent2">
                  <a:shade val="94000"/>
                  <a:satMod val="135000"/>
                </a:schemeClr>
              </a:gs>
            </a:gsLst>
            <a:lin ang="16200000" scaled="1"/>
            <a:tileRec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uk-UA" sz="2800" b="1" dirty="0"/>
              <a:t>2016</a:t>
            </a:r>
            <a:endParaRPr lang="ru-RU" sz="2400" b="1" dirty="0"/>
          </a:p>
        </p:txBody>
      </p:sp>
      <p:sp>
        <p:nvSpPr>
          <p:cNvPr id="32" name="Прямоугольник 31"/>
          <p:cNvSpPr/>
          <p:nvPr/>
        </p:nvSpPr>
        <p:spPr>
          <a:xfrm>
            <a:off x="3943895" y="2427944"/>
            <a:ext cx="3603593" cy="572796"/>
          </a:xfrm>
          <a:prstGeom prst="rect">
            <a:avLst/>
          </a:prstGeom>
          <a:gradFill>
            <a:gsLst>
              <a:gs pos="0">
                <a:schemeClr val="accent2">
                  <a:shade val="51000"/>
                  <a:satMod val="130000"/>
                </a:schemeClr>
              </a:gs>
              <a:gs pos="100000">
                <a:srgbClr val="0070C0"/>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uk-UA" sz="2800" b="1" dirty="0" err="1"/>
              <a:t>Фасиліті</a:t>
            </a:r>
            <a:r>
              <a:rPr lang="uk-UA" sz="2800" b="1" dirty="0"/>
              <a:t> менеджмент</a:t>
            </a:r>
            <a:endParaRPr lang="ru-RU" sz="2800" b="1" dirty="0"/>
          </a:p>
        </p:txBody>
      </p:sp>
      <p:sp>
        <p:nvSpPr>
          <p:cNvPr id="33" name="Прямоугольник 32"/>
          <p:cNvSpPr/>
          <p:nvPr/>
        </p:nvSpPr>
        <p:spPr>
          <a:xfrm>
            <a:off x="7588167" y="2423601"/>
            <a:ext cx="1379018" cy="572796"/>
          </a:xfrm>
          <a:prstGeom prst="rect">
            <a:avLst/>
          </a:prstGeom>
          <a:gradFill>
            <a:gsLst>
              <a:gs pos="0">
                <a:schemeClr val="accent2">
                  <a:shade val="51000"/>
                  <a:satMod val="130000"/>
                </a:schemeClr>
              </a:gs>
              <a:gs pos="100000">
                <a:srgbClr val="0070C0"/>
              </a:gs>
              <a:gs pos="100000">
                <a:schemeClr val="accent2">
                  <a:shade val="94000"/>
                  <a:satMod val="135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uk-UA" sz="2400" b="1" dirty="0"/>
              <a:t>Команда</a:t>
            </a:r>
            <a:endParaRPr lang="ru-RU" sz="2400" b="1" dirty="0"/>
          </a:p>
        </p:txBody>
      </p:sp>
      <p:sp>
        <p:nvSpPr>
          <p:cNvPr id="34" name="Прямоугольник 33"/>
          <p:cNvSpPr/>
          <p:nvPr/>
        </p:nvSpPr>
        <p:spPr>
          <a:xfrm>
            <a:off x="2157168" y="1801499"/>
            <a:ext cx="1507656" cy="572796"/>
          </a:xfrm>
          <a:prstGeom prst="rect">
            <a:avLst/>
          </a:prstGeom>
          <a:gradFill>
            <a:gsLst>
              <a:gs pos="0">
                <a:schemeClr val="accent1">
                  <a:shade val="51000"/>
                  <a:satMod val="130000"/>
                </a:schemeClr>
              </a:gs>
              <a:gs pos="79000">
                <a:schemeClr val="accent1">
                  <a:shade val="93000"/>
                  <a:satMod val="130000"/>
                </a:schemeClr>
              </a:gs>
              <a:gs pos="100000">
                <a:schemeClr val="accent1">
                  <a:shade val="94000"/>
                  <a:satMod val="135000"/>
                </a:schemeClr>
              </a:gs>
            </a:gsLs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uk-UA" sz="2800" b="1" dirty="0"/>
              <a:t>2017</a:t>
            </a:r>
            <a:endParaRPr lang="ru-RU" sz="2400" b="1" dirty="0"/>
          </a:p>
        </p:txBody>
      </p:sp>
      <p:sp>
        <p:nvSpPr>
          <p:cNvPr id="35" name="Прямоугольник 34"/>
          <p:cNvSpPr/>
          <p:nvPr/>
        </p:nvSpPr>
        <p:spPr>
          <a:xfrm>
            <a:off x="3735009" y="1793259"/>
            <a:ext cx="1468677" cy="57279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2800" b="1" dirty="0"/>
              <a:t>ME</a:t>
            </a:r>
            <a:r>
              <a:rPr lang="uk-UA" sz="2800" b="1" dirty="0"/>
              <a:t>П</a:t>
            </a:r>
            <a:r>
              <a:rPr lang="en-US" sz="2800" b="1" dirty="0"/>
              <a:t> </a:t>
            </a:r>
            <a:endParaRPr lang="ru-RU" sz="2800" b="1" dirty="0"/>
          </a:p>
        </p:txBody>
      </p:sp>
      <p:sp>
        <p:nvSpPr>
          <p:cNvPr id="36" name="Прямоугольник 35"/>
          <p:cNvSpPr/>
          <p:nvPr/>
        </p:nvSpPr>
        <p:spPr>
          <a:xfrm>
            <a:off x="5279150" y="1798133"/>
            <a:ext cx="3688035" cy="57279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uk-UA" sz="2400" b="1" dirty="0"/>
              <a:t>Комунікаційна концепція</a:t>
            </a:r>
            <a:r>
              <a:rPr lang="en-US" sz="2400" b="1" dirty="0"/>
              <a:t> </a:t>
            </a:r>
            <a:endParaRPr lang="ru-RU" sz="2800" b="1" dirty="0"/>
          </a:p>
        </p:txBody>
      </p:sp>
      <p:sp>
        <p:nvSpPr>
          <p:cNvPr id="37" name="Прямоугольник 36"/>
          <p:cNvSpPr/>
          <p:nvPr/>
        </p:nvSpPr>
        <p:spPr>
          <a:xfrm>
            <a:off x="3212598" y="670013"/>
            <a:ext cx="1260139" cy="504057"/>
          </a:xfrm>
          <a:prstGeom prst="rect">
            <a:avLst/>
          </a:prstGeom>
          <a:gradFill flip="none" rotWithShape="1">
            <a:gsLst>
              <a:gs pos="0">
                <a:srgbClr val="FFC000"/>
              </a:gs>
              <a:gs pos="80000">
                <a:schemeClr val="accent1">
                  <a:shade val="93000"/>
                  <a:satMod val="130000"/>
                </a:schemeClr>
              </a:gs>
              <a:gs pos="100000">
                <a:schemeClr val="accent1">
                  <a:shade val="94000"/>
                  <a:satMod val="135000"/>
                </a:schemeClr>
              </a:gs>
            </a:gsLst>
            <a:lin ang="54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uk-UA" sz="2800" b="1" dirty="0"/>
              <a:t>20</a:t>
            </a:r>
            <a:r>
              <a:rPr lang="en-US" sz="2800" b="1" dirty="0"/>
              <a:t>3</a:t>
            </a:r>
            <a:r>
              <a:rPr lang="uk-UA" sz="2800" b="1" dirty="0"/>
              <a:t>0</a:t>
            </a:r>
            <a:endParaRPr lang="ru-RU" sz="2400" b="1" dirty="0"/>
          </a:p>
        </p:txBody>
      </p:sp>
      <p:sp>
        <p:nvSpPr>
          <p:cNvPr id="38" name="Прямоугольник 37"/>
          <p:cNvSpPr/>
          <p:nvPr/>
        </p:nvSpPr>
        <p:spPr>
          <a:xfrm>
            <a:off x="3948208" y="1244797"/>
            <a:ext cx="5004049" cy="50405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uk-UA" sz="2400" b="1" dirty="0"/>
              <a:t>Європейська енергетична відзнака</a:t>
            </a:r>
            <a:endParaRPr lang="ru-RU" sz="2400" b="1" dirty="0"/>
          </a:p>
        </p:txBody>
      </p:sp>
      <p:sp>
        <p:nvSpPr>
          <p:cNvPr id="39" name="Прямоугольник 37">
            <a:extLst>
              <a:ext uri="{FF2B5EF4-FFF2-40B4-BE49-F238E27FC236}">
                <a16:creationId xmlns:a16="http://schemas.microsoft.com/office/drawing/2014/main" id="{72BB339B-BD43-4F6E-A10D-1BC7F73D6682}"/>
              </a:ext>
            </a:extLst>
          </p:cNvPr>
          <p:cNvSpPr/>
          <p:nvPr/>
        </p:nvSpPr>
        <p:spPr>
          <a:xfrm>
            <a:off x="4558899" y="672066"/>
            <a:ext cx="4395185" cy="504056"/>
          </a:xfrm>
          <a:prstGeom prst="rect">
            <a:avLst/>
          </a:prstGeom>
          <a:gradFill flip="none" rotWithShape="1">
            <a:gsLst>
              <a:gs pos="0">
                <a:srgbClr val="FF9900"/>
              </a:gs>
              <a:gs pos="79000">
                <a:schemeClr val="accent1">
                  <a:shade val="93000"/>
                  <a:satMod val="130000"/>
                </a:schemeClr>
              </a:gs>
              <a:gs pos="100000">
                <a:schemeClr val="accent1">
                  <a:shade val="94000"/>
                  <a:satMod val="135000"/>
                </a:schemeClr>
              </a:gs>
            </a:gsLst>
            <a:lin ang="54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r>
              <a:rPr lang="uk-UA" sz="2400" b="1" dirty="0"/>
              <a:t>Кліматична стратегія (</a:t>
            </a:r>
            <a:r>
              <a:rPr lang="en-US" sz="2400" b="1" dirty="0"/>
              <a:t>SECAP)</a:t>
            </a:r>
            <a:endParaRPr lang="ru-RU" sz="2400" b="1" dirty="0"/>
          </a:p>
        </p:txBody>
      </p:sp>
      <p:sp>
        <p:nvSpPr>
          <p:cNvPr id="40" name="Прямоугольник 36">
            <a:extLst>
              <a:ext uri="{FF2B5EF4-FFF2-40B4-BE49-F238E27FC236}">
                <a16:creationId xmlns:a16="http://schemas.microsoft.com/office/drawing/2014/main" id="{0EDFABC5-E811-4215-BD27-FA71ECADF37A}"/>
              </a:ext>
            </a:extLst>
          </p:cNvPr>
          <p:cNvSpPr/>
          <p:nvPr/>
        </p:nvSpPr>
        <p:spPr>
          <a:xfrm>
            <a:off x="2637964" y="1253750"/>
            <a:ext cx="1260139" cy="504057"/>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uk-UA" sz="2800" b="1" dirty="0"/>
              <a:t>2020</a:t>
            </a:r>
            <a:endParaRPr lang="ru-RU" sz="2400" b="1" dirty="0"/>
          </a:p>
        </p:txBody>
      </p:sp>
      <p:sp>
        <p:nvSpPr>
          <p:cNvPr id="41" name="Прямоугольник 37">
            <a:extLst>
              <a:ext uri="{FF2B5EF4-FFF2-40B4-BE49-F238E27FC236}">
                <a16:creationId xmlns:a16="http://schemas.microsoft.com/office/drawing/2014/main" id="{3CEC03CE-D75D-43AF-9DD2-48748E5F374D}"/>
              </a:ext>
            </a:extLst>
          </p:cNvPr>
          <p:cNvSpPr/>
          <p:nvPr/>
        </p:nvSpPr>
        <p:spPr>
          <a:xfrm>
            <a:off x="5076057" y="113790"/>
            <a:ext cx="3899298" cy="504056"/>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uk-UA" sz="2400" b="1" dirty="0">
                <a:solidFill>
                  <a:srgbClr val="006600"/>
                </a:solidFill>
              </a:rPr>
              <a:t>100 % ВДЕ</a:t>
            </a:r>
            <a:endParaRPr lang="ru-RU" sz="2400" b="1" dirty="0">
              <a:solidFill>
                <a:srgbClr val="006600"/>
              </a:solidFill>
            </a:endParaRPr>
          </a:p>
        </p:txBody>
      </p:sp>
      <p:sp>
        <p:nvSpPr>
          <p:cNvPr id="42" name="Прямоугольник 36">
            <a:extLst>
              <a:ext uri="{FF2B5EF4-FFF2-40B4-BE49-F238E27FC236}">
                <a16:creationId xmlns:a16="http://schemas.microsoft.com/office/drawing/2014/main" id="{2E2CA016-9BA7-47B2-945E-2C79A30FC516}"/>
              </a:ext>
            </a:extLst>
          </p:cNvPr>
          <p:cNvSpPr/>
          <p:nvPr/>
        </p:nvSpPr>
        <p:spPr>
          <a:xfrm>
            <a:off x="3735009" y="113790"/>
            <a:ext cx="1260139" cy="504057"/>
          </a:xfrm>
          <a:prstGeom prst="rect">
            <a:avLst/>
          </a:prstGeom>
          <a:solidFill>
            <a:srgbClr val="FFC000"/>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uk-UA" sz="2800" b="1" dirty="0">
                <a:solidFill>
                  <a:srgbClr val="006600"/>
                </a:solidFill>
              </a:rPr>
              <a:t>2050</a:t>
            </a:r>
            <a:endParaRPr lang="ru-RU" sz="2400" b="1" dirty="0">
              <a:solidFill>
                <a:srgbClr val="006600"/>
              </a:solidFill>
            </a:endParaRPr>
          </a:p>
        </p:txBody>
      </p:sp>
    </p:spTree>
    <p:extLst>
      <p:ext uri="{BB962C8B-B14F-4D97-AF65-F5344CB8AC3E}">
        <p14:creationId xmlns:p14="http://schemas.microsoft.com/office/powerpoint/2010/main" val="156135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755576" y="116633"/>
            <a:ext cx="7056784" cy="1323439"/>
          </a:xfrm>
          <a:prstGeom prst="rect">
            <a:avLst/>
          </a:prstGeom>
        </p:spPr>
        <p:txBody>
          <a:bodyPr wrap="square">
            <a:spAutoFit/>
          </a:bodyPr>
          <a:lstStyle/>
          <a:p>
            <a:pPr marL="0" marR="0" indent="0" algn="ctr" defTabSz="914400" eaLnBrk="0" latinLnBrk="0" hangingPunct="0">
              <a:lnSpc>
                <a:spcPct val="100000"/>
              </a:lnSpc>
              <a:spcBef>
                <a:spcPts val="600"/>
              </a:spcBef>
              <a:buClrTx/>
              <a:buSzTx/>
              <a:buFontTx/>
              <a:buNone/>
              <a:tabLst/>
            </a:pPr>
            <a:r>
              <a:rPr lang="uk-UA" sz="4000" b="1" dirty="0">
                <a:solidFill>
                  <a:schemeClr val="accent3">
                    <a:lumMod val="50000"/>
                  </a:schemeClr>
                </a:solidFill>
                <a:latin typeface="Malgun Gothic" pitchFamily="34" charset="-127"/>
                <a:ea typeface="Malgun Gothic" pitchFamily="34" charset="-127"/>
                <a:cs typeface="Angsana New" pitchFamily="18" charset="-34"/>
              </a:rPr>
              <a:t>ІНВЕСТИЦІЇ В ЕНЕРГОЕФЕКТИВНІСТЬ</a:t>
            </a:r>
            <a:endParaRPr lang="ru-RU" sz="4000" b="1" dirty="0">
              <a:solidFill>
                <a:schemeClr val="accent3">
                  <a:lumMod val="50000"/>
                </a:schemeClr>
              </a:solidFill>
              <a:latin typeface="Malgun Gothic" pitchFamily="34" charset="-127"/>
              <a:ea typeface="Malgun Gothic" pitchFamily="34" charset="-127"/>
              <a:cs typeface="Angsana New" pitchFamily="18" charset="-34"/>
            </a:endParaRPr>
          </a:p>
        </p:txBody>
      </p:sp>
      <p:cxnSp>
        <p:nvCxnSpPr>
          <p:cNvPr id="9" name="Прямая соединительная линия 8"/>
          <p:cNvCxnSpPr/>
          <p:nvPr/>
        </p:nvCxnSpPr>
        <p:spPr>
          <a:xfrm>
            <a:off x="251520" y="1412776"/>
            <a:ext cx="8568952" cy="0"/>
          </a:xfrm>
          <a:prstGeom prst="line">
            <a:avLst/>
          </a:prstGeom>
        </p:spPr>
        <p:style>
          <a:lnRef idx="3">
            <a:schemeClr val="accent1"/>
          </a:lnRef>
          <a:fillRef idx="0">
            <a:schemeClr val="accent1"/>
          </a:fillRef>
          <a:effectRef idx="2">
            <a:schemeClr val="accent1"/>
          </a:effectRef>
          <a:fontRef idx="minor">
            <a:schemeClr val="tx1"/>
          </a:fontRef>
        </p:style>
      </p:cxnSp>
      <p:pic>
        <p:nvPicPr>
          <p:cNvPr id="10" name="Picture 3"/>
          <p:cNvPicPr>
            <a:picLocks noChangeAspect="1" noChangeArrowheads="1"/>
          </p:cNvPicPr>
          <p:nvPr/>
        </p:nvPicPr>
        <p:blipFill>
          <a:blip r:embed="rId3" cstate="print"/>
          <a:srcRect l="35484" t="27228" r="37096" b="20791"/>
          <a:stretch>
            <a:fillRect/>
          </a:stretch>
        </p:blipFill>
        <p:spPr bwMode="auto">
          <a:xfrm>
            <a:off x="7740352" y="128626"/>
            <a:ext cx="1214426" cy="1500174"/>
          </a:xfrm>
          <a:prstGeom prst="rect">
            <a:avLst/>
          </a:prstGeom>
          <a:noFill/>
          <a:ln w="9525">
            <a:noFill/>
            <a:miter lim="800000"/>
            <a:headEnd/>
            <a:tailEnd/>
          </a:ln>
          <a:effectLst/>
        </p:spPr>
      </p:pic>
      <p:sp>
        <p:nvSpPr>
          <p:cNvPr id="8" name="Номер слайда 7"/>
          <p:cNvSpPr>
            <a:spLocks noGrp="1"/>
          </p:cNvSpPr>
          <p:nvPr>
            <p:ph type="sldNum" sz="quarter" idx="12"/>
          </p:nvPr>
        </p:nvSpPr>
        <p:spPr/>
        <p:txBody>
          <a:bodyPr/>
          <a:lstStyle/>
          <a:p>
            <a:fld id="{725C68B6-61C2-468F-89AB-4B9F7531AA68}" type="slidenum">
              <a:rPr lang="ru-RU" smtClean="0"/>
              <a:pPr/>
              <a:t>15</a:t>
            </a:fld>
            <a:endParaRPr lang="ru-RU"/>
          </a:p>
        </p:txBody>
      </p:sp>
      <p:pic>
        <p:nvPicPr>
          <p:cNvPr id="2" name="Рисунок 1">
            <a:extLst>
              <a:ext uri="{FF2B5EF4-FFF2-40B4-BE49-F238E27FC236}">
                <a16:creationId xmlns:a16="http://schemas.microsoft.com/office/drawing/2014/main" id="{743A2D46-F727-45D8-878B-58B7E3BCCC2E}"/>
              </a:ext>
            </a:extLst>
          </p:cNvPr>
          <p:cNvPicPr>
            <a:picLocks noChangeAspect="1"/>
          </p:cNvPicPr>
          <p:nvPr/>
        </p:nvPicPr>
        <p:blipFill>
          <a:blip r:embed="rId4"/>
          <a:stretch>
            <a:fillRect/>
          </a:stretch>
        </p:blipFill>
        <p:spPr>
          <a:xfrm>
            <a:off x="530227" y="1772816"/>
            <a:ext cx="8083546" cy="4841528"/>
          </a:xfrm>
          <a:prstGeom prst="rect">
            <a:avLst/>
          </a:prstGeom>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10"/>
          <p:cNvSpPr/>
          <p:nvPr/>
        </p:nvSpPr>
        <p:spPr>
          <a:xfrm>
            <a:off x="755576" y="116633"/>
            <a:ext cx="7056784" cy="1323439"/>
          </a:xfrm>
          <a:prstGeom prst="rect">
            <a:avLst/>
          </a:prstGeom>
        </p:spPr>
        <p:txBody>
          <a:bodyPr wrap="square">
            <a:spAutoFit/>
          </a:bodyPr>
          <a:lstStyle/>
          <a:p>
            <a:pPr marL="0" marR="0" indent="0" algn="ctr" defTabSz="914400" eaLnBrk="0" latinLnBrk="0" hangingPunct="0">
              <a:lnSpc>
                <a:spcPct val="100000"/>
              </a:lnSpc>
              <a:spcBef>
                <a:spcPts val="600"/>
              </a:spcBef>
              <a:buClrTx/>
              <a:buSzTx/>
              <a:buFontTx/>
              <a:buNone/>
              <a:tabLst/>
            </a:pPr>
            <a:r>
              <a:rPr lang="uk-UA" sz="4000" b="1" dirty="0">
                <a:solidFill>
                  <a:schemeClr val="accent3">
                    <a:lumMod val="50000"/>
                  </a:schemeClr>
                </a:solidFill>
                <a:latin typeface="Malgun Gothic" pitchFamily="34" charset="-127"/>
                <a:ea typeface="Malgun Gothic" pitchFamily="34" charset="-127"/>
                <a:cs typeface="Angsana New" pitchFamily="18" charset="-34"/>
              </a:rPr>
              <a:t>ІНВЕСТИЦІЇ В ЕНЕРГОЕФЕКТИВНІСТЬ</a:t>
            </a:r>
            <a:endParaRPr lang="ru-RU" sz="4000" b="1" dirty="0">
              <a:solidFill>
                <a:schemeClr val="accent3">
                  <a:lumMod val="50000"/>
                </a:schemeClr>
              </a:solidFill>
              <a:latin typeface="Malgun Gothic" pitchFamily="34" charset="-127"/>
              <a:ea typeface="Malgun Gothic" pitchFamily="34" charset="-127"/>
              <a:cs typeface="Angsana New" pitchFamily="18" charset="-34"/>
            </a:endParaRPr>
          </a:p>
        </p:txBody>
      </p:sp>
      <p:cxnSp>
        <p:nvCxnSpPr>
          <p:cNvPr id="9" name="Прямая соединительная линия 8"/>
          <p:cNvCxnSpPr/>
          <p:nvPr/>
        </p:nvCxnSpPr>
        <p:spPr>
          <a:xfrm>
            <a:off x="251520" y="1412776"/>
            <a:ext cx="8568952" cy="0"/>
          </a:xfrm>
          <a:prstGeom prst="line">
            <a:avLst/>
          </a:prstGeom>
        </p:spPr>
        <p:style>
          <a:lnRef idx="3">
            <a:schemeClr val="accent1"/>
          </a:lnRef>
          <a:fillRef idx="0">
            <a:schemeClr val="accent1"/>
          </a:fillRef>
          <a:effectRef idx="2">
            <a:schemeClr val="accent1"/>
          </a:effectRef>
          <a:fontRef idx="minor">
            <a:schemeClr val="tx1"/>
          </a:fontRef>
        </p:style>
      </p:cxnSp>
      <p:pic>
        <p:nvPicPr>
          <p:cNvPr id="10" name="Picture 3"/>
          <p:cNvPicPr>
            <a:picLocks noChangeAspect="1" noChangeArrowheads="1"/>
          </p:cNvPicPr>
          <p:nvPr/>
        </p:nvPicPr>
        <p:blipFill>
          <a:blip r:embed="rId3" cstate="print"/>
          <a:srcRect l="35484" t="27228" r="37096" b="20791"/>
          <a:stretch>
            <a:fillRect/>
          </a:stretch>
        </p:blipFill>
        <p:spPr bwMode="auto">
          <a:xfrm>
            <a:off x="7740352" y="128626"/>
            <a:ext cx="1214426" cy="1500174"/>
          </a:xfrm>
          <a:prstGeom prst="rect">
            <a:avLst/>
          </a:prstGeom>
          <a:noFill/>
          <a:ln w="9525">
            <a:noFill/>
            <a:miter lim="800000"/>
            <a:headEnd/>
            <a:tailEnd/>
          </a:ln>
          <a:effectLst/>
        </p:spPr>
      </p:pic>
      <p:sp>
        <p:nvSpPr>
          <p:cNvPr id="8" name="Номер слайда 7"/>
          <p:cNvSpPr>
            <a:spLocks noGrp="1"/>
          </p:cNvSpPr>
          <p:nvPr>
            <p:ph type="sldNum" sz="quarter" idx="12"/>
          </p:nvPr>
        </p:nvSpPr>
        <p:spPr/>
        <p:txBody>
          <a:bodyPr/>
          <a:lstStyle/>
          <a:p>
            <a:fld id="{725C68B6-61C2-468F-89AB-4B9F7531AA68}" type="slidenum">
              <a:rPr lang="ru-RU" smtClean="0"/>
              <a:pPr/>
              <a:t>16</a:t>
            </a:fld>
            <a:endParaRPr lang="ru-RU"/>
          </a:p>
        </p:txBody>
      </p:sp>
      <p:sp>
        <p:nvSpPr>
          <p:cNvPr id="3" name="Прямокутник 2">
            <a:extLst>
              <a:ext uri="{FF2B5EF4-FFF2-40B4-BE49-F238E27FC236}">
                <a16:creationId xmlns:a16="http://schemas.microsoft.com/office/drawing/2014/main" id="{FFD95B73-0330-465C-B458-28858781340E}"/>
              </a:ext>
            </a:extLst>
          </p:cNvPr>
          <p:cNvSpPr/>
          <p:nvPr/>
        </p:nvSpPr>
        <p:spPr>
          <a:xfrm>
            <a:off x="457200" y="1582341"/>
            <a:ext cx="8229600" cy="4708981"/>
          </a:xfrm>
          <a:prstGeom prst="rect">
            <a:avLst/>
          </a:prstGeom>
        </p:spPr>
        <p:txBody>
          <a:bodyPr wrap="square">
            <a:spAutoFit/>
          </a:bodyPr>
          <a:lstStyle/>
          <a:p>
            <a:pPr>
              <a:buFont typeface="Wingdings" panose="05000000000000000000" pitchFamily="2" charset="2"/>
              <a:buChar char="ü"/>
            </a:pPr>
            <a:r>
              <a:rPr lang="uk-UA" sz="3000" dirty="0">
                <a:solidFill>
                  <a:srgbClr val="002060"/>
                </a:solidFill>
              </a:rPr>
              <a:t>Внутрішнє муніципальне фінансування на поточні видатки</a:t>
            </a:r>
          </a:p>
          <a:p>
            <a:pPr>
              <a:buFont typeface="Wingdings" panose="05000000000000000000" pitchFamily="2" charset="2"/>
              <a:buChar char="ü"/>
            </a:pPr>
            <a:r>
              <a:rPr lang="uk-UA" sz="3000" dirty="0">
                <a:solidFill>
                  <a:srgbClr val="002060"/>
                </a:solidFill>
              </a:rPr>
              <a:t>Бюджет розвитку муніципалітету</a:t>
            </a:r>
          </a:p>
          <a:p>
            <a:pPr>
              <a:buFont typeface="Wingdings" panose="05000000000000000000" pitchFamily="2" charset="2"/>
              <a:buChar char="ü"/>
            </a:pPr>
            <a:r>
              <a:rPr lang="uk-UA" sz="3000" dirty="0">
                <a:solidFill>
                  <a:srgbClr val="002060"/>
                </a:solidFill>
              </a:rPr>
              <a:t>Залучення ресурсів обласного бюджету</a:t>
            </a:r>
          </a:p>
          <a:p>
            <a:pPr>
              <a:buFont typeface="Wingdings" panose="05000000000000000000" pitchFamily="2" charset="2"/>
              <a:buChar char="ü"/>
            </a:pPr>
            <a:r>
              <a:rPr lang="uk-UA" sz="3000" dirty="0">
                <a:solidFill>
                  <a:srgbClr val="002060"/>
                </a:solidFill>
              </a:rPr>
              <a:t>Програмне фінансування Державного бюджету</a:t>
            </a:r>
          </a:p>
          <a:p>
            <a:pPr>
              <a:buFont typeface="Wingdings" panose="05000000000000000000" pitchFamily="2" charset="2"/>
              <a:buChar char="ü"/>
            </a:pPr>
            <a:r>
              <a:rPr lang="uk-UA" sz="3000" dirty="0">
                <a:solidFill>
                  <a:srgbClr val="002060"/>
                </a:solidFill>
              </a:rPr>
              <a:t>Гранти та міжнародна технічна допомога</a:t>
            </a:r>
          </a:p>
          <a:p>
            <a:pPr>
              <a:buFont typeface="Wingdings" panose="05000000000000000000" pitchFamily="2" charset="2"/>
              <a:buChar char="ü"/>
            </a:pPr>
            <a:r>
              <a:rPr lang="uk-UA" sz="3000" dirty="0">
                <a:solidFill>
                  <a:srgbClr val="002060"/>
                </a:solidFill>
              </a:rPr>
              <a:t>Кредити міжнародних фінансових організацій</a:t>
            </a:r>
          </a:p>
          <a:p>
            <a:pPr>
              <a:buFont typeface="Wingdings" panose="05000000000000000000" pitchFamily="2" charset="2"/>
              <a:buChar char="ü"/>
            </a:pPr>
            <a:r>
              <a:rPr lang="uk-UA" sz="3000" dirty="0">
                <a:solidFill>
                  <a:srgbClr val="002060"/>
                </a:solidFill>
              </a:rPr>
              <a:t>Кредити комерційних банків</a:t>
            </a:r>
          </a:p>
          <a:p>
            <a:pPr>
              <a:buFont typeface="Wingdings" panose="05000000000000000000" pitchFamily="2" charset="2"/>
              <a:buChar char="ü"/>
            </a:pPr>
            <a:r>
              <a:rPr lang="uk-UA" sz="3000" dirty="0">
                <a:solidFill>
                  <a:srgbClr val="002060"/>
                </a:solidFill>
              </a:rPr>
              <a:t>Випуск місцевих облігацій</a:t>
            </a:r>
          </a:p>
          <a:p>
            <a:pPr>
              <a:buFont typeface="Wingdings" panose="05000000000000000000" pitchFamily="2" charset="2"/>
              <a:buChar char="ü"/>
            </a:pPr>
            <a:r>
              <a:rPr lang="uk-UA" sz="3000" dirty="0">
                <a:solidFill>
                  <a:srgbClr val="002060"/>
                </a:solidFill>
              </a:rPr>
              <a:t>Приватні інвестиції (в тому числі населення</a:t>
            </a:r>
            <a:r>
              <a:rPr lang="en-US" sz="3000" dirty="0">
                <a:solidFill>
                  <a:srgbClr val="002060"/>
                </a:solidFill>
              </a:rPr>
              <a:t>)</a:t>
            </a:r>
            <a:endParaRPr lang="ru-RU" sz="3000" dirty="0"/>
          </a:p>
        </p:txBody>
      </p:sp>
    </p:spTree>
    <p:extLst>
      <p:ext uri="{BB962C8B-B14F-4D97-AF65-F5344CB8AC3E}">
        <p14:creationId xmlns:p14="http://schemas.microsoft.com/office/powerpoint/2010/main" val="97655674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Прямоугольник 30"/>
          <p:cNvSpPr/>
          <p:nvPr/>
        </p:nvSpPr>
        <p:spPr>
          <a:xfrm>
            <a:off x="375398" y="188640"/>
            <a:ext cx="7436962" cy="1277273"/>
          </a:xfrm>
          <a:prstGeom prst="rect">
            <a:avLst/>
          </a:prstGeom>
        </p:spPr>
        <p:txBody>
          <a:bodyPr wrap="square">
            <a:spAutoFit/>
          </a:bodyPr>
          <a:lstStyle/>
          <a:p>
            <a:pPr marL="0" marR="0" indent="0" algn="ctr" defTabSz="914400" eaLnBrk="0" latinLnBrk="0" hangingPunct="0">
              <a:lnSpc>
                <a:spcPct val="100000"/>
              </a:lnSpc>
              <a:spcBef>
                <a:spcPts val="600"/>
              </a:spcBef>
              <a:buClrTx/>
              <a:buSzTx/>
              <a:buFontTx/>
              <a:buNone/>
              <a:tabLst/>
            </a:pPr>
            <a:r>
              <a:rPr lang="uk-UA" sz="3600" b="1" dirty="0">
                <a:solidFill>
                  <a:schemeClr val="accent3">
                    <a:lumMod val="50000"/>
                  </a:schemeClr>
                </a:solidFill>
                <a:latin typeface="Malgun Gothic" pitchFamily="34" charset="-127"/>
                <a:ea typeface="Malgun Gothic" pitchFamily="34" charset="-127"/>
                <a:cs typeface="Angsana New" pitchFamily="18" charset="-34"/>
              </a:rPr>
              <a:t>СТРАТЕГІЧНЕ ПЛАНУВАННЯ </a:t>
            </a:r>
          </a:p>
          <a:p>
            <a:pPr marL="0" marR="0" indent="0" algn="ctr" defTabSz="914400" eaLnBrk="0" latinLnBrk="0" hangingPunct="0">
              <a:lnSpc>
                <a:spcPct val="100000"/>
              </a:lnSpc>
              <a:spcBef>
                <a:spcPts val="600"/>
              </a:spcBef>
              <a:buClrTx/>
              <a:buSzTx/>
              <a:buFontTx/>
              <a:buNone/>
              <a:tabLst/>
            </a:pPr>
            <a:r>
              <a:rPr lang="uk-UA" sz="3600" b="1" dirty="0">
                <a:solidFill>
                  <a:schemeClr val="accent3">
                    <a:lumMod val="50000"/>
                  </a:schemeClr>
                </a:solidFill>
                <a:latin typeface="Malgun Gothic" pitchFamily="34" charset="-127"/>
                <a:ea typeface="Malgun Gothic" pitchFamily="34" charset="-127"/>
                <a:cs typeface="Angsana New" pitchFamily="18" charset="-34"/>
              </a:rPr>
              <a:t>РОЗВИТКУ ТЕРИТОРІЙ</a:t>
            </a:r>
          </a:p>
        </p:txBody>
      </p:sp>
      <p:cxnSp>
        <p:nvCxnSpPr>
          <p:cNvPr id="32" name="Прямая соединительная линия 31"/>
          <p:cNvCxnSpPr/>
          <p:nvPr/>
        </p:nvCxnSpPr>
        <p:spPr>
          <a:xfrm>
            <a:off x="251520" y="1412776"/>
            <a:ext cx="8568952" cy="0"/>
          </a:xfrm>
          <a:prstGeom prst="line">
            <a:avLst/>
          </a:prstGeom>
        </p:spPr>
        <p:style>
          <a:lnRef idx="3">
            <a:schemeClr val="accent1"/>
          </a:lnRef>
          <a:fillRef idx="0">
            <a:schemeClr val="accent1"/>
          </a:fillRef>
          <a:effectRef idx="2">
            <a:schemeClr val="accent1"/>
          </a:effectRef>
          <a:fontRef idx="minor">
            <a:schemeClr val="tx1"/>
          </a:fontRef>
        </p:style>
      </p:cxnSp>
      <p:pic>
        <p:nvPicPr>
          <p:cNvPr id="33" name="Picture 3"/>
          <p:cNvPicPr>
            <a:picLocks noChangeAspect="1" noChangeArrowheads="1"/>
          </p:cNvPicPr>
          <p:nvPr/>
        </p:nvPicPr>
        <p:blipFill>
          <a:blip r:embed="rId2" cstate="print"/>
          <a:srcRect l="35484" t="27228" r="37096" b="20791"/>
          <a:stretch>
            <a:fillRect/>
          </a:stretch>
        </p:blipFill>
        <p:spPr bwMode="auto">
          <a:xfrm>
            <a:off x="7740352" y="128626"/>
            <a:ext cx="1214426" cy="1500174"/>
          </a:xfrm>
          <a:prstGeom prst="rect">
            <a:avLst/>
          </a:prstGeom>
          <a:noFill/>
          <a:ln w="9525">
            <a:noFill/>
            <a:miter lim="800000"/>
            <a:headEnd/>
            <a:tailEnd/>
          </a:ln>
          <a:effectLst/>
        </p:spPr>
      </p:pic>
      <p:graphicFrame>
        <p:nvGraphicFramePr>
          <p:cNvPr id="34" name="Схема 33"/>
          <p:cNvGraphicFramePr/>
          <p:nvPr/>
        </p:nvGraphicFramePr>
        <p:xfrm>
          <a:off x="323528" y="1556792"/>
          <a:ext cx="8568952" cy="51125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6" name="Овал 35"/>
          <p:cNvSpPr/>
          <p:nvPr/>
        </p:nvSpPr>
        <p:spPr>
          <a:xfrm>
            <a:off x="3176865" y="2924944"/>
            <a:ext cx="1035095" cy="735747"/>
          </a:xfrm>
          <a:prstGeom prst="ellipse">
            <a:avLst/>
          </a:prstGeom>
          <a:ln w="38100"/>
        </p:spPr>
        <p:style>
          <a:lnRef idx="2">
            <a:schemeClr val="accent3"/>
          </a:lnRef>
          <a:fillRef idx="1">
            <a:schemeClr val="lt1"/>
          </a:fillRef>
          <a:effectRef idx="0">
            <a:schemeClr val="accent3"/>
          </a:effectRef>
          <a:fontRef idx="minor">
            <a:schemeClr val="dk1"/>
          </a:fontRef>
        </p:style>
        <p:txBody>
          <a:bodyPr wrap="none">
            <a:spAutoFit/>
          </a:bodyPr>
          <a:lstStyle/>
          <a:p>
            <a:r>
              <a:rPr lang="uk-UA" sz="2800" b="1" dirty="0">
                <a:effectLst>
                  <a:glow rad="101600">
                    <a:schemeClr val="bg1">
                      <a:alpha val="60000"/>
                    </a:schemeClr>
                  </a:glow>
                </a:effectLst>
                <a:cs typeface="Arial" pitchFamily="34" charset="0"/>
              </a:rPr>
              <a:t>Як?</a:t>
            </a:r>
            <a:endParaRPr lang="uk-UA" sz="2800" b="1" dirty="0"/>
          </a:p>
        </p:txBody>
      </p:sp>
      <p:sp>
        <p:nvSpPr>
          <p:cNvPr id="37" name="Прямоугольник 36"/>
          <p:cNvSpPr/>
          <p:nvPr/>
        </p:nvSpPr>
        <p:spPr>
          <a:xfrm>
            <a:off x="3408920" y="2329716"/>
            <a:ext cx="875048" cy="523220"/>
          </a:xfrm>
          <a:prstGeom prst="rect">
            <a:avLst/>
          </a:prstGeom>
        </p:spPr>
        <p:txBody>
          <a:bodyPr wrap="none">
            <a:spAutoFit/>
          </a:bodyPr>
          <a:lstStyle/>
          <a:p>
            <a:r>
              <a:rPr lang="uk-UA" sz="2800" b="1" dirty="0">
                <a:effectLst>
                  <a:glow rad="101600">
                    <a:schemeClr val="bg1">
                      <a:alpha val="60000"/>
                    </a:schemeClr>
                  </a:glow>
                </a:effectLst>
                <a:cs typeface="Arial" pitchFamily="34" charset="0"/>
              </a:rPr>
              <a:t>Що?</a:t>
            </a:r>
            <a:endParaRPr lang="uk-UA" sz="2800" b="1" dirty="0"/>
          </a:p>
        </p:txBody>
      </p:sp>
      <p:sp>
        <p:nvSpPr>
          <p:cNvPr id="38" name="Прямоугольник 37"/>
          <p:cNvSpPr/>
          <p:nvPr/>
        </p:nvSpPr>
        <p:spPr>
          <a:xfrm>
            <a:off x="1415361" y="1609636"/>
            <a:ext cx="2796599" cy="523220"/>
          </a:xfrm>
          <a:prstGeom prst="rect">
            <a:avLst/>
          </a:prstGeom>
        </p:spPr>
        <p:txBody>
          <a:bodyPr wrap="none">
            <a:spAutoFit/>
          </a:bodyPr>
          <a:lstStyle/>
          <a:p>
            <a:r>
              <a:rPr lang="uk-UA" sz="2800" b="1" dirty="0">
                <a:effectLst>
                  <a:glow rad="101600">
                    <a:schemeClr val="bg1">
                      <a:alpha val="60000"/>
                    </a:schemeClr>
                  </a:glow>
                </a:effectLst>
                <a:cs typeface="Arial" pitchFamily="34" charset="0"/>
              </a:rPr>
              <a:t>Для чого? Чому?</a:t>
            </a:r>
            <a:endParaRPr lang="uk-UA" sz="2800" b="1" dirty="0"/>
          </a:p>
        </p:txBody>
      </p:sp>
      <p:sp>
        <p:nvSpPr>
          <p:cNvPr id="39" name="Скругленный прямоугольник 38"/>
          <p:cNvSpPr/>
          <p:nvPr/>
        </p:nvSpPr>
        <p:spPr>
          <a:xfrm>
            <a:off x="500034" y="5286388"/>
            <a:ext cx="8280920" cy="1428760"/>
          </a:xfrm>
          <a:prstGeom prst="round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40" name="Овал 39"/>
          <p:cNvSpPr/>
          <p:nvPr/>
        </p:nvSpPr>
        <p:spPr>
          <a:xfrm>
            <a:off x="7072330" y="6122253"/>
            <a:ext cx="1728192" cy="735747"/>
          </a:xfrm>
          <a:prstGeom prst="ellipse">
            <a:avLst/>
          </a:prstGeom>
          <a:ln w="38100">
            <a:solidFill>
              <a:srgbClr val="C00000"/>
            </a:solidFill>
          </a:ln>
        </p:spPr>
        <p:style>
          <a:lnRef idx="2">
            <a:schemeClr val="accent3"/>
          </a:lnRef>
          <a:fillRef idx="1">
            <a:schemeClr val="lt1"/>
          </a:fillRef>
          <a:effectRef idx="0">
            <a:schemeClr val="accent3"/>
          </a:effectRef>
          <a:fontRef idx="minor">
            <a:schemeClr val="dk1"/>
          </a:fontRef>
        </p:style>
        <p:txBody>
          <a:bodyPr wrap="square">
            <a:spAutoFit/>
          </a:bodyPr>
          <a:lstStyle/>
          <a:p>
            <a:r>
              <a:rPr lang="uk-UA" sz="2800" b="1" dirty="0">
                <a:effectLst>
                  <a:glow rad="101600">
                    <a:schemeClr val="bg1">
                      <a:alpha val="60000"/>
                    </a:schemeClr>
                  </a:glow>
                </a:effectLst>
                <a:cs typeface="Arial" pitchFamily="34" charset="0"/>
              </a:rPr>
              <a:t>ПСЕКР</a:t>
            </a:r>
            <a:endParaRPr lang="uk-UA" sz="2800" b="1" dirty="0"/>
          </a:p>
        </p:txBody>
      </p:sp>
      <p:sp>
        <p:nvSpPr>
          <p:cNvPr id="41" name="Овал 40"/>
          <p:cNvSpPr/>
          <p:nvPr/>
        </p:nvSpPr>
        <p:spPr>
          <a:xfrm>
            <a:off x="683568" y="6229479"/>
            <a:ext cx="936104" cy="367873"/>
          </a:xfrm>
          <a:prstGeom prst="ellipse">
            <a:avLst/>
          </a:prstGeom>
          <a:ln w="12700">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uk-UA" sz="1100" b="1" dirty="0">
                <a:effectLst>
                  <a:glow rad="101600">
                    <a:schemeClr val="bg1">
                      <a:alpha val="60000"/>
                    </a:schemeClr>
                  </a:glow>
                </a:effectLst>
                <a:cs typeface="Arial" pitchFamily="34" charset="0"/>
              </a:rPr>
              <a:t>Захід 1</a:t>
            </a:r>
            <a:endParaRPr lang="uk-UA" sz="1100" b="1" dirty="0"/>
          </a:p>
        </p:txBody>
      </p:sp>
      <p:sp>
        <p:nvSpPr>
          <p:cNvPr id="42" name="Овал 41"/>
          <p:cNvSpPr/>
          <p:nvPr/>
        </p:nvSpPr>
        <p:spPr>
          <a:xfrm>
            <a:off x="1691680" y="6237312"/>
            <a:ext cx="936104" cy="367873"/>
          </a:xfrm>
          <a:prstGeom prst="ellipse">
            <a:avLst/>
          </a:prstGeom>
          <a:ln w="12700">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a:r>
              <a:rPr lang="uk-UA" sz="1100" b="1" dirty="0">
                <a:effectLst>
                  <a:glow rad="101600">
                    <a:schemeClr val="bg1">
                      <a:alpha val="60000"/>
                    </a:schemeClr>
                  </a:glow>
                </a:effectLst>
                <a:cs typeface="Arial" pitchFamily="34" charset="0"/>
              </a:rPr>
              <a:t>Захід 2</a:t>
            </a:r>
            <a:endParaRPr lang="uk-UA" sz="1100" b="1" dirty="0"/>
          </a:p>
        </p:txBody>
      </p:sp>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cxnSp>
        <p:nvCxnSpPr>
          <p:cNvPr id="7" name="Прямая соединительная линия 6"/>
          <p:cNvCxnSpPr/>
          <p:nvPr/>
        </p:nvCxnSpPr>
        <p:spPr>
          <a:xfrm>
            <a:off x="251520" y="1412776"/>
            <a:ext cx="8568952" cy="0"/>
          </a:xfrm>
          <a:prstGeom prst="line">
            <a:avLst/>
          </a:prstGeom>
        </p:spPr>
        <p:style>
          <a:lnRef idx="3">
            <a:schemeClr val="accent1"/>
          </a:lnRef>
          <a:fillRef idx="0">
            <a:schemeClr val="accent1"/>
          </a:fillRef>
          <a:effectRef idx="2">
            <a:schemeClr val="accent1"/>
          </a:effectRef>
          <a:fontRef idx="minor">
            <a:schemeClr val="tx1"/>
          </a:fontRef>
        </p:style>
      </p:cxnSp>
      <p:sp>
        <p:nvSpPr>
          <p:cNvPr id="11" name="Прямоугольник 10"/>
          <p:cNvSpPr/>
          <p:nvPr/>
        </p:nvSpPr>
        <p:spPr>
          <a:xfrm>
            <a:off x="107504" y="404664"/>
            <a:ext cx="8136904" cy="1015663"/>
          </a:xfrm>
          <a:prstGeom prst="rect">
            <a:avLst/>
          </a:prstGeom>
        </p:spPr>
        <p:txBody>
          <a:bodyPr wrap="square">
            <a:spAutoFit/>
          </a:bodyPr>
          <a:lstStyle/>
          <a:p>
            <a:pPr marL="0" marR="0" indent="0" algn="ctr" defTabSz="914400" eaLnBrk="0" latinLnBrk="0" hangingPunct="0">
              <a:lnSpc>
                <a:spcPct val="100000"/>
              </a:lnSpc>
              <a:spcBef>
                <a:spcPts val="600"/>
              </a:spcBef>
              <a:buClrTx/>
              <a:buSzTx/>
              <a:buFontTx/>
              <a:buNone/>
              <a:tabLst/>
            </a:pPr>
            <a:r>
              <a:rPr lang="uk-UA" sz="6000" b="1" dirty="0">
                <a:solidFill>
                  <a:schemeClr val="accent3">
                    <a:lumMod val="50000"/>
                  </a:schemeClr>
                </a:solidFill>
                <a:latin typeface="Malgun Gothic" pitchFamily="34" charset="-127"/>
                <a:ea typeface="Malgun Gothic" pitchFamily="34" charset="-127"/>
                <a:cs typeface="Angsana New" pitchFamily="18" charset="-34"/>
              </a:rPr>
              <a:t>СТРАТЕГІЯ МІСТА</a:t>
            </a:r>
          </a:p>
        </p:txBody>
      </p:sp>
      <p:sp>
        <p:nvSpPr>
          <p:cNvPr id="12" name="Oval 5"/>
          <p:cNvSpPr/>
          <p:nvPr/>
        </p:nvSpPr>
        <p:spPr>
          <a:xfrm>
            <a:off x="2150799" y="1556792"/>
            <a:ext cx="2205177" cy="2036041"/>
          </a:xfrm>
          <a:prstGeom prst="ellipse">
            <a:avLst/>
          </a:prstGeom>
          <a:solidFill>
            <a:srgbClr val="FF0000">
              <a:alpha val="78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9pPr>
          </a:lstStyle>
          <a:p>
            <a:pPr algn="ctr"/>
            <a:r>
              <a:rPr lang="uk-UA" sz="1600" b="1" dirty="0">
                <a:latin typeface="PFDinTextPro-Regular"/>
                <a:cs typeface="PFDinTextPro-Regular"/>
              </a:rPr>
              <a:t>Інноваційне місто</a:t>
            </a:r>
          </a:p>
          <a:p>
            <a:pPr algn="ctr"/>
            <a:r>
              <a:rPr lang="uk-UA" sz="1200" dirty="0">
                <a:latin typeface="PFDinTextPro-Regular"/>
                <a:cs typeface="PFDinTextPro-Regular"/>
              </a:rPr>
              <a:t>Економіка</a:t>
            </a:r>
            <a:r>
              <a:rPr lang="de-DE" sz="1200" dirty="0">
                <a:latin typeface="PFDinTextPro-Regular"/>
                <a:cs typeface="PFDinTextPro-Regular"/>
              </a:rPr>
              <a:t>/</a:t>
            </a:r>
            <a:r>
              <a:rPr lang="uk-UA" sz="1200" dirty="0">
                <a:latin typeface="PFDinTextPro-Regular"/>
                <a:cs typeface="PFDinTextPro-Regular"/>
              </a:rPr>
              <a:t>Освіта</a:t>
            </a:r>
            <a:endParaRPr lang="de-DE" sz="1200" dirty="0">
              <a:latin typeface="PFDinTextPro-Regular"/>
              <a:cs typeface="PFDinTextPro-Regular"/>
            </a:endParaRPr>
          </a:p>
          <a:p>
            <a:pPr algn="ctr"/>
            <a:r>
              <a:rPr lang="de-DE" sz="1200" dirty="0">
                <a:latin typeface="PFDinTextPro-Regular"/>
                <a:cs typeface="PFDinTextPro-Regular"/>
              </a:rPr>
              <a:t>-</a:t>
            </a:r>
          </a:p>
          <a:p>
            <a:pPr algn="ctr"/>
            <a:r>
              <a:rPr lang="uk-UA" sz="1200" dirty="0">
                <a:latin typeface="PFDinTextPro-Regular"/>
                <a:cs typeface="PFDinTextPro-Regular"/>
              </a:rPr>
              <a:t>Підтримка та посилення відповідального бізнесу</a:t>
            </a:r>
            <a:endParaRPr lang="de-DE" sz="1200" dirty="0">
              <a:latin typeface="PFDinTextPro-Regular"/>
              <a:cs typeface="PFDinTextPro-Regular"/>
            </a:endParaRPr>
          </a:p>
        </p:txBody>
      </p:sp>
      <p:sp>
        <p:nvSpPr>
          <p:cNvPr id="13" name="Oval 6"/>
          <p:cNvSpPr/>
          <p:nvPr/>
        </p:nvSpPr>
        <p:spPr>
          <a:xfrm>
            <a:off x="3923928" y="1556792"/>
            <a:ext cx="2205177" cy="2036041"/>
          </a:xfrm>
          <a:prstGeom prst="ellipse">
            <a:avLst/>
          </a:prstGeom>
          <a:solidFill>
            <a:schemeClr val="accent6">
              <a:alpha val="7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9pPr>
          </a:lstStyle>
          <a:p>
            <a:pPr algn="ctr"/>
            <a:r>
              <a:rPr lang="uk-UA" sz="1600" b="1" dirty="0">
                <a:latin typeface="PFDinTextPro-Regular"/>
                <a:cs typeface="PFDinTextPro-Regular"/>
              </a:rPr>
              <a:t>Комфортне місто</a:t>
            </a:r>
            <a:endParaRPr lang="de-DE" sz="1600" b="1" dirty="0">
              <a:latin typeface="PFDinTextPro-Regular"/>
              <a:cs typeface="PFDinTextPro-Regular"/>
            </a:endParaRPr>
          </a:p>
          <a:p>
            <a:pPr algn="ctr"/>
            <a:r>
              <a:rPr lang="uk-UA" sz="1200" dirty="0">
                <a:latin typeface="PFDinTextPro-Regular"/>
                <a:cs typeface="PFDinTextPro-Regular"/>
              </a:rPr>
              <a:t>Демографія</a:t>
            </a:r>
            <a:r>
              <a:rPr lang="de-DE" sz="1200" dirty="0">
                <a:latin typeface="PFDinTextPro-Regular"/>
                <a:cs typeface="PFDinTextPro-Regular"/>
              </a:rPr>
              <a:t>/</a:t>
            </a:r>
            <a:r>
              <a:rPr lang="uk-UA" sz="1200" dirty="0">
                <a:latin typeface="PFDinTextPro-Regular"/>
                <a:cs typeface="PFDinTextPro-Regular"/>
              </a:rPr>
              <a:t>Умови проживання</a:t>
            </a:r>
            <a:endParaRPr lang="de-DE" sz="1200" dirty="0">
              <a:latin typeface="PFDinTextPro-Regular"/>
              <a:cs typeface="PFDinTextPro-Regular"/>
            </a:endParaRPr>
          </a:p>
          <a:p>
            <a:pPr algn="ctr"/>
            <a:r>
              <a:rPr lang="de-DE" sz="1200" dirty="0">
                <a:latin typeface="PFDinTextPro-Regular"/>
                <a:cs typeface="PFDinTextPro-Regular"/>
              </a:rPr>
              <a:t>-</a:t>
            </a:r>
          </a:p>
          <a:p>
            <a:pPr algn="ctr"/>
            <a:r>
              <a:rPr lang="uk-UA" sz="1200" dirty="0">
                <a:latin typeface="PFDinTextPro-Regular"/>
                <a:cs typeface="PFDinTextPro-Regular"/>
              </a:rPr>
              <a:t>Підтримка житлового сектору</a:t>
            </a:r>
            <a:endParaRPr lang="de-DE" sz="1200" dirty="0">
              <a:latin typeface="PFDinTextPro-Regular"/>
              <a:cs typeface="PFDinTextPro-Regular"/>
            </a:endParaRPr>
          </a:p>
        </p:txBody>
      </p:sp>
      <p:sp>
        <p:nvSpPr>
          <p:cNvPr id="14" name="Oval 7"/>
          <p:cNvSpPr/>
          <p:nvPr/>
        </p:nvSpPr>
        <p:spPr>
          <a:xfrm>
            <a:off x="2123728" y="4725144"/>
            <a:ext cx="2205177" cy="2036041"/>
          </a:xfrm>
          <a:prstGeom prst="ellipse">
            <a:avLst/>
          </a:prstGeom>
          <a:solidFill>
            <a:srgbClr val="008000">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9pPr>
          </a:lstStyle>
          <a:p>
            <a:pPr algn="ctr"/>
            <a:r>
              <a:rPr lang="uk-UA" sz="1600" b="1" dirty="0">
                <a:latin typeface="PFDinTextPro-Regular"/>
                <a:cs typeface="PFDinTextPro-Regular"/>
              </a:rPr>
              <a:t>Зелене місто</a:t>
            </a:r>
            <a:endParaRPr lang="de-DE" sz="1600" b="1" dirty="0">
              <a:latin typeface="PFDinTextPro-Regular"/>
              <a:cs typeface="PFDinTextPro-Regular"/>
            </a:endParaRPr>
          </a:p>
          <a:p>
            <a:pPr algn="ctr"/>
            <a:r>
              <a:rPr lang="uk-UA" sz="1200" dirty="0">
                <a:latin typeface="PFDinTextPro-Regular"/>
                <a:cs typeface="PFDinTextPro-Regular"/>
              </a:rPr>
              <a:t>Навколишнє середовище</a:t>
            </a:r>
            <a:r>
              <a:rPr lang="de-DE" sz="1200" dirty="0">
                <a:latin typeface="PFDinTextPro-Regular"/>
                <a:cs typeface="PFDinTextPro-Regular"/>
              </a:rPr>
              <a:t>/</a:t>
            </a:r>
            <a:endParaRPr lang="uk-UA" sz="1200" dirty="0">
              <a:latin typeface="PFDinTextPro-Regular"/>
              <a:cs typeface="PFDinTextPro-Regular"/>
            </a:endParaRPr>
          </a:p>
          <a:p>
            <a:pPr algn="ctr"/>
            <a:r>
              <a:rPr lang="uk-UA" sz="1200" dirty="0">
                <a:latin typeface="PFDinTextPro-Regular"/>
                <a:cs typeface="PFDinTextPro-Regular"/>
              </a:rPr>
              <a:t>Мобільність</a:t>
            </a:r>
            <a:endParaRPr lang="de-DE" sz="1200" dirty="0">
              <a:latin typeface="PFDinTextPro-Regular"/>
              <a:cs typeface="PFDinTextPro-Regular"/>
            </a:endParaRPr>
          </a:p>
          <a:p>
            <a:pPr algn="ctr"/>
            <a:r>
              <a:rPr lang="de-DE" sz="1200" dirty="0">
                <a:latin typeface="PFDinTextPro-Regular"/>
                <a:cs typeface="PFDinTextPro-Regular"/>
              </a:rPr>
              <a:t>-</a:t>
            </a:r>
          </a:p>
          <a:p>
            <a:pPr algn="ctr"/>
            <a:r>
              <a:rPr lang="uk-UA" sz="1200" dirty="0">
                <a:latin typeface="PFDinTextPro-Regular"/>
                <a:cs typeface="PFDinTextPro-Regular"/>
              </a:rPr>
              <a:t>Кращі умови пересування та повітря</a:t>
            </a:r>
            <a:endParaRPr lang="de-DE" sz="1200" dirty="0">
              <a:latin typeface="PFDinTextPro-Regular"/>
              <a:cs typeface="PFDinTextPro-Regular"/>
            </a:endParaRPr>
          </a:p>
        </p:txBody>
      </p:sp>
      <p:sp>
        <p:nvSpPr>
          <p:cNvPr id="15" name="Oval 8"/>
          <p:cNvSpPr/>
          <p:nvPr/>
        </p:nvSpPr>
        <p:spPr>
          <a:xfrm>
            <a:off x="3995936" y="4705327"/>
            <a:ext cx="2205177" cy="2036041"/>
          </a:xfrm>
          <a:prstGeom prst="ellipse">
            <a:avLst/>
          </a:prstGeom>
          <a:solidFill>
            <a:schemeClr val="accent3">
              <a:alpha val="79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9pPr>
          </a:lstStyle>
          <a:p>
            <a:pPr algn="ctr"/>
            <a:r>
              <a:rPr lang="uk-UA" sz="1600" b="1" dirty="0">
                <a:latin typeface="PFDinTextPro-Regular"/>
                <a:cs typeface="PFDinTextPro-Regular"/>
              </a:rPr>
              <a:t>Активне місто</a:t>
            </a:r>
            <a:endParaRPr lang="de-DE" sz="1600" b="1" dirty="0">
              <a:latin typeface="PFDinTextPro-Regular"/>
              <a:cs typeface="PFDinTextPro-Regular"/>
            </a:endParaRPr>
          </a:p>
          <a:p>
            <a:pPr algn="ctr"/>
            <a:r>
              <a:rPr lang="uk-UA" sz="1200" dirty="0">
                <a:latin typeface="PFDinTextPro-Regular"/>
                <a:cs typeface="PFDinTextPro-Regular"/>
              </a:rPr>
              <a:t>Дозвілля</a:t>
            </a:r>
            <a:r>
              <a:rPr lang="de-DE" sz="1200" dirty="0">
                <a:latin typeface="PFDinTextPro-Regular"/>
                <a:cs typeface="PFDinTextPro-Regular"/>
              </a:rPr>
              <a:t>/</a:t>
            </a:r>
            <a:r>
              <a:rPr lang="uk-UA" sz="1200" dirty="0">
                <a:latin typeface="PFDinTextPro-Regular"/>
                <a:cs typeface="PFDinTextPro-Regular"/>
              </a:rPr>
              <a:t>сфера послуг</a:t>
            </a:r>
            <a:endParaRPr lang="de-DE" sz="1200" dirty="0">
              <a:latin typeface="PFDinTextPro-Regular"/>
              <a:cs typeface="PFDinTextPro-Regular"/>
            </a:endParaRPr>
          </a:p>
          <a:p>
            <a:pPr algn="ctr"/>
            <a:r>
              <a:rPr lang="de-DE" sz="1200" dirty="0">
                <a:latin typeface="PFDinTextPro-Regular"/>
                <a:cs typeface="PFDinTextPro-Regular"/>
              </a:rPr>
              <a:t>-</a:t>
            </a:r>
          </a:p>
          <a:p>
            <a:pPr algn="ctr"/>
            <a:r>
              <a:rPr lang="uk-UA" sz="1200" dirty="0">
                <a:latin typeface="PFDinTextPro-Regular"/>
                <a:cs typeface="PFDinTextPro-Regular"/>
              </a:rPr>
              <a:t>Формування та поширення культури </a:t>
            </a:r>
            <a:endParaRPr lang="de-DE" sz="1200" dirty="0">
              <a:latin typeface="PFDinTextPro-Regular"/>
              <a:cs typeface="PFDinTextPro-Regular"/>
            </a:endParaRPr>
          </a:p>
        </p:txBody>
      </p:sp>
      <p:pic>
        <p:nvPicPr>
          <p:cNvPr id="19" name="Picture 6"/>
          <p:cNvPicPr>
            <a:picLocks noChangeAspect="1" noChangeArrowheads="1"/>
          </p:cNvPicPr>
          <p:nvPr/>
        </p:nvPicPr>
        <p:blipFill rotWithShape="1">
          <a:blip r:embed="rId3" cstate="print"/>
          <a:srcRect t="-1" r="67022" b="5000"/>
          <a:stretch/>
        </p:blipFill>
        <p:spPr bwMode="auto">
          <a:xfrm>
            <a:off x="3352601" y="3717032"/>
            <a:ext cx="1651447" cy="806774"/>
          </a:xfrm>
          <a:prstGeom prst="rect">
            <a:avLst/>
          </a:prstGeom>
          <a:noFill/>
          <a:ln w="9525">
            <a:noFill/>
            <a:miter lim="800000"/>
            <a:headEnd/>
            <a:tailEnd/>
          </a:ln>
        </p:spPr>
      </p:pic>
      <p:sp>
        <p:nvSpPr>
          <p:cNvPr id="16" name="Oval 9"/>
          <p:cNvSpPr/>
          <p:nvPr/>
        </p:nvSpPr>
        <p:spPr>
          <a:xfrm>
            <a:off x="1187624" y="3068960"/>
            <a:ext cx="2205177" cy="2036041"/>
          </a:xfrm>
          <a:prstGeom prst="ellipse">
            <a:avLst/>
          </a:prstGeom>
          <a:solidFill>
            <a:schemeClr val="accent4">
              <a:alpha val="78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9pPr>
          </a:lstStyle>
          <a:p>
            <a:pPr algn="ctr"/>
            <a:r>
              <a:rPr lang="uk-UA" sz="1600" b="1" dirty="0">
                <a:latin typeface="PFDinTextPro-Regular"/>
                <a:cs typeface="PFDinTextPro-Regular"/>
              </a:rPr>
              <a:t>Інклюзивне місто</a:t>
            </a:r>
            <a:endParaRPr lang="de-DE" sz="1600" b="1" dirty="0">
              <a:latin typeface="PFDinTextPro-Regular"/>
              <a:cs typeface="PFDinTextPro-Regular"/>
            </a:endParaRPr>
          </a:p>
          <a:p>
            <a:pPr algn="ctr"/>
            <a:r>
              <a:rPr lang="uk-UA" sz="1200" dirty="0">
                <a:latin typeface="PFDinTextPro-Regular"/>
                <a:cs typeface="PFDinTextPro-Regular"/>
              </a:rPr>
              <a:t>Соціальні послуги</a:t>
            </a:r>
            <a:r>
              <a:rPr lang="de-DE" sz="1200" dirty="0">
                <a:latin typeface="PFDinTextPro-Regular"/>
                <a:cs typeface="PFDinTextPro-Regular"/>
              </a:rPr>
              <a:t>/</a:t>
            </a:r>
            <a:r>
              <a:rPr lang="uk-UA" sz="1200" dirty="0">
                <a:latin typeface="PFDinTextPro-Regular"/>
                <a:cs typeface="PFDinTextPro-Regular"/>
              </a:rPr>
              <a:t>Співпраця</a:t>
            </a:r>
            <a:endParaRPr lang="de-DE" sz="1200" dirty="0">
              <a:latin typeface="PFDinTextPro-Regular"/>
              <a:cs typeface="PFDinTextPro-Regular"/>
            </a:endParaRPr>
          </a:p>
          <a:p>
            <a:pPr algn="ctr"/>
            <a:r>
              <a:rPr lang="de-DE" sz="1200" dirty="0">
                <a:latin typeface="PFDinTextPro-Regular"/>
                <a:cs typeface="PFDinTextPro-Regular"/>
              </a:rPr>
              <a:t>-</a:t>
            </a:r>
          </a:p>
          <a:p>
            <a:pPr algn="ctr"/>
            <a:r>
              <a:rPr lang="uk-UA" sz="1200" dirty="0">
                <a:latin typeface="PFDinTextPro-Regular"/>
                <a:cs typeface="PFDinTextPro-Regular"/>
              </a:rPr>
              <a:t>Новий рівень місцевого добробуту</a:t>
            </a:r>
            <a:endParaRPr lang="de-DE" sz="1200" dirty="0">
              <a:latin typeface="PFDinTextPro-Regular"/>
              <a:cs typeface="PFDinTextPro-Regular"/>
            </a:endParaRPr>
          </a:p>
        </p:txBody>
      </p:sp>
      <p:sp>
        <p:nvSpPr>
          <p:cNvPr id="17" name="Oval 10"/>
          <p:cNvSpPr/>
          <p:nvPr/>
        </p:nvSpPr>
        <p:spPr>
          <a:xfrm>
            <a:off x="4887103" y="3058032"/>
            <a:ext cx="2205177" cy="2036041"/>
          </a:xfrm>
          <a:prstGeom prst="ellipse">
            <a:avLst/>
          </a:prstGeom>
          <a:solidFill>
            <a:srgbClr val="3366FF">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9pPr>
          </a:lstStyle>
          <a:p>
            <a:pPr algn="ctr"/>
            <a:r>
              <a:rPr lang="uk-UA" sz="1600" b="1" dirty="0">
                <a:latin typeface="PFDinTextPro-Regular"/>
                <a:cs typeface="PFDinTextPro-Regular"/>
              </a:rPr>
              <a:t>Ефективне місто</a:t>
            </a:r>
            <a:endParaRPr lang="de-DE" sz="1600" b="1" dirty="0">
              <a:latin typeface="PFDinTextPro-Regular"/>
              <a:cs typeface="PFDinTextPro-Regular"/>
            </a:endParaRPr>
          </a:p>
          <a:p>
            <a:pPr algn="ctr"/>
            <a:r>
              <a:rPr lang="uk-UA" sz="1200" dirty="0">
                <a:latin typeface="PFDinTextPro-Regular"/>
                <a:cs typeface="PFDinTextPro-Regular"/>
              </a:rPr>
              <a:t>Земельні ресурси</a:t>
            </a:r>
            <a:r>
              <a:rPr lang="de-DE" sz="1200" dirty="0">
                <a:latin typeface="PFDinTextPro-Regular"/>
                <a:cs typeface="PFDinTextPro-Regular"/>
              </a:rPr>
              <a:t>/</a:t>
            </a:r>
            <a:endParaRPr lang="uk-UA" sz="1200" dirty="0">
              <a:latin typeface="PFDinTextPro-Regular"/>
              <a:cs typeface="PFDinTextPro-Regular"/>
            </a:endParaRPr>
          </a:p>
          <a:p>
            <a:pPr algn="ctr"/>
            <a:r>
              <a:rPr lang="uk-UA" sz="1200" dirty="0">
                <a:latin typeface="PFDinTextPro-Regular"/>
                <a:cs typeface="PFDinTextPro-Regular"/>
              </a:rPr>
              <a:t>Інфраструктура</a:t>
            </a:r>
            <a:endParaRPr lang="de-DE" sz="1200" dirty="0">
              <a:latin typeface="PFDinTextPro-Regular"/>
              <a:cs typeface="PFDinTextPro-Regular"/>
            </a:endParaRPr>
          </a:p>
          <a:p>
            <a:pPr algn="ctr"/>
            <a:r>
              <a:rPr lang="de-DE" sz="1200" dirty="0">
                <a:latin typeface="PFDinTextPro-Regular"/>
                <a:cs typeface="PFDinTextPro-Regular"/>
              </a:rPr>
              <a:t>-</a:t>
            </a:r>
            <a:endParaRPr lang="de-DE" dirty="0">
              <a:latin typeface="PFDinTextPro-Regular"/>
              <a:cs typeface="PFDinTextPro-Regular"/>
            </a:endParaRPr>
          </a:p>
          <a:p>
            <a:pPr algn="ctr"/>
            <a:r>
              <a:rPr lang="uk-UA" sz="1200" dirty="0">
                <a:latin typeface="PFDinTextPro-Regular"/>
                <a:cs typeface="PFDinTextPro-Regular"/>
              </a:rPr>
              <a:t>Спільне використання та формування простору</a:t>
            </a:r>
            <a:endParaRPr lang="de-DE" sz="1200" dirty="0">
              <a:latin typeface="PFDinTextPro-Regular"/>
              <a:cs typeface="PFDinTextPro-Regular"/>
            </a:endParaRPr>
          </a:p>
        </p:txBody>
      </p:sp>
      <p:pic>
        <p:nvPicPr>
          <p:cNvPr id="21" name="Picture 3"/>
          <p:cNvPicPr>
            <a:picLocks noChangeAspect="1" noChangeArrowheads="1"/>
          </p:cNvPicPr>
          <p:nvPr/>
        </p:nvPicPr>
        <p:blipFill rotWithShape="1">
          <a:blip r:embed="rId4" cstate="print"/>
          <a:srcRect l="2684" r="44047" b="79161"/>
          <a:stretch/>
        </p:blipFill>
        <p:spPr bwMode="auto">
          <a:xfrm>
            <a:off x="6228184" y="1721604"/>
            <a:ext cx="2857342" cy="915308"/>
          </a:xfrm>
          <a:prstGeom prst="rect">
            <a:avLst/>
          </a:prstGeom>
          <a:noFill/>
          <a:ln w="9525">
            <a:noFill/>
            <a:miter lim="800000"/>
            <a:headEnd/>
            <a:tailEnd/>
          </a:ln>
        </p:spPr>
      </p:pic>
      <p:pic>
        <p:nvPicPr>
          <p:cNvPr id="18" name="Picture 3"/>
          <p:cNvPicPr>
            <a:picLocks noChangeAspect="1" noChangeArrowheads="1"/>
          </p:cNvPicPr>
          <p:nvPr/>
        </p:nvPicPr>
        <p:blipFill>
          <a:blip r:embed="rId5" cstate="print"/>
          <a:srcRect l="35484" t="27228" r="37096" b="20791"/>
          <a:stretch>
            <a:fillRect/>
          </a:stretch>
        </p:blipFill>
        <p:spPr bwMode="auto">
          <a:xfrm>
            <a:off x="7740352" y="128626"/>
            <a:ext cx="1214426" cy="1500174"/>
          </a:xfrm>
          <a:prstGeom prst="rect">
            <a:avLst/>
          </a:prstGeom>
          <a:noFill/>
          <a:ln w="9525">
            <a:noFill/>
            <a:miter lim="800000"/>
            <a:headEnd/>
            <a:tailEnd/>
          </a:ln>
          <a:effectLst/>
        </p:spPr>
      </p:pic>
    </p:spTree>
    <p:extLst>
      <p:ext uri="{BB962C8B-B14F-4D97-AF65-F5344CB8AC3E}">
        <p14:creationId xmlns:p14="http://schemas.microsoft.com/office/powerpoint/2010/main" val="42933046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Прямая соединительная линия 2"/>
          <p:cNvCxnSpPr/>
          <p:nvPr/>
        </p:nvCxnSpPr>
        <p:spPr>
          <a:xfrm>
            <a:off x="251520" y="1412776"/>
            <a:ext cx="8568952" cy="0"/>
          </a:xfrm>
          <a:prstGeom prst="line">
            <a:avLst/>
          </a:prstGeom>
        </p:spPr>
        <p:style>
          <a:lnRef idx="3">
            <a:schemeClr val="accent1"/>
          </a:lnRef>
          <a:fillRef idx="0">
            <a:schemeClr val="accent1"/>
          </a:fillRef>
          <a:effectRef idx="2">
            <a:schemeClr val="accent1"/>
          </a:effectRef>
          <a:fontRef idx="minor">
            <a:schemeClr val="tx1"/>
          </a:fontRef>
        </p:style>
      </p:cxnSp>
      <p:pic>
        <p:nvPicPr>
          <p:cNvPr id="4" name="Picture 3"/>
          <p:cNvPicPr>
            <a:picLocks noChangeAspect="1" noChangeArrowheads="1"/>
          </p:cNvPicPr>
          <p:nvPr/>
        </p:nvPicPr>
        <p:blipFill>
          <a:blip r:embed="rId3" cstate="print"/>
          <a:srcRect l="35484" t="27228" r="37096" b="20791"/>
          <a:stretch>
            <a:fillRect/>
          </a:stretch>
        </p:blipFill>
        <p:spPr bwMode="auto">
          <a:xfrm>
            <a:off x="7740352" y="128626"/>
            <a:ext cx="1214426" cy="1500174"/>
          </a:xfrm>
          <a:prstGeom prst="rect">
            <a:avLst/>
          </a:prstGeom>
          <a:noFill/>
          <a:ln w="9525">
            <a:noFill/>
            <a:miter lim="800000"/>
            <a:headEnd/>
            <a:tailEnd/>
          </a:ln>
          <a:effectLst/>
        </p:spPr>
      </p:pic>
      <p:sp>
        <p:nvSpPr>
          <p:cNvPr id="5" name="TextBox 4"/>
          <p:cNvSpPr txBox="1"/>
          <p:nvPr/>
        </p:nvSpPr>
        <p:spPr>
          <a:xfrm>
            <a:off x="1314993" y="208174"/>
            <a:ext cx="6408712" cy="1092607"/>
          </a:xfrm>
          <a:prstGeom prst="rect">
            <a:avLst/>
          </a:prstGeom>
          <a:noFill/>
        </p:spPr>
        <p:txBody>
          <a:bodyPr wrap="square" rtlCol="0">
            <a:spAutoFit/>
          </a:bodyPr>
          <a:lstStyle/>
          <a:p>
            <a:pPr algn="ctr"/>
            <a:r>
              <a:rPr lang="uk-UA" sz="2900" b="1" dirty="0">
                <a:solidFill>
                  <a:schemeClr val="accent3">
                    <a:lumMod val="50000"/>
                  </a:schemeClr>
                </a:solidFill>
                <a:latin typeface="Malgun Gothic" pitchFamily="34" charset="-127"/>
                <a:ea typeface="Malgun Gothic" pitchFamily="34" charset="-127"/>
                <a:cs typeface="Angsana New" pitchFamily="18" charset="-34"/>
              </a:rPr>
              <a:t>СОНЯЧНА ЕНЕРГЕТИКА</a:t>
            </a:r>
          </a:p>
          <a:p>
            <a:pPr algn="ctr"/>
            <a:r>
              <a:rPr lang="uk-UA" b="1" i="1" dirty="0">
                <a:solidFill>
                  <a:schemeClr val="accent3">
                    <a:lumMod val="50000"/>
                  </a:schemeClr>
                </a:solidFill>
                <a:latin typeface="Malgun Gothic" pitchFamily="34" charset="-127"/>
                <a:ea typeface="Malgun Gothic" pitchFamily="34" charset="-127"/>
                <a:cs typeface="Angsana New" pitchFamily="18" charset="-34"/>
              </a:rPr>
              <a:t>Будівництво СЕС на даху будинку, </a:t>
            </a:r>
          </a:p>
          <a:p>
            <a:pPr algn="ctr"/>
            <a:r>
              <a:rPr lang="uk-UA" b="1" i="1" dirty="0">
                <a:solidFill>
                  <a:schemeClr val="accent3">
                    <a:lumMod val="50000"/>
                  </a:schemeClr>
                </a:solidFill>
                <a:latin typeface="Malgun Gothic" pitchFamily="34" charset="-127"/>
                <a:ea typeface="Malgun Gothic" pitchFamily="34" charset="-127"/>
                <a:cs typeface="Angsana New" pitchFamily="18" charset="-34"/>
              </a:rPr>
              <a:t>де створено ОСББ в м. Житомир</a:t>
            </a:r>
          </a:p>
        </p:txBody>
      </p:sp>
      <p:pic>
        <p:nvPicPr>
          <p:cNvPr id="10" name="Picture 2" descr="http://art-apple.ru/albums/userpics/10001/environmental-icons.jpg"/>
          <p:cNvPicPr>
            <a:picLocks noChangeAspect="1" noChangeArrowheads="1"/>
          </p:cNvPicPr>
          <p:nvPr/>
        </p:nvPicPr>
        <p:blipFill>
          <a:blip r:embed="rId4" cstate="print"/>
          <a:srcRect l="69298" t="71819" r="1975"/>
          <a:stretch>
            <a:fillRect/>
          </a:stretch>
        </p:blipFill>
        <p:spPr bwMode="auto">
          <a:xfrm>
            <a:off x="268823" y="233185"/>
            <a:ext cx="1062817" cy="1042587"/>
          </a:xfrm>
          <a:prstGeom prst="rect">
            <a:avLst/>
          </a:prstGeom>
          <a:noFill/>
          <a:ln>
            <a:noFill/>
          </a:ln>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13202" y="3439009"/>
            <a:ext cx="4284475" cy="2988112"/>
          </a:xfrm>
          <a:prstGeom prst="rect">
            <a:avLst/>
          </a:prstGeom>
          <a:ln/>
          <a:effectLst>
            <a:glow rad="228600">
              <a:schemeClr val="accent1">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8823" y="1746601"/>
            <a:ext cx="3488814" cy="4680520"/>
          </a:xfrm>
          <a:prstGeom prst="rect">
            <a:avLst/>
          </a:prstGeom>
          <a:ln/>
          <a:effectLst>
            <a:glow rad="228600">
              <a:schemeClr val="accent1">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pic>
      <p:sp>
        <p:nvSpPr>
          <p:cNvPr id="15" name="TextBox 14"/>
          <p:cNvSpPr txBox="1"/>
          <p:nvPr/>
        </p:nvSpPr>
        <p:spPr>
          <a:xfrm>
            <a:off x="3923928" y="1746601"/>
            <a:ext cx="5220072" cy="1384995"/>
          </a:xfrm>
          <a:prstGeom prst="rect">
            <a:avLst/>
          </a:prstGeom>
          <a:noFill/>
        </p:spPr>
        <p:txBody>
          <a:bodyPr wrap="square" rtlCol="0">
            <a:spAutoFit/>
          </a:bodyPr>
          <a:lstStyle/>
          <a:p>
            <a:pPr algn="ctr"/>
            <a:r>
              <a:rPr lang="uk-UA" sz="2800" b="1" dirty="0">
                <a:solidFill>
                  <a:schemeClr val="accent3">
                    <a:lumMod val="50000"/>
                  </a:schemeClr>
                </a:solidFill>
                <a:latin typeface="Malgun Gothic" pitchFamily="34" charset="-127"/>
                <a:ea typeface="Malgun Gothic" pitchFamily="34" charset="-127"/>
                <a:cs typeface="Angsana New" pitchFamily="18" charset="-34"/>
              </a:rPr>
              <a:t>Сонячна електростанція для продажу електроенергії за «зеленим» тарифом</a:t>
            </a:r>
            <a:endParaRPr lang="uk-UA" sz="1600" b="1" i="1" dirty="0">
              <a:solidFill>
                <a:schemeClr val="accent3">
                  <a:lumMod val="50000"/>
                </a:schemeClr>
              </a:solidFill>
              <a:latin typeface="Malgun Gothic" pitchFamily="34" charset="-127"/>
              <a:ea typeface="Malgun Gothic" pitchFamily="34" charset="-127"/>
              <a:cs typeface="Angsana New" pitchFamily="18" charset="-34"/>
            </a:endParaRPr>
          </a:p>
        </p:txBody>
      </p:sp>
      <p:sp>
        <p:nvSpPr>
          <p:cNvPr id="11" name="Номер слайда 10"/>
          <p:cNvSpPr>
            <a:spLocks noGrp="1"/>
          </p:cNvSpPr>
          <p:nvPr>
            <p:ph type="sldNum" sz="quarter" idx="12"/>
          </p:nvPr>
        </p:nvSpPr>
        <p:spPr/>
        <p:txBody>
          <a:bodyPr/>
          <a:lstStyle/>
          <a:p>
            <a:fld id="{725C68B6-61C2-468F-89AB-4B9F7531AA68}" type="slidenum">
              <a:rPr lang="ru-RU" smtClean="0"/>
              <a:pPr/>
              <a:t>19</a:t>
            </a:fld>
            <a:endParaRPr lang="ru-RU"/>
          </a:p>
        </p:txBody>
      </p:sp>
    </p:spTree>
    <p:extLst>
      <p:ext uri="{BB962C8B-B14F-4D97-AF65-F5344CB8AC3E}">
        <p14:creationId xmlns:p14="http://schemas.microsoft.com/office/powerpoint/2010/main" val="1269658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5"/>
          <p:cNvPicPr>
            <a:picLocks noChangeAspect="1" noChangeArrowheads="1"/>
          </p:cNvPicPr>
          <p:nvPr/>
        </p:nvPicPr>
        <p:blipFill>
          <a:blip r:embed="rId3" cstate="print"/>
          <a:srcRect/>
          <a:stretch>
            <a:fillRect/>
          </a:stretch>
        </p:blipFill>
        <p:spPr bwMode="auto">
          <a:xfrm>
            <a:off x="0" y="1"/>
            <a:ext cx="9144000" cy="3678238"/>
          </a:xfrm>
          <a:prstGeom prst="rect">
            <a:avLst/>
          </a:prstGeom>
          <a:noFill/>
          <a:ln w="9525">
            <a:noFill/>
            <a:miter lim="800000"/>
            <a:headEnd/>
            <a:tailEnd/>
          </a:ln>
        </p:spPr>
      </p:pic>
      <p:sp>
        <p:nvSpPr>
          <p:cNvPr id="15" name="TextBox 14"/>
          <p:cNvSpPr txBox="1"/>
          <p:nvPr/>
        </p:nvSpPr>
        <p:spPr>
          <a:xfrm>
            <a:off x="0" y="3933056"/>
            <a:ext cx="9144000" cy="1477328"/>
          </a:xfrm>
          <a:prstGeom prst="rect">
            <a:avLst/>
          </a:prstGeom>
          <a:noFill/>
        </p:spPr>
        <p:txBody>
          <a:bodyPr wrap="square" rtlCol="0">
            <a:spAutoFit/>
          </a:bodyPr>
          <a:lstStyle/>
          <a:p>
            <a:pPr algn="ctr"/>
            <a:r>
              <a:rPr lang="uk-UA" sz="4000" b="1" dirty="0">
                <a:solidFill>
                  <a:srgbClr val="003300"/>
                </a:solidFill>
                <a:latin typeface="Malgun Gothic" pitchFamily="34" charset="-127"/>
                <a:ea typeface="Malgun Gothic" pitchFamily="34" charset="-127"/>
                <a:cs typeface="Angsana New" pitchFamily="18" charset="-34"/>
              </a:rPr>
              <a:t>ІСТОРІЯ УСПІХУ:</a:t>
            </a:r>
          </a:p>
          <a:p>
            <a:pPr algn="ctr"/>
            <a:endParaRPr lang="uk-UA" sz="1000" b="1" dirty="0">
              <a:solidFill>
                <a:srgbClr val="003300"/>
              </a:solidFill>
              <a:latin typeface="Malgun Gothic" pitchFamily="34" charset="-127"/>
              <a:ea typeface="Malgun Gothic" pitchFamily="34" charset="-127"/>
              <a:cs typeface="Angsana New" pitchFamily="18" charset="-34"/>
            </a:endParaRPr>
          </a:p>
          <a:p>
            <a:pPr algn="ctr"/>
            <a:r>
              <a:rPr lang="uk-UA" sz="4000" b="1" dirty="0">
                <a:solidFill>
                  <a:srgbClr val="003300"/>
                </a:solidFill>
                <a:latin typeface="Malgun Gothic" pitchFamily="34" charset="-127"/>
                <a:ea typeface="Malgun Gothic" pitchFamily="34" charset="-127"/>
                <a:cs typeface="Angsana New" pitchFamily="18" charset="-34"/>
              </a:rPr>
              <a:t>ГРОШІ </a:t>
            </a:r>
            <a:r>
              <a:rPr lang="en-US" sz="4000" b="1" dirty="0" err="1">
                <a:solidFill>
                  <a:srgbClr val="003300"/>
                </a:solidFill>
                <a:latin typeface="Malgun Gothic" pitchFamily="34" charset="-127"/>
                <a:ea typeface="Malgun Gothic" pitchFamily="34" charset="-127"/>
                <a:cs typeface="Angsana New" pitchFamily="18" charset="-34"/>
              </a:rPr>
              <a:t>vs</a:t>
            </a:r>
            <a:r>
              <a:rPr lang="uk-UA" sz="4000" b="1" dirty="0">
                <a:solidFill>
                  <a:srgbClr val="003300"/>
                </a:solidFill>
                <a:latin typeface="Malgun Gothic" pitchFamily="34" charset="-127"/>
                <a:ea typeface="Malgun Gothic" pitchFamily="34" charset="-127"/>
                <a:cs typeface="Angsana New" pitchFamily="18" charset="-34"/>
              </a:rPr>
              <a:t> ЛЮДИ?</a:t>
            </a:r>
          </a:p>
        </p:txBody>
      </p:sp>
      <p:pic>
        <p:nvPicPr>
          <p:cNvPr id="5" name="Picture 2" descr="C:\Users\Borys\Desktop\Листівка\трава.tif"/>
          <p:cNvPicPr>
            <a:picLocks noChangeArrowheads="1"/>
          </p:cNvPicPr>
          <p:nvPr/>
        </p:nvPicPr>
        <p:blipFill>
          <a:blip r:embed="rId4" cstate="print"/>
          <a:srcRect l="14650" t="34989" r="10575" b="50000"/>
          <a:stretch>
            <a:fillRect/>
          </a:stretch>
        </p:blipFill>
        <p:spPr bwMode="auto">
          <a:xfrm>
            <a:off x="0" y="5733256"/>
            <a:ext cx="9144000" cy="1134000"/>
          </a:xfrm>
          <a:prstGeom prst="rect">
            <a:avLst/>
          </a:prstGeom>
          <a:noFill/>
        </p:spPr>
      </p:pic>
    </p:spTree>
    <p:extLst>
      <p:ext uri="{BB962C8B-B14F-4D97-AF65-F5344CB8AC3E}">
        <p14:creationId xmlns:p14="http://schemas.microsoft.com/office/powerpoint/2010/main" val="322921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Oval 7"/>
          <p:cNvSpPr/>
          <p:nvPr/>
        </p:nvSpPr>
        <p:spPr>
          <a:xfrm>
            <a:off x="3352467" y="2911154"/>
            <a:ext cx="2802589" cy="2686689"/>
          </a:xfrm>
          <a:prstGeom prst="ellipse">
            <a:avLst/>
          </a:prstGeom>
          <a:solidFill>
            <a:schemeClr val="accent3">
              <a:lumMod val="75000"/>
              <a:alpha val="69000"/>
            </a:schemeClr>
          </a:solidFill>
          <a:ln w="28575">
            <a:solidFill>
              <a:schemeClr val="accent3">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9pPr>
          </a:lstStyle>
          <a:p>
            <a:pPr marL="0" marR="0" lvl="0" indent="0" algn="ctr" defTabSz="342900" rtl="0" eaLnBrk="1" fontAlgn="auto" latinLnBrk="0" hangingPunct="0">
              <a:lnSpc>
                <a:spcPct val="100000"/>
              </a:lnSpc>
              <a:spcBef>
                <a:spcPts val="0"/>
              </a:spcBef>
              <a:spcAft>
                <a:spcPts val="0"/>
              </a:spcAft>
              <a:buClrTx/>
              <a:buSzTx/>
              <a:buFontTx/>
              <a:buNone/>
              <a:tabLst/>
              <a:defRPr/>
            </a:pPr>
            <a:endParaRPr kumimoji="0" lang="uk-UA" sz="1200" b="1" i="0" u="none" strike="noStrike" kern="1200" cap="none" spc="0" normalizeH="0" baseline="0" noProof="0" dirty="0">
              <a:ln>
                <a:noFill/>
              </a:ln>
              <a:solidFill>
                <a:prstClr val="white"/>
              </a:solidFill>
              <a:effectLst/>
              <a:uLnTx/>
              <a:uFillTx/>
              <a:latin typeface="PFDinTextPro-Regular"/>
              <a:cs typeface="PFDinTextPro-Regular"/>
              <a:sym typeface="Calibri"/>
            </a:endParaRPr>
          </a:p>
          <a:p>
            <a:pPr marL="0" marR="0" lvl="0" indent="0" algn="ctr" defTabSz="342900" rtl="0" eaLnBrk="1" fontAlgn="auto" latinLnBrk="0" hangingPunct="0">
              <a:lnSpc>
                <a:spcPct val="100000"/>
              </a:lnSpc>
              <a:spcBef>
                <a:spcPts val="0"/>
              </a:spcBef>
              <a:spcAft>
                <a:spcPts val="0"/>
              </a:spcAft>
              <a:buClrTx/>
              <a:buSzTx/>
              <a:buFontTx/>
              <a:buNone/>
              <a:tabLst/>
              <a:defRPr/>
            </a:pPr>
            <a:endParaRPr kumimoji="0" lang="uk-UA" sz="1200" b="1" i="0" u="none" strike="noStrike" kern="1200" cap="none" spc="0" normalizeH="0" baseline="0" noProof="0" dirty="0">
              <a:ln>
                <a:noFill/>
              </a:ln>
              <a:solidFill>
                <a:prstClr val="white"/>
              </a:solidFill>
              <a:effectLst/>
              <a:uLnTx/>
              <a:uFillTx/>
              <a:latin typeface="PFDinTextPro-Regular"/>
              <a:cs typeface="PFDinTextPro-Regular"/>
              <a:sym typeface="Calibri"/>
            </a:endParaRPr>
          </a:p>
          <a:p>
            <a:pPr marL="0" marR="0" lvl="0" indent="0" algn="ctr" defTabSz="342900" rtl="0" eaLnBrk="1" fontAlgn="auto" latinLnBrk="0" hangingPunct="0">
              <a:lnSpc>
                <a:spcPct val="100000"/>
              </a:lnSpc>
              <a:spcBef>
                <a:spcPts val="0"/>
              </a:spcBef>
              <a:spcAft>
                <a:spcPts val="0"/>
              </a:spcAft>
              <a:buClrTx/>
              <a:buSzTx/>
              <a:buFontTx/>
              <a:buNone/>
              <a:tabLst/>
              <a:defRPr/>
            </a:pPr>
            <a:endParaRPr kumimoji="0" lang="uk-UA" sz="1200" b="1" i="0" u="none" strike="noStrike" kern="1200" cap="none" spc="0" normalizeH="0" baseline="0" noProof="0" dirty="0">
              <a:ln>
                <a:noFill/>
              </a:ln>
              <a:solidFill>
                <a:prstClr val="white"/>
              </a:solidFill>
              <a:effectLst/>
              <a:uLnTx/>
              <a:uFillTx/>
              <a:latin typeface="PFDinTextPro-Regular"/>
              <a:cs typeface="PFDinTextPro-Regular"/>
              <a:sym typeface="Calibri"/>
            </a:endParaRPr>
          </a:p>
          <a:p>
            <a:pPr marL="0" marR="0" lvl="0" indent="0" algn="ctr" defTabSz="342900" rtl="0" eaLnBrk="1" fontAlgn="auto" latinLnBrk="0" hangingPunct="0">
              <a:lnSpc>
                <a:spcPct val="100000"/>
              </a:lnSpc>
              <a:spcBef>
                <a:spcPts val="0"/>
              </a:spcBef>
              <a:spcAft>
                <a:spcPts val="0"/>
              </a:spcAft>
              <a:buClrTx/>
              <a:buSzTx/>
              <a:buFontTx/>
              <a:buNone/>
              <a:tabLst/>
              <a:defRPr/>
            </a:pPr>
            <a:endParaRPr kumimoji="0" lang="uk-UA" sz="1200" b="1" i="0" u="none" strike="noStrike" kern="1200" cap="none" spc="0" normalizeH="0" baseline="0" noProof="0" dirty="0">
              <a:ln>
                <a:noFill/>
              </a:ln>
              <a:solidFill>
                <a:prstClr val="white"/>
              </a:solidFill>
              <a:effectLst/>
              <a:uLnTx/>
              <a:uFillTx/>
              <a:latin typeface="PFDinTextPro-Regular"/>
              <a:cs typeface="PFDinTextPro-Regular"/>
              <a:sym typeface="Calibri"/>
            </a:endParaRPr>
          </a:p>
          <a:p>
            <a:pPr marL="0" marR="0" lvl="0" indent="0" algn="ctr" defTabSz="342900" rtl="0" eaLnBrk="1" fontAlgn="auto" latinLnBrk="0" hangingPunct="0">
              <a:lnSpc>
                <a:spcPct val="100000"/>
              </a:lnSpc>
              <a:spcBef>
                <a:spcPts val="0"/>
              </a:spcBef>
              <a:spcAft>
                <a:spcPts val="0"/>
              </a:spcAft>
              <a:buClrTx/>
              <a:buSzTx/>
              <a:buFontTx/>
              <a:buNone/>
              <a:tabLst/>
              <a:defRPr/>
            </a:pPr>
            <a:endParaRPr kumimoji="0" lang="uk-UA" sz="1200" b="1" i="0" u="none" strike="noStrike" kern="1200" cap="none" spc="0" normalizeH="0" baseline="0" noProof="0" dirty="0">
              <a:ln>
                <a:noFill/>
              </a:ln>
              <a:solidFill>
                <a:prstClr val="white"/>
              </a:solidFill>
              <a:effectLst/>
              <a:uLnTx/>
              <a:uFillTx/>
              <a:latin typeface="PFDinTextPro-Regular"/>
              <a:cs typeface="PFDinTextPro-Regular"/>
              <a:sym typeface="Calibri"/>
            </a:endParaRPr>
          </a:p>
          <a:p>
            <a:pPr marL="0" marR="0" lvl="0" indent="0" algn="ctr" defTabSz="342900" rtl="0" eaLnBrk="1" fontAlgn="auto" latinLnBrk="0" hangingPunct="0">
              <a:lnSpc>
                <a:spcPct val="100000"/>
              </a:lnSpc>
              <a:spcBef>
                <a:spcPts val="0"/>
              </a:spcBef>
              <a:spcAft>
                <a:spcPts val="0"/>
              </a:spcAft>
              <a:buClrTx/>
              <a:buSzTx/>
              <a:buFontTx/>
              <a:buNone/>
              <a:tabLst/>
              <a:defRPr/>
            </a:pPr>
            <a:endParaRPr kumimoji="0" lang="uk-UA" sz="1200" b="1" i="0" u="none" strike="noStrike" kern="1200" cap="none" spc="0" normalizeH="0" baseline="0" noProof="0" dirty="0">
              <a:ln>
                <a:noFill/>
              </a:ln>
              <a:solidFill>
                <a:prstClr val="white"/>
              </a:solidFill>
              <a:effectLst/>
              <a:uLnTx/>
              <a:uFillTx/>
              <a:latin typeface="PFDinTextPro-Regular"/>
              <a:cs typeface="PFDinTextPro-Regular"/>
              <a:sym typeface="Calibri"/>
            </a:endParaRPr>
          </a:p>
          <a:p>
            <a:pPr marL="0" marR="0" lvl="0" indent="0" algn="ctr" defTabSz="342900" rtl="0" eaLnBrk="1" fontAlgn="auto" latinLnBrk="0" hangingPunct="0">
              <a:lnSpc>
                <a:spcPct val="100000"/>
              </a:lnSpc>
              <a:spcBef>
                <a:spcPts val="0"/>
              </a:spcBef>
              <a:spcAft>
                <a:spcPts val="0"/>
              </a:spcAft>
              <a:buClrTx/>
              <a:buSzTx/>
              <a:buFontTx/>
              <a:buNone/>
              <a:tabLst/>
              <a:defRPr/>
            </a:pPr>
            <a:endParaRPr kumimoji="0" lang="uk-UA" sz="1200" b="1" i="0" u="none" strike="noStrike" kern="1200" cap="none" spc="0" normalizeH="0" baseline="0" noProof="0" dirty="0">
              <a:ln>
                <a:noFill/>
              </a:ln>
              <a:solidFill>
                <a:prstClr val="white"/>
              </a:solidFill>
              <a:effectLst/>
              <a:uLnTx/>
              <a:uFillTx/>
              <a:latin typeface="PFDinTextPro-Regular"/>
              <a:cs typeface="PFDinTextPro-Regular"/>
              <a:sym typeface="Calibri"/>
            </a:endParaRPr>
          </a:p>
          <a:p>
            <a:pPr marL="0" marR="0" lvl="0" indent="0" algn="ctr" defTabSz="342900" rtl="0" eaLnBrk="1" fontAlgn="auto" latinLnBrk="0" hangingPunct="0">
              <a:lnSpc>
                <a:spcPct val="100000"/>
              </a:lnSpc>
              <a:spcBef>
                <a:spcPts val="0"/>
              </a:spcBef>
              <a:spcAft>
                <a:spcPts val="0"/>
              </a:spcAft>
              <a:buClrTx/>
              <a:buSzTx/>
              <a:buFontTx/>
              <a:buNone/>
              <a:tabLst/>
              <a:defRPr/>
            </a:pPr>
            <a:endParaRPr kumimoji="0" lang="uk-UA" sz="1200" b="1" i="0" u="none" strike="noStrike" kern="1200" cap="none" spc="0" normalizeH="0" baseline="0" noProof="0" dirty="0">
              <a:ln>
                <a:noFill/>
              </a:ln>
              <a:solidFill>
                <a:prstClr val="white"/>
              </a:solidFill>
              <a:effectLst/>
              <a:uLnTx/>
              <a:uFillTx/>
              <a:latin typeface="PFDinTextPro-Regular"/>
              <a:cs typeface="PFDinTextPro-Regular"/>
              <a:sym typeface="Calibri"/>
            </a:endParaRPr>
          </a:p>
          <a:p>
            <a:pPr marL="0" marR="0" lvl="0" indent="0" algn="ctr" defTabSz="342900" rtl="0" eaLnBrk="1" fontAlgn="auto" latinLnBrk="0" hangingPunct="0">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srgbClr val="90C221">
                    <a:lumMod val="50000"/>
                  </a:srgbClr>
                </a:solidFill>
                <a:effectLst/>
                <a:uLnTx/>
                <a:uFillTx/>
                <a:latin typeface="PFDinTextPro-Regular"/>
                <a:cs typeface="PFDinTextPro-Regular"/>
                <a:sym typeface="Calibri"/>
              </a:rPr>
              <a:t>Громада</a:t>
            </a:r>
            <a:endParaRPr kumimoji="0" lang="de-DE" sz="2400" b="1" i="0" u="none" strike="noStrike" kern="1200" cap="none" spc="0" normalizeH="0" baseline="0" noProof="0" dirty="0">
              <a:ln>
                <a:noFill/>
              </a:ln>
              <a:solidFill>
                <a:srgbClr val="90C221">
                  <a:lumMod val="50000"/>
                </a:srgbClr>
              </a:solidFill>
              <a:effectLst/>
              <a:uLnTx/>
              <a:uFillTx/>
              <a:latin typeface="PFDinTextPro-Regular"/>
              <a:cs typeface="PFDinTextPro-Regular"/>
              <a:sym typeface="Calibri"/>
            </a:endParaRPr>
          </a:p>
        </p:txBody>
      </p:sp>
      <p:sp>
        <p:nvSpPr>
          <p:cNvPr id="3" name="Oval 9"/>
          <p:cNvSpPr/>
          <p:nvPr/>
        </p:nvSpPr>
        <p:spPr>
          <a:xfrm>
            <a:off x="4123373" y="1380173"/>
            <a:ext cx="2903209" cy="2775825"/>
          </a:xfrm>
          <a:prstGeom prst="ellipse">
            <a:avLst/>
          </a:prstGeom>
          <a:solidFill>
            <a:schemeClr val="accent4">
              <a:alpha val="83000"/>
            </a:schemeClr>
          </a:solidFill>
          <a:ln w="28575">
            <a:solidFill>
              <a:schemeClr val="accent4">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9pPr>
          </a:lstStyle>
          <a:p>
            <a:pPr marL="0" marR="0" lvl="0" indent="0" algn="r" defTabSz="342900" rtl="0" eaLnBrk="1" fontAlgn="auto" latinLnBrk="0" hangingPunct="0">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srgbClr val="FBA200">
                    <a:lumMod val="50000"/>
                  </a:srgbClr>
                </a:solidFill>
                <a:effectLst/>
                <a:uLnTx/>
                <a:uFillTx/>
                <a:latin typeface="PFDinTextPro-Regular"/>
                <a:cs typeface="PFDinTextPro-Regular"/>
                <a:sym typeface="Calibri"/>
              </a:rPr>
              <a:t>Бізнес</a:t>
            </a:r>
            <a:endParaRPr kumimoji="0" lang="de-DE" sz="2400" b="1" i="0" u="none" strike="noStrike" kern="1200" cap="none" spc="0" normalizeH="0" baseline="0" noProof="0" dirty="0">
              <a:ln>
                <a:noFill/>
              </a:ln>
              <a:solidFill>
                <a:srgbClr val="FBA200">
                  <a:lumMod val="50000"/>
                </a:srgbClr>
              </a:solidFill>
              <a:effectLst/>
              <a:uLnTx/>
              <a:uFillTx/>
              <a:latin typeface="PFDinTextPro-Regular"/>
              <a:cs typeface="PFDinTextPro-Regular"/>
              <a:sym typeface="Calibri"/>
            </a:endParaRPr>
          </a:p>
        </p:txBody>
      </p:sp>
      <p:sp>
        <p:nvSpPr>
          <p:cNvPr id="4" name="Oval 10"/>
          <p:cNvSpPr/>
          <p:nvPr/>
        </p:nvSpPr>
        <p:spPr>
          <a:xfrm>
            <a:off x="2521640" y="1380172"/>
            <a:ext cx="2904753" cy="2768918"/>
          </a:xfrm>
          <a:prstGeom prst="ellipse">
            <a:avLst/>
          </a:prstGeom>
          <a:solidFill>
            <a:srgbClr val="3366FF">
              <a:alpha val="42000"/>
            </a:srgbClr>
          </a:solidFill>
          <a:ln w="31750">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9pPr>
          </a:lstStyle>
          <a:p>
            <a:pPr marL="0" marR="0" lvl="0" indent="0" algn="l" defTabSz="342900" rtl="0" eaLnBrk="1" fontAlgn="auto" latinLnBrk="0" hangingPunct="0">
              <a:lnSpc>
                <a:spcPct val="100000"/>
              </a:lnSpc>
              <a:spcBef>
                <a:spcPts val="0"/>
              </a:spcBef>
              <a:spcAft>
                <a:spcPts val="0"/>
              </a:spcAft>
              <a:buClrTx/>
              <a:buSzTx/>
              <a:buFontTx/>
              <a:buNone/>
              <a:tabLst/>
              <a:defRPr/>
            </a:pPr>
            <a:r>
              <a:rPr kumimoji="0" lang="uk-UA" sz="2400" b="1" i="0" u="none" strike="noStrike" kern="1200" cap="none" spc="0" normalizeH="0" baseline="0" noProof="0" dirty="0">
                <a:ln>
                  <a:noFill/>
                </a:ln>
                <a:solidFill>
                  <a:srgbClr val="1F497D">
                    <a:lumMod val="50000"/>
                  </a:srgbClr>
                </a:solidFill>
                <a:effectLst/>
                <a:uLnTx/>
                <a:uFillTx/>
                <a:latin typeface="PFDinTextPro-Regular"/>
                <a:cs typeface="PFDinTextPro-Regular"/>
                <a:sym typeface="Calibri"/>
              </a:rPr>
              <a:t>Влада</a:t>
            </a:r>
            <a:endParaRPr kumimoji="0" lang="de-DE" sz="2400" b="1" i="0" u="none" strike="noStrike" kern="1200" cap="none" spc="0" normalizeH="0" baseline="0" noProof="0" dirty="0">
              <a:ln>
                <a:noFill/>
              </a:ln>
              <a:solidFill>
                <a:srgbClr val="1F497D">
                  <a:lumMod val="50000"/>
                </a:srgbClr>
              </a:solidFill>
              <a:effectLst/>
              <a:uLnTx/>
              <a:uFillTx/>
              <a:latin typeface="PFDinTextPro-Regular"/>
              <a:cs typeface="PFDinTextPro-Regular"/>
              <a:sym typeface="Calibri"/>
            </a:endParaRPr>
          </a:p>
        </p:txBody>
      </p:sp>
      <p:sp>
        <p:nvSpPr>
          <p:cNvPr id="6" name="Прямоугольник 5"/>
          <p:cNvSpPr/>
          <p:nvPr/>
        </p:nvSpPr>
        <p:spPr>
          <a:xfrm>
            <a:off x="4208413" y="3093333"/>
            <a:ext cx="980846" cy="300082"/>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uk-UA" sz="1350" b="1" i="0" u="none" strike="noStrike" kern="1200" cap="none" spc="0" normalizeH="0" baseline="0" noProof="0" dirty="0">
                <a:ln>
                  <a:noFill/>
                </a:ln>
                <a:solidFill>
                  <a:srgbClr val="EEECE1">
                    <a:lumMod val="10000"/>
                  </a:srgbClr>
                </a:solidFill>
                <a:effectLst/>
                <a:uLnTx/>
                <a:uFillTx/>
                <a:latin typeface="PFDinTextPro-Regular"/>
                <a:cs typeface="PFDinTextPro-Regular"/>
              </a:rPr>
              <a:t>РОЗВИТОК</a:t>
            </a:r>
            <a:endParaRPr kumimoji="0" lang="de-DE" sz="1350" b="1" i="0" u="none" strike="noStrike" kern="1200" cap="none" spc="0" normalizeH="0" baseline="0" noProof="0" dirty="0">
              <a:ln>
                <a:noFill/>
              </a:ln>
              <a:solidFill>
                <a:srgbClr val="EEECE1">
                  <a:lumMod val="10000"/>
                </a:srgbClr>
              </a:solidFill>
              <a:effectLst/>
              <a:uLnTx/>
              <a:uFillTx/>
              <a:latin typeface="PFDinTextPro-Regular"/>
              <a:cs typeface="PFDinTextPro-Regular"/>
            </a:endParaRPr>
          </a:p>
        </p:txBody>
      </p:sp>
      <p:pic>
        <p:nvPicPr>
          <p:cNvPr id="7" name="Shape 161" descr="C:\Users\Borys\Desktop\Листівка\трава.tif">
            <a:extLst>
              <a:ext uri="{FF2B5EF4-FFF2-40B4-BE49-F238E27FC236}">
                <a16:creationId xmlns:a16="http://schemas.microsoft.com/office/drawing/2014/main" id="{51D1008F-1DD8-40DF-858B-E5511BAA025E}"/>
              </a:ext>
            </a:extLst>
          </p:cNvPr>
          <p:cNvPicPr preferRelativeResize="0"/>
          <p:nvPr/>
        </p:nvPicPr>
        <p:blipFill rotWithShape="1">
          <a:blip r:embed="rId2" cstate="print">
            <a:alphaModFix/>
          </a:blip>
          <a:srcRect l="14648" t="34989" r="10573" b="50000"/>
          <a:stretch/>
        </p:blipFill>
        <p:spPr>
          <a:xfrm>
            <a:off x="0" y="5733255"/>
            <a:ext cx="9144000" cy="1133999"/>
          </a:xfrm>
          <a:prstGeom prst="rect">
            <a:avLst/>
          </a:prstGeom>
          <a:noFill/>
          <a:ln>
            <a:noFill/>
          </a:ln>
        </p:spPr>
      </p:pic>
      <p:cxnSp>
        <p:nvCxnSpPr>
          <p:cNvPr id="8" name="Прямая соединительная линия 2">
            <a:extLst>
              <a:ext uri="{FF2B5EF4-FFF2-40B4-BE49-F238E27FC236}">
                <a16:creationId xmlns:a16="http://schemas.microsoft.com/office/drawing/2014/main" id="{4A6B35E1-D10C-4BC8-9B2D-6B51ED4DFF04}"/>
              </a:ext>
            </a:extLst>
          </p:cNvPr>
          <p:cNvCxnSpPr/>
          <p:nvPr/>
        </p:nvCxnSpPr>
        <p:spPr>
          <a:xfrm>
            <a:off x="287524" y="1196752"/>
            <a:ext cx="8568952" cy="0"/>
          </a:xfrm>
          <a:prstGeom prst="line">
            <a:avLst/>
          </a:prstGeom>
          <a:noFill/>
          <a:ln w="38100" cap="flat" cmpd="sng" algn="ctr">
            <a:solidFill>
              <a:srgbClr val="4F81BD"/>
            </a:solidFill>
            <a:prstDash val="solid"/>
          </a:ln>
          <a:effectLst>
            <a:outerShdw blurRad="40000" dist="23000" dir="5400000" rotWithShape="0">
              <a:srgbClr val="000000">
                <a:alpha val="35000"/>
              </a:srgbClr>
            </a:outerShdw>
          </a:effectLst>
        </p:spPr>
      </p:cxnSp>
      <p:pic>
        <p:nvPicPr>
          <p:cNvPr id="5" name="Рисунок 4">
            <a:extLst>
              <a:ext uri="{FF2B5EF4-FFF2-40B4-BE49-F238E27FC236}">
                <a16:creationId xmlns:a16="http://schemas.microsoft.com/office/drawing/2014/main" id="{5D9C6C85-8A02-48F6-ABC9-B48D046760C1}"/>
              </a:ext>
            </a:extLst>
          </p:cNvPr>
          <p:cNvPicPr>
            <a:picLocks noChangeAspect="1"/>
          </p:cNvPicPr>
          <p:nvPr/>
        </p:nvPicPr>
        <p:blipFill>
          <a:blip r:embed="rId3"/>
          <a:stretch>
            <a:fillRect/>
          </a:stretch>
        </p:blipFill>
        <p:spPr>
          <a:xfrm>
            <a:off x="7790135" y="0"/>
            <a:ext cx="1213209" cy="1499746"/>
          </a:xfrm>
          <a:prstGeom prst="rect">
            <a:avLst/>
          </a:prstGeom>
        </p:spPr>
      </p:pic>
      <p:sp>
        <p:nvSpPr>
          <p:cNvPr id="9" name="TextBox 8">
            <a:extLst>
              <a:ext uri="{FF2B5EF4-FFF2-40B4-BE49-F238E27FC236}">
                <a16:creationId xmlns:a16="http://schemas.microsoft.com/office/drawing/2014/main" id="{69AC181D-7716-422F-8E5C-148A7B7F038A}"/>
              </a:ext>
            </a:extLst>
          </p:cNvPr>
          <p:cNvSpPr txBox="1"/>
          <p:nvPr/>
        </p:nvSpPr>
        <p:spPr>
          <a:xfrm>
            <a:off x="1367644" y="379570"/>
            <a:ext cx="6408712" cy="538609"/>
          </a:xfrm>
          <a:prstGeom prst="rect">
            <a:avLst/>
          </a:prstGeom>
          <a:noFill/>
        </p:spPr>
        <p:txBody>
          <a:bodyPr wrap="square" rtlCol="0">
            <a:spAutoFit/>
          </a:bodyPr>
          <a:lstStyle/>
          <a:p>
            <a:pPr algn="ctr"/>
            <a:r>
              <a:rPr lang="uk-UA" sz="2900" b="1" dirty="0">
                <a:solidFill>
                  <a:schemeClr val="accent3">
                    <a:lumMod val="50000"/>
                  </a:schemeClr>
                </a:solidFill>
                <a:latin typeface="Malgun Gothic" pitchFamily="34" charset="-127"/>
                <a:ea typeface="Malgun Gothic" pitchFamily="34" charset="-127"/>
                <a:cs typeface="Angsana New" pitchFamily="18" charset="-34"/>
              </a:rPr>
              <a:t>ЗАЛУЧЕННІСТЬ</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0" y="200177"/>
            <a:ext cx="7956376" cy="775778"/>
          </a:xfrm>
        </p:spPr>
        <p:txBody>
          <a:bodyPr/>
          <a:lstStyle/>
          <a:p>
            <a:r>
              <a:rPr lang="uk-UA" dirty="0"/>
              <a:t>ЗАЛУЧЕННЯ ГРОМАДСЬКОСТІ</a:t>
            </a:r>
            <a:endParaRPr lang="en-US" dirty="0"/>
          </a:p>
        </p:txBody>
      </p:sp>
      <p:sp>
        <p:nvSpPr>
          <p:cNvPr id="53" name="Text Placeholder 52"/>
          <p:cNvSpPr>
            <a:spLocks noGrp="1"/>
          </p:cNvSpPr>
          <p:nvPr>
            <p:ph type="body" sz="quarter" idx="41"/>
          </p:nvPr>
        </p:nvSpPr>
        <p:spPr>
          <a:xfrm>
            <a:off x="-24255" y="1357082"/>
            <a:ext cx="9144000" cy="419379"/>
          </a:xfrm>
        </p:spPr>
        <p:txBody>
          <a:bodyPr/>
          <a:lstStyle/>
          <a:p>
            <a:r>
              <a:rPr lang="uk-UA" dirty="0"/>
              <a:t>Урбаністично-культурний фестиваль </a:t>
            </a:r>
            <a:r>
              <a:rPr lang="uk-UA" dirty="0" err="1"/>
              <a:t>“Майстерня</a:t>
            </a:r>
            <a:r>
              <a:rPr lang="uk-UA" dirty="0"/>
              <a:t> </a:t>
            </a:r>
            <a:r>
              <a:rPr lang="uk-UA" dirty="0" err="1"/>
              <a:t>міста”</a:t>
            </a:r>
            <a:endParaRPr lang="en-US" dirty="0"/>
          </a:p>
        </p:txBody>
      </p:sp>
      <p:grpSp>
        <p:nvGrpSpPr>
          <p:cNvPr id="2" name="Group 12">
            <a:extLst>
              <a:ext uri="{FF2B5EF4-FFF2-40B4-BE49-F238E27FC236}">
                <a16:creationId xmlns:a16="http://schemas.microsoft.com/office/drawing/2014/main" id="{E74615C0-8AE8-459D-90AB-6E0790CDC7A0}"/>
              </a:ext>
            </a:extLst>
          </p:cNvPr>
          <p:cNvGrpSpPr/>
          <p:nvPr/>
        </p:nvGrpSpPr>
        <p:grpSpPr>
          <a:xfrm>
            <a:off x="4568304" y="2472040"/>
            <a:ext cx="4578676" cy="2980070"/>
            <a:chOff x="4567071" y="1844824"/>
            <a:chExt cx="6113041" cy="3973427"/>
          </a:xfrm>
        </p:grpSpPr>
        <p:sp>
          <p:nvSpPr>
            <p:cNvPr id="138" name="Rectangle 4">
              <a:extLst>
                <a:ext uri="{FF2B5EF4-FFF2-40B4-BE49-F238E27FC236}">
                  <a16:creationId xmlns:a16="http://schemas.microsoft.com/office/drawing/2014/main" id="{D74C22DF-4EEF-4A0E-ABAC-11F321553ED6}"/>
                </a:ext>
              </a:extLst>
            </p:cNvPr>
            <p:cNvSpPr/>
            <p:nvPr/>
          </p:nvSpPr>
          <p:spPr>
            <a:xfrm>
              <a:off x="4580881" y="3726562"/>
              <a:ext cx="1676901" cy="2091689"/>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76900"/>
                <a:gd name="connsiteY0" fmla="*/ 35509 h 908486"/>
                <a:gd name="connsiteX1" fmla="*/ 1659145 w 1676900"/>
                <a:gd name="connsiteY1" fmla="*/ 0 h 908486"/>
                <a:gd name="connsiteX2" fmla="*/ 1676900 w 1676900"/>
                <a:gd name="connsiteY2" fmla="*/ 855218 h 908486"/>
                <a:gd name="connsiteX3" fmla="*/ 0 w 1676900"/>
                <a:gd name="connsiteY3" fmla="*/ 908486 h 908486"/>
                <a:gd name="connsiteX4" fmla="*/ 0 w 1676900"/>
                <a:gd name="connsiteY4" fmla="*/ 35509 h 908486"/>
                <a:gd name="connsiteX0" fmla="*/ 0 w 1676900"/>
                <a:gd name="connsiteY0" fmla="*/ 35509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35509 h 855218"/>
                <a:gd name="connsiteX0" fmla="*/ 0 w 1676900"/>
                <a:gd name="connsiteY0" fmla="*/ 8876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8876 h 855218"/>
                <a:gd name="connsiteX0" fmla="*/ 8878 w 1685778"/>
                <a:gd name="connsiteY0" fmla="*/ 8876 h 855218"/>
                <a:gd name="connsiteX1" fmla="*/ 1668023 w 1685778"/>
                <a:gd name="connsiteY1" fmla="*/ 0 h 855218"/>
                <a:gd name="connsiteX2" fmla="*/ 1685778 w 1685778"/>
                <a:gd name="connsiteY2" fmla="*/ 855218 h 855218"/>
                <a:gd name="connsiteX3" fmla="*/ 0 w 1685778"/>
                <a:gd name="connsiteY3" fmla="*/ 153884 h 855218"/>
                <a:gd name="connsiteX4" fmla="*/ 8878 w 1685778"/>
                <a:gd name="connsiteY4" fmla="*/ 8876 h 855218"/>
                <a:gd name="connsiteX0" fmla="*/ 8878 w 1685778"/>
                <a:gd name="connsiteY0" fmla="*/ 26632 h 872974"/>
                <a:gd name="connsiteX1" fmla="*/ 1676901 w 1685778"/>
                <a:gd name="connsiteY1" fmla="*/ 0 h 872974"/>
                <a:gd name="connsiteX2" fmla="*/ 1685778 w 1685778"/>
                <a:gd name="connsiteY2" fmla="*/ 872974 h 872974"/>
                <a:gd name="connsiteX3" fmla="*/ 0 w 1685778"/>
                <a:gd name="connsiteY3" fmla="*/ 171640 h 872974"/>
                <a:gd name="connsiteX4" fmla="*/ 8878 w 1685778"/>
                <a:gd name="connsiteY4" fmla="*/ 26632 h 872974"/>
                <a:gd name="connsiteX0" fmla="*/ 8878 w 1694655"/>
                <a:gd name="connsiteY0" fmla="*/ 26632 h 801953"/>
                <a:gd name="connsiteX1" fmla="*/ 1676901 w 1694655"/>
                <a:gd name="connsiteY1" fmla="*/ 0 h 801953"/>
                <a:gd name="connsiteX2" fmla="*/ 1694655 w 1694655"/>
                <a:gd name="connsiteY2" fmla="*/ 801953 h 801953"/>
                <a:gd name="connsiteX3" fmla="*/ 0 w 1694655"/>
                <a:gd name="connsiteY3" fmla="*/ 171640 h 801953"/>
                <a:gd name="connsiteX4" fmla="*/ 8878 w 1694655"/>
                <a:gd name="connsiteY4" fmla="*/ 26632 h 801953"/>
                <a:gd name="connsiteX0" fmla="*/ 8878 w 1721288"/>
                <a:gd name="connsiteY0" fmla="*/ 26632 h 872974"/>
                <a:gd name="connsiteX1" fmla="*/ 1676901 w 1721288"/>
                <a:gd name="connsiteY1" fmla="*/ 0 h 872974"/>
                <a:gd name="connsiteX2" fmla="*/ 1721288 w 1721288"/>
                <a:gd name="connsiteY2" fmla="*/ 872974 h 872974"/>
                <a:gd name="connsiteX3" fmla="*/ 0 w 1721288"/>
                <a:gd name="connsiteY3" fmla="*/ 171640 h 872974"/>
                <a:gd name="connsiteX4" fmla="*/ 8878 w 1721288"/>
                <a:gd name="connsiteY4" fmla="*/ 26632 h 872974"/>
                <a:gd name="connsiteX0" fmla="*/ 8878 w 1676901"/>
                <a:gd name="connsiteY0" fmla="*/ 26632 h 855219"/>
                <a:gd name="connsiteX1" fmla="*/ 1676901 w 1676901"/>
                <a:gd name="connsiteY1" fmla="*/ 0 h 855219"/>
                <a:gd name="connsiteX2" fmla="*/ 1676900 w 1676901"/>
                <a:gd name="connsiteY2" fmla="*/ 855219 h 855219"/>
                <a:gd name="connsiteX3" fmla="*/ 0 w 1676901"/>
                <a:gd name="connsiteY3" fmla="*/ 171640 h 855219"/>
                <a:gd name="connsiteX4" fmla="*/ 8878 w 1676901"/>
                <a:gd name="connsiteY4" fmla="*/ 26632 h 855219"/>
                <a:gd name="connsiteX0" fmla="*/ 8878 w 1676901"/>
                <a:gd name="connsiteY0" fmla="*/ 26632 h 943996"/>
                <a:gd name="connsiteX1" fmla="*/ 1676901 w 1676901"/>
                <a:gd name="connsiteY1" fmla="*/ 0 h 943996"/>
                <a:gd name="connsiteX2" fmla="*/ 1668023 w 1676901"/>
                <a:gd name="connsiteY2" fmla="*/ 943996 h 943996"/>
                <a:gd name="connsiteX3" fmla="*/ 0 w 1676901"/>
                <a:gd name="connsiteY3" fmla="*/ 171640 h 943996"/>
                <a:gd name="connsiteX4" fmla="*/ 8878 w 1676901"/>
                <a:gd name="connsiteY4" fmla="*/ 26632 h 94399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 name="connsiteX0" fmla="*/ 8878 w 1676901"/>
                <a:gd name="connsiteY0" fmla="*/ 26632 h 997262"/>
                <a:gd name="connsiteX1" fmla="*/ 1676901 w 1676901"/>
                <a:gd name="connsiteY1" fmla="*/ 0 h 997262"/>
                <a:gd name="connsiteX2" fmla="*/ 1641390 w 1676901"/>
                <a:gd name="connsiteY2" fmla="*/ 997262 h 997262"/>
                <a:gd name="connsiteX3" fmla="*/ 0 w 1676901"/>
                <a:gd name="connsiteY3" fmla="*/ 171640 h 997262"/>
                <a:gd name="connsiteX4" fmla="*/ 8878 w 1676901"/>
                <a:gd name="connsiteY4" fmla="*/ 26632 h 997262"/>
                <a:gd name="connsiteX0" fmla="*/ 8878 w 1676901"/>
                <a:gd name="connsiteY0" fmla="*/ 26632 h 855219"/>
                <a:gd name="connsiteX1" fmla="*/ 1676901 w 1676901"/>
                <a:gd name="connsiteY1" fmla="*/ 0 h 855219"/>
                <a:gd name="connsiteX2" fmla="*/ 1650267 w 1676901"/>
                <a:gd name="connsiteY2" fmla="*/ 855219 h 855219"/>
                <a:gd name="connsiteX3" fmla="*/ 0 w 1676901"/>
                <a:gd name="connsiteY3" fmla="*/ 171640 h 855219"/>
                <a:gd name="connsiteX4" fmla="*/ 8878 w 1676901"/>
                <a:gd name="connsiteY4" fmla="*/ 26632 h 855219"/>
                <a:gd name="connsiteX0" fmla="*/ 8878 w 1676901"/>
                <a:gd name="connsiteY0" fmla="*/ 26632 h 935118"/>
                <a:gd name="connsiteX1" fmla="*/ 1676901 w 1676901"/>
                <a:gd name="connsiteY1" fmla="*/ 0 h 935118"/>
                <a:gd name="connsiteX2" fmla="*/ 1668023 w 1676901"/>
                <a:gd name="connsiteY2" fmla="*/ 935118 h 935118"/>
                <a:gd name="connsiteX3" fmla="*/ 0 w 1676901"/>
                <a:gd name="connsiteY3" fmla="*/ 171640 h 935118"/>
                <a:gd name="connsiteX4" fmla="*/ 8878 w 1676901"/>
                <a:gd name="connsiteY4" fmla="*/ 26632 h 935118"/>
                <a:gd name="connsiteX0" fmla="*/ 8878 w 1676901"/>
                <a:gd name="connsiteY0" fmla="*/ 26632 h 855219"/>
                <a:gd name="connsiteX1" fmla="*/ 1676901 w 1676901"/>
                <a:gd name="connsiteY1" fmla="*/ 0 h 855219"/>
                <a:gd name="connsiteX2" fmla="*/ 1659145 w 1676901"/>
                <a:gd name="connsiteY2" fmla="*/ 855219 h 855219"/>
                <a:gd name="connsiteX3" fmla="*/ 0 w 1676901"/>
                <a:gd name="connsiteY3" fmla="*/ 171640 h 855219"/>
                <a:gd name="connsiteX4" fmla="*/ 8878 w 1676901"/>
                <a:gd name="connsiteY4" fmla="*/ 26632 h 855219"/>
                <a:gd name="connsiteX0" fmla="*/ 8878 w 1676901"/>
                <a:gd name="connsiteY0" fmla="*/ 26632 h 864097"/>
                <a:gd name="connsiteX1" fmla="*/ 1676901 w 1676901"/>
                <a:gd name="connsiteY1" fmla="*/ 0 h 864097"/>
                <a:gd name="connsiteX2" fmla="*/ 1668023 w 1676901"/>
                <a:gd name="connsiteY2" fmla="*/ 864097 h 864097"/>
                <a:gd name="connsiteX3" fmla="*/ 0 w 1676901"/>
                <a:gd name="connsiteY3" fmla="*/ 171640 h 864097"/>
                <a:gd name="connsiteX4" fmla="*/ 8878 w 1676901"/>
                <a:gd name="connsiteY4" fmla="*/ 26632 h 864097"/>
                <a:gd name="connsiteX0" fmla="*/ 8878 w 1676901"/>
                <a:gd name="connsiteY0" fmla="*/ 26632 h 642156"/>
                <a:gd name="connsiteX1" fmla="*/ 1676901 w 1676901"/>
                <a:gd name="connsiteY1" fmla="*/ 0 h 642156"/>
                <a:gd name="connsiteX2" fmla="*/ 1659145 w 1676901"/>
                <a:gd name="connsiteY2" fmla="*/ 642156 h 642156"/>
                <a:gd name="connsiteX3" fmla="*/ 0 w 1676901"/>
                <a:gd name="connsiteY3" fmla="*/ 171640 h 642156"/>
                <a:gd name="connsiteX4" fmla="*/ 8878 w 1676901"/>
                <a:gd name="connsiteY4" fmla="*/ 26632 h 64215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 name="connsiteX0" fmla="*/ 8878 w 1676901"/>
                <a:gd name="connsiteY0" fmla="*/ 26632 h 943996"/>
                <a:gd name="connsiteX1" fmla="*/ 1676901 w 1676901"/>
                <a:gd name="connsiteY1" fmla="*/ 0 h 943996"/>
                <a:gd name="connsiteX2" fmla="*/ 1659145 w 1676901"/>
                <a:gd name="connsiteY2" fmla="*/ 943996 h 943996"/>
                <a:gd name="connsiteX3" fmla="*/ 0 w 1676901"/>
                <a:gd name="connsiteY3" fmla="*/ 171640 h 943996"/>
                <a:gd name="connsiteX4" fmla="*/ 8878 w 1676901"/>
                <a:gd name="connsiteY4" fmla="*/ 26632 h 943996"/>
                <a:gd name="connsiteX0" fmla="*/ 8878 w 1676901"/>
                <a:gd name="connsiteY0" fmla="*/ 26632 h 872975"/>
                <a:gd name="connsiteX1" fmla="*/ 1676901 w 1676901"/>
                <a:gd name="connsiteY1" fmla="*/ 0 h 872975"/>
                <a:gd name="connsiteX2" fmla="*/ 1668022 w 1676901"/>
                <a:gd name="connsiteY2" fmla="*/ 872975 h 872975"/>
                <a:gd name="connsiteX3" fmla="*/ 0 w 1676901"/>
                <a:gd name="connsiteY3" fmla="*/ 171640 h 872975"/>
                <a:gd name="connsiteX4" fmla="*/ 8878 w 1676901"/>
                <a:gd name="connsiteY4" fmla="*/ 26632 h 872975"/>
                <a:gd name="connsiteX0" fmla="*/ 0 w 1676901"/>
                <a:gd name="connsiteY0" fmla="*/ 0 h 1618700"/>
                <a:gd name="connsiteX1" fmla="*/ 1676901 w 1676901"/>
                <a:gd name="connsiteY1" fmla="*/ 745725 h 1618700"/>
                <a:gd name="connsiteX2" fmla="*/ 1668022 w 1676901"/>
                <a:gd name="connsiteY2" fmla="*/ 1618700 h 1618700"/>
                <a:gd name="connsiteX3" fmla="*/ 0 w 1676901"/>
                <a:gd name="connsiteY3" fmla="*/ 917365 h 1618700"/>
                <a:gd name="connsiteX4" fmla="*/ 0 w 1676901"/>
                <a:gd name="connsiteY4" fmla="*/ 0 h 1618700"/>
                <a:gd name="connsiteX0" fmla="*/ 0 w 1676901"/>
                <a:gd name="connsiteY0" fmla="*/ 0 h 1618700"/>
                <a:gd name="connsiteX1" fmla="*/ 1676901 w 1676901"/>
                <a:gd name="connsiteY1" fmla="*/ 745725 h 1618700"/>
                <a:gd name="connsiteX2" fmla="*/ 1668022 w 1676901"/>
                <a:gd name="connsiteY2" fmla="*/ 1618700 h 1618700"/>
                <a:gd name="connsiteX3" fmla="*/ 0 w 1676901"/>
                <a:gd name="connsiteY3" fmla="*/ 100620 h 1618700"/>
                <a:gd name="connsiteX4" fmla="*/ 0 w 1676901"/>
                <a:gd name="connsiteY4" fmla="*/ 0 h 1618700"/>
                <a:gd name="connsiteX0" fmla="*/ 0 w 1676901"/>
                <a:gd name="connsiteY0" fmla="*/ 0 h 1592067"/>
                <a:gd name="connsiteX1" fmla="*/ 1676901 w 1676901"/>
                <a:gd name="connsiteY1" fmla="*/ 745725 h 1592067"/>
                <a:gd name="connsiteX2" fmla="*/ 1659133 w 1676901"/>
                <a:gd name="connsiteY2" fmla="*/ 1592067 h 1592067"/>
                <a:gd name="connsiteX3" fmla="*/ 0 w 1676901"/>
                <a:gd name="connsiteY3" fmla="*/ 100620 h 1592067"/>
                <a:gd name="connsiteX4" fmla="*/ 0 w 1676901"/>
                <a:gd name="connsiteY4" fmla="*/ 0 h 1592067"/>
                <a:gd name="connsiteX0" fmla="*/ 0 w 1676901"/>
                <a:gd name="connsiteY0" fmla="*/ 0 h 1592067"/>
                <a:gd name="connsiteX1" fmla="*/ 1676901 w 1676901"/>
                <a:gd name="connsiteY1" fmla="*/ 745725 h 1592067"/>
                <a:gd name="connsiteX2" fmla="*/ 1668023 w 1676901"/>
                <a:gd name="connsiteY2" fmla="*/ 1592067 h 1592067"/>
                <a:gd name="connsiteX3" fmla="*/ 0 w 1676901"/>
                <a:gd name="connsiteY3" fmla="*/ 100620 h 1592067"/>
                <a:gd name="connsiteX4" fmla="*/ 0 w 1676901"/>
                <a:gd name="connsiteY4" fmla="*/ 0 h 1592067"/>
                <a:gd name="connsiteX0" fmla="*/ 0 w 1676901"/>
                <a:gd name="connsiteY0" fmla="*/ 0 h 1600945"/>
                <a:gd name="connsiteX1" fmla="*/ 1676901 w 1676901"/>
                <a:gd name="connsiteY1" fmla="*/ 745725 h 1600945"/>
                <a:gd name="connsiteX2" fmla="*/ 1668023 w 1676901"/>
                <a:gd name="connsiteY2" fmla="*/ 1600945 h 1600945"/>
                <a:gd name="connsiteX3" fmla="*/ 0 w 1676901"/>
                <a:gd name="connsiteY3" fmla="*/ 100620 h 1600945"/>
                <a:gd name="connsiteX4" fmla="*/ 0 w 1676901"/>
                <a:gd name="connsiteY4" fmla="*/ 0 h 1600945"/>
                <a:gd name="connsiteX0" fmla="*/ 0 w 1676901"/>
                <a:gd name="connsiteY0" fmla="*/ 0 h 1618700"/>
                <a:gd name="connsiteX1" fmla="*/ 1676901 w 1676901"/>
                <a:gd name="connsiteY1" fmla="*/ 745725 h 1618700"/>
                <a:gd name="connsiteX2" fmla="*/ 1668023 w 1676901"/>
                <a:gd name="connsiteY2" fmla="*/ 1618700 h 1618700"/>
                <a:gd name="connsiteX3" fmla="*/ 0 w 1676901"/>
                <a:gd name="connsiteY3" fmla="*/ 100620 h 1618700"/>
                <a:gd name="connsiteX4" fmla="*/ 0 w 1676901"/>
                <a:gd name="connsiteY4" fmla="*/ 0 h 161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01" h="1618700">
                  <a:moveTo>
                    <a:pt x="0" y="0"/>
                  </a:moveTo>
                  <a:lnTo>
                    <a:pt x="1676901" y="745725"/>
                  </a:lnTo>
                  <a:cubicBezTo>
                    <a:pt x="1676901" y="1030798"/>
                    <a:pt x="1668023" y="1333627"/>
                    <a:pt x="1668023" y="1618700"/>
                  </a:cubicBezTo>
                  <a:lnTo>
                    <a:pt x="0" y="100620"/>
                  </a:lnTo>
                  <a:lnTo>
                    <a:pt x="0" y="0"/>
                  </a:lnTo>
                  <a:close/>
                </a:path>
              </a:pathLst>
            </a:custGeom>
            <a:gradFill flip="none" rotWithShape="1">
              <a:gsLst>
                <a:gs pos="35000">
                  <a:schemeClr val="accent2">
                    <a:alpha val="0"/>
                  </a:schemeClr>
                </a:gs>
                <a:gs pos="80000">
                  <a:schemeClr val="accent2">
                    <a:alpha val="85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cs typeface="+mn-cs"/>
              </a:endParaRPr>
            </a:p>
          </p:txBody>
        </p:sp>
        <p:sp>
          <p:nvSpPr>
            <p:cNvPr id="139" name="Rectangle 4">
              <a:extLst>
                <a:ext uri="{FF2B5EF4-FFF2-40B4-BE49-F238E27FC236}">
                  <a16:creationId xmlns:a16="http://schemas.microsoft.com/office/drawing/2014/main" id="{5C405B62-2222-4211-BAE2-BB5BEECBC432}"/>
                </a:ext>
              </a:extLst>
            </p:cNvPr>
            <p:cNvSpPr/>
            <p:nvPr/>
          </p:nvSpPr>
          <p:spPr>
            <a:xfrm>
              <a:off x="4572000" y="3731342"/>
              <a:ext cx="1676901" cy="864097"/>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76900"/>
                <a:gd name="connsiteY0" fmla="*/ 35509 h 908486"/>
                <a:gd name="connsiteX1" fmla="*/ 1659145 w 1676900"/>
                <a:gd name="connsiteY1" fmla="*/ 0 h 908486"/>
                <a:gd name="connsiteX2" fmla="*/ 1676900 w 1676900"/>
                <a:gd name="connsiteY2" fmla="*/ 855218 h 908486"/>
                <a:gd name="connsiteX3" fmla="*/ 0 w 1676900"/>
                <a:gd name="connsiteY3" fmla="*/ 908486 h 908486"/>
                <a:gd name="connsiteX4" fmla="*/ 0 w 1676900"/>
                <a:gd name="connsiteY4" fmla="*/ 35509 h 908486"/>
                <a:gd name="connsiteX0" fmla="*/ 0 w 1676900"/>
                <a:gd name="connsiteY0" fmla="*/ 35509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35509 h 855218"/>
                <a:gd name="connsiteX0" fmla="*/ 0 w 1676900"/>
                <a:gd name="connsiteY0" fmla="*/ 8876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8876 h 855218"/>
                <a:gd name="connsiteX0" fmla="*/ 8878 w 1685778"/>
                <a:gd name="connsiteY0" fmla="*/ 8876 h 855218"/>
                <a:gd name="connsiteX1" fmla="*/ 1668023 w 1685778"/>
                <a:gd name="connsiteY1" fmla="*/ 0 h 855218"/>
                <a:gd name="connsiteX2" fmla="*/ 1685778 w 1685778"/>
                <a:gd name="connsiteY2" fmla="*/ 855218 h 855218"/>
                <a:gd name="connsiteX3" fmla="*/ 0 w 1685778"/>
                <a:gd name="connsiteY3" fmla="*/ 153884 h 855218"/>
                <a:gd name="connsiteX4" fmla="*/ 8878 w 1685778"/>
                <a:gd name="connsiteY4" fmla="*/ 8876 h 855218"/>
                <a:gd name="connsiteX0" fmla="*/ 8878 w 1685778"/>
                <a:gd name="connsiteY0" fmla="*/ 26632 h 872974"/>
                <a:gd name="connsiteX1" fmla="*/ 1676901 w 1685778"/>
                <a:gd name="connsiteY1" fmla="*/ 0 h 872974"/>
                <a:gd name="connsiteX2" fmla="*/ 1685778 w 1685778"/>
                <a:gd name="connsiteY2" fmla="*/ 872974 h 872974"/>
                <a:gd name="connsiteX3" fmla="*/ 0 w 1685778"/>
                <a:gd name="connsiteY3" fmla="*/ 171640 h 872974"/>
                <a:gd name="connsiteX4" fmla="*/ 8878 w 1685778"/>
                <a:gd name="connsiteY4" fmla="*/ 26632 h 872974"/>
                <a:gd name="connsiteX0" fmla="*/ 8878 w 1694655"/>
                <a:gd name="connsiteY0" fmla="*/ 26632 h 801953"/>
                <a:gd name="connsiteX1" fmla="*/ 1676901 w 1694655"/>
                <a:gd name="connsiteY1" fmla="*/ 0 h 801953"/>
                <a:gd name="connsiteX2" fmla="*/ 1694655 w 1694655"/>
                <a:gd name="connsiteY2" fmla="*/ 801953 h 801953"/>
                <a:gd name="connsiteX3" fmla="*/ 0 w 1694655"/>
                <a:gd name="connsiteY3" fmla="*/ 171640 h 801953"/>
                <a:gd name="connsiteX4" fmla="*/ 8878 w 1694655"/>
                <a:gd name="connsiteY4" fmla="*/ 26632 h 801953"/>
                <a:gd name="connsiteX0" fmla="*/ 8878 w 1721288"/>
                <a:gd name="connsiteY0" fmla="*/ 26632 h 872974"/>
                <a:gd name="connsiteX1" fmla="*/ 1676901 w 1721288"/>
                <a:gd name="connsiteY1" fmla="*/ 0 h 872974"/>
                <a:gd name="connsiteX2" fmla="*/ 1721288 w 1721288"/>
                <a:gd name="connsiteY2" fmla="*/ 872974 h 872974"/>
                <a:gd name="connsiteX3" fmla="*/ 0 w 1721288"/>
                <a:gd name="connsiteY3" fmla="*/ 171640 h 872974"/>
                <a:gd name="connsiteX4" fmla="*/ 8878 w 1721288"/>
                <a:gd name="connsiteY4" fmla="*/ 26632 h 872974"/>
                <a:gd name="connsiteX0" fmla="*/ 8878 w 1676901"/>
                <a:gd name="connsiteY0" fmla="*/ 26632 h 855219"/>
                <a:gd name="connsiteX1" fmla="*/ 1676901 w 1676901"/>
                <a:gd name="connsiteY1" fmla="*/ 0 h 855219"/>
                <a:gd name="connsiteX2" fmla="*/ 1676900 w 1676901"/>
                <a:gd name="connsiteY2" fmla="*/ 855219 h 855219"/>
                <a:gd name="connsiteX3" fmla="*/ 0 w 1676901"/>
                <a:gd name="connsiteY3" fmla="*/ 171640 h 855219"/>
                <a:gd name="connsiteX4" fmla="*/ 8878 w 1676901"/>
                <a:gd name="connsiteY4" fmla="*/ 26632 h 855219"/>
                <a:gd name="connsiteX0" fmla="*/ 8878 w 1676901"/>
                <a:gd name="connsiteY0" fmla="*/ 26632 h 943996"/>
                <a:gd name="connsiteX1" fmla="*/ 1676901 w 1676901"/>
                <a:gd name="connsiteY1" fmla="*/ 0 h 943996"/>
                <a:gd name="connsiteX2" fmla="*/ 1668023 w 1676901"/>
                <a:gd name="connsiteY2" fmla="*/ 943996 h 943996"/>
                <a:gd name="connsiteX3" fmla="*/ 0 w 1676901"/>
                <a:gd name="connsiteY3" fmla="*/ 171640 h 943996"/>
                <a:gd name="connsiteX4" fmla="*/ 8878 w 1676901"/>
                <a:gd name="connsiteY4" fmla="*/ 26632 h 94399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01" h="864097">
                  <a:moveTo>
                    <a:pt x="8878" y="26632"/>
                  </a:moveTo>
                  <a:lnTo>
                    <a:pt x="1676901" y="0"/>
                  </a:lnTo>
                  <a:cubicBezTo>
                    <a:pt x="1676901" y="285073"/>
                    <a:pt x="1659145" y="579024"/>
                    <a:pt x="1659145" y="864097"/>
                  </a:cubicBezTo>
                  <a:lnTo>
                    <a:pt x="0" y="171640"/>
                  </a:lnTo>
                  <a:lnTo>
                    <a:pt x="8878" y="26632"/>
                  </a:lnTo>
                  <a:close/>
                </a:path>
              </a:pathLst>
            </a:custGeom>
            <a:gradFill flip="none" rotWithShape="1">
              <a:gsLst>
                <a:gs pos="50000">
                  <a:schemeClr val="accent2">
                    <a:alpha val="0"/>
                  </a:schemeClr>
                </a:gs>
                <a:gs pos="80000">
                  <a:schemeClr val="accent2">
                    <a:alpha val="85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cs typeface="+mn-cs"/>
              </a:endParaRPr>
            </a:p>
          </p:txBody>
        </p:sp>
        <p:sp>
          <p:nvSpPr>
            <p:cNvPr id="140" name="Rectangle 3">
              <a:extLst>
                <a:ext uri="{FF2B5EF4-FFF2-40B4-BE49-F238E27FC236}">
                  <a16:creationId xmlns:a16="http://schemas.microsoft.com/office/drawing/2014/main" id="{0F53BDC8-BB47-4B88-A424-138575831493}"/>
                </a:ext>
              </a:extLst>
            </p:cNvPr>
            <p:cNvSpPr/>
            <p:nvPr/>
          </p:nvSpPr>
          <p:spPr>
            <a:xfrm>
              <a:off x="6228184" y="1844824"/>
              <a:ext cx="4451928" cy="8640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cs typeface="+mn-cs"/>
              </a:endParaRPr>
            </a:p>
          </p:txBody>
        </p:sp>
        <p:sp>
          <p:nvSpPr>
            <p:cNvPr id="141" name="Rectangle 4">
              <a:extLst>
                <a:ext uri="{FF2B5EF4-FFF2-40B4-BE49-F238E27FC236}">
                  <a16:creationId xmlns:a16="http://schemas.microsoft.com/office/drawing/2014/main" id="{C32D694A-4F8E-4667-BD37-3A1CDD8D4AD9}"/>
                </a:ext>
              </a:extLst>
            </p:cNvPr>
            <p:cNvSpPr/>
            <p:nvPr/>
          </p:nvSpPr>
          <p:spPr>
            <a:xfrm>
              <a:off x="4577918" y="1844826"/>
              <a:ext cx="1668022" cy="1822884"/>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68022"/>
                <a:gd name="connsiteY0" fmla="*/ 1713390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13390 h 1849518"/>
                <a:gd name="connsiteX0" fmla="*/ 0 w 1668022"/>
                <a:gd name="connsiteY0" fmla="*/ 1713390 h 1787374"/>
                <a:gd name="connsiteX1" fmla="*/ 1650267 w 1668022"/>
                <a:gd name="connsiteY1" fmla="*/ 0 h 1787374"/>
                <a:gd name="connsiteX2" fmla="*/ 1668022 w 1668022"/>
                <a:gd name="connsiteY2" fmla="*/ 855218 h 1787374"/>
                <a:gd name="connsiteX3" fmla="*/ 26633 w 1668022"/>
                <a:gd name="connsiteY3" fmla="*/ 1787374 h 1787374"/>
                <a:gd name="connsiteX4" fmla="*/ 0 w 1668022"/>
                <a:gd name="connsiteY4" fmla="*/ 1713390 h 1787374"/>
                <a:gd name="connsiteX0" fmla="*/ 0 w 1668022"/>
                <a:gd name="connsiteY0" fmla="*/ 1713390 h 1805129"/>
                <a:gd name="connsiteX1" fmla="*/ 1650267 w 1668022"/>
                <a:gd name="connsiteY1" fmla="*/ 0 h 1805129"/>
                <a:gd name="connsiteX2" fmla="*/ 1668022 w 1668022"/>
                <a:gd name="connsiteY2" fmla="*/ 855218 h 1805129"/>
                <a:gd name="connsiteX3" fmla="*/ 35511 w 1668022"/>
                <a:gd name="connsiteY3" fmla="*/ 1805129 h 1805129"/>
                <a:gd name="connsiteX4" fmla="*/ 0 w 1668022"/>
                <a:gd name="connsiteY4" fmla="*/ 1713390 h 1805129"/>
                <a:gd name="connsiteX0" fmla="*/ 0 w 1668022"/>
                <a:gd name="connsiteY0" fmla="*/ 1713390 h 1822885"/>
                <a:gd name="connsiteX1" fmla="*/ 1650267 w 1668022"/>
                <a:gd name="connsiteY1" fmla="*/ 0 h 1822885"/>
                <a:gd name="connsiteX2" fmla="*/ 1668022 w 1668022"/>
                <a:gd name="connsiteY2" fmla="*/ 855218 h 1822885"/>
                <a:gd name="connsiteX3" fmla="*/ 35511 w 1668022"/>
                <a:gd name="connsiteY3" fmla="*/ 1822885 h 1822885"/>
                <a:gd name="connsiteX4" fmla="*/ 0 w 1668022"/>
                <a:gd name="connsiteY4" fmla="*/ 1713390 h 1822885"/>
                <a:gd name="connsiteX0" fmla="*/ 0 w 1668022"/>
                <a:gd name="connsiteY0" fmla="*/ 1702959 h 1812454"/>
                <a:gd name="connsiteX1" fmla="*/ 1657230 w 1668022"/>
                <a:gd name="connsiteY1" fmla="*/ 0 h 1812454"/>
                <a:gd name="connsiteX2" fmla="*/ 1668022 w 1668022"/>
                <a:gd name="connsiteY2" fmla="*/ 844787 h 1812454"/>
                <a:gd name="connsiteX3" fmla="*/ 35511 w 1668022"/>
                <a:gd name="connsiteY3" fmla="*/ 1812454 h 1812454"/>
                <a:gd name="connsiteX4" fmla="*/ 0 w 1668022"/>
                <a:gd name="connsiteY4" fmla="*/ 1702959 h 1812454"/>
                <a:gd name="connsiteX0" fmla="*/ 0 w 1668022"/>
                <a:gd name="connsiteY0" fmla="*/ 1720343 h 1829838"/>
                <a:gd name="connsiteX1" fmla="*/ 1664192 w 1668022"/>
                <a:gd name="connsiteY1" fmla="*/ 0 h 1829838"/>
                <a:gd name="connsiteX2" fmla="*/ 1668022 w 1668022"/>
                <a:gd name="connsiteY2" fmla="*/ 862171 h 1829838"/>
                <a:gd name="connsiteX3" fmla="*/ 35511 w 1668022"/>
                <a:gd name="connsiteY3" fmla="*/ 1829838 h 1829838"/>
                <a:gd name="connsiteX4" fmla="*/ 0 w 1668022"/>
                <a:gd name="connsiteY4" fmla="*/ 1720343 h 1829838"/>
                <a:gd name="connsiteX0" fmla="*/ 0 w 1668022"/>
                <a:gd name="connsiteY0" fmla="*/ 1713389 h 1822884"/>
                <a:gd name="connsiteX1" fmla="*/ 1664192 w 1668022"/>
                <a:gd name="connsiteY1" fmla="*/ 0 h 1822884"/>
                <a:gd name="connsiteX2" fmla="*/ 1668022 w 1668022"/>
                <a:gd name="connsiteY2" fmla="*/ 855217 h 1822884"/>
                <a:gd name="connsiteX3" fmla="*/ 35511 w 1668022"/>
                <a:gd name="connsiteY3" fmla="*/ 1822884 h 1822884"/>
                <a:gd name="connsiteX4" fmla="*/ 0 w 1668022"/>
                <a:gd name="connsiteY4" fmla="*/ 1713389 h 1822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8022" h="1822884">
                  <a:moveTo>
                    <a:pt x="0" y="1713389"/>
                  </a:moveTo>
                  <a:lnTo>
                    <a:pt x="1664192" y="0"/>
                  </a:lnTo>
                  <a:cubicBezTo>
                    <a:pt x="1665469" y="287390"/>
                    <a:pt x="1666745" y="567827"/>
                    <a:pt x="1668022" y="855217"/>
                  </a:cubicBezTo>
                  <a:lnTo>
                    <a:pt x="35511" y="1822884"/>
                  </a:lnTo>
                  <a:lnTo>
                    <a:pt x="0" y="1713389"/>
                  </a:lnTo>
                  <a:close/>
                </a:path>
              </a:pathLst>
            </a:custGeom>
            <a:gradFill flip="none" rotWithShape="1">
              <a:gsLst>
                <a:gs pos="35000">
                  <a:schemeClr val="accent2">
                    <a:alpha val="0"/>
                  </a:schemeClr>
                </a:gs>
                <a:gs pos="80000">
                  <a:schemeClr val="accent2">
                    <a:alpha val="8500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cs typeface="+mn-cs"/>
              </a:endParaRPr>
            </a:p>
          </p:txBody>
        </p:sp>
        <p:sp>
          <p:nvSpPr>
            <p:cNvPr id="142" name="Rectangle 6">
              <a:extLst>
                <a:ext uri="{FF2B5EF4-FFF2-40B4-BE49-F238E27FC236}">
                  <a16:creationId xmlns:a16="http://schemas.microsoft.com/office/drawing/2014/main" id="{89A65409-85A6-451B-A3FC-647C85BC3EB4}"/>
                </a:ext>
              </a:extLst>
            </p:cNvPr>
            <p:cNvSpPr/>
            <p:nvPr/>
          </p:nvSpPr>
          <p:spPr>
            <a:xfrm>
              <a:off x="6228184" y="2787832"/>
              <a:ext cx="4451928" cy="8640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cs typeface="+mn-cs"/>
              </a:endParaRPr>
            </a:p>
          </p:txBody>
        </p:sp>
        <p:sp>
          <p:nvSpPr>
            <p:cNvPr id="143" name="Rectangle 7">
              <a:extLst>
                <a:ext uri="{FF2B5EF4-FFF2-40B4-BE49-F238E27FC236}">
                  <a16:creationId xmlns:a16="http://schemas.microsoft.com/office/drawing/2014/main" id="{1EBE4FE3-DFAB-4EE0-87EC-D5D8D2DD3BE4}"/>
                </a:ext>
              </a:extLst>
            </p:cNvPr>
            <p:cNvSpPr/>
            <p:nvPr/>
          </p:nvSpPr>
          <p:spPr>
            <a:xfrm>
              <a:off x="6228184" y="3730840"/>
              <a:ext cx="4451928" cy="86409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cs typeface="+mn-cs"/>
              </a:endParaRPr>
            </a:p>
          </p:txBody>
        </p:sp>
        <p:sp>
          <p:nvSpPr>
            <p:cNvPr id="144" name="Rectangle 8">
              <a:extLst>
                <a:ext uri="{FF2B5EF4-FFF2-40B4-BE49-F238E27FC236}">
                  <a16:creationId xmlns:a16="http://schemas.microsoft.com/office/drawing/2014/main" id="{EA990B07-924D-4072-BF5F-799450FC5D40}"/>
                </a:ext>
              </a:extLst>
            </p:cNvPr>
            <p:cNvSpPr/>
            <p:nvPr/>
          </p:nvSpPr>
          <p:spPr>
            <a:xfrm>
              <a:off x="6228184" y="4673848"/>
              <a:ext cx="4451928" cy="11215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cs typeface="+mn-cs"/>
              </a:endParaRPr>
            </a:p>
          </p:txBody>
        </p:sp>
        <p:sp>
          <p:nvSpPr>
            <p:cNvPr id="145" name="Rectangle 4">
              <a:extLst>
                <a:ext uri="{FF2B5EF4-FFF2-40B4-BE49-F238E27FC236}">
                  <a16:creationId xmlns:a16="http://schemas.microsoft.com/office/drawing/2014/main" id="{C78DE2E4-F64B-45EE-86DC-664FCD4A30D7}"/>
                </a:ext>
              </a:extLst>
            </p:cNvPr>
            <p:cNvSpPr/>
            <p:nvPr/>
          </p:nvSpPr>
          <p:spPr>
            <a:xfrm>
              <a:off x="4567071" y="2791036"/>
              <a:ext cx="1685778" cy="1002679"/>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778" h="1002679">
                  <a:moveTo>
                    <a:pt x="0" y="905521"/>
                  </a:moveTo>
                  <a:lnTo>
                    <a:pt x="1668023" y="0"/>
                  </a:lnTo>
                  <a:lnTo>
                    <a:pt x="1685778" y="855218"/>
                  </a:lnTo>
                  <a:lnTo>
                    <a:pt x="8878" y="908486"/>
                  </a:lnTo>
                  <a:cubicBezTo>
                    <a:pt x="8878" y="573106"/>
                    <a:pt x="0" y="1240901"/>
                    <a:pt x="0" y="905521"/>
                  </a:cubicBezTo>
                  <a:close/>
                </a:path>
              </a:pathLst>
            </a:custGeom>
            <a:gradFill flip="none" rotWithShape="1">
              <a:gsLst>
                <a:gs pos="50000">
                  <a:schemeClr val="accent2">
                    <a:alpha val="0"/>
                  </a:schemeClr>
                </a:gs>
                <a:gs pos="80000">
                  <a:schemeClr val="accent2">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cs typeface="+mn-cs"/>
              </a:endParaRPr>
            </a:p>
          </p:txBody>
        </p:sp>
      </p:grpSp>
      <p:grpSp>
        <p:nvGrpSpPr>
          <p:cNvPr id="3" name="Group 13">
            <a:extLst>
              <a:ext uri="{FF2B5EF4-FFF2-40B4-BE49-F238E27FC236}">
                <a16:creationId xmlns:a16="http://schemas.microsoft.com/office/drawing/2014/main" id="{82BC4138-5994-42FC-A239-BE0C45AF5050}"/>
              </a:ext>
            </a:extLst>
          </p:cNvPr>
          <p:cNvGrpSpPr/>
          <p:nvPr/>
        </p:nvGrpSpPr>
        <p:grpSpPr>
          <a:xfrm flipH="1">
            <a:off x="1514" y="2479104"/>
            <a:ext cx="4585742" cy="3033013"/>
            <a:chOff x="4474601" y="1837871"/>
            <a:chExt cx="6121796" cy="3844051"/>
          </a:xfrm>
        </p:grpSpPr>
        <p:sp>
          <p:nvSpPr>
            <p:cNvPr id="147" name="Rectangle 4">
              <a:extLst>
                <a:ext uri="{FF2B5EF4-FFF2-40B4-BE49-F238E27FC236}">
                  <a16:creationId xmlns:a16="http://schemas.microsoft.com/office/drawing/2014/main" id="{8533AFF7-CA26-4BF6-8632-7EEAEF16153F}"/>
                </a:ext>
              </a:extLst>
            </p:cNvPr>
            <p:cNvSpPr/>
            <p:nvPr/>
          </p:nvSpPr>
          <p:spPr>
            <a:xfrm>
              <a:off x="4488401" y="3845769"/>
              <a:ext cx="1676901" cy="1836153"/>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76900"/>
                <a:gd name="connsiteY0" fmla="*/ 35509 h 908486"/>
                <a:gd name="connsiteX1" fmla="*/ 1659145 w 1676900"/>
                <a:gd name="connsiteY1" fmla="*/ 0 h 908486"/>
                <a:gd name="connsiteX2" fmla="*/ 1676900 w 1676900"/>
                <a:gd name="connsiteY2" fmla="*/ 855218 h 908486"/>
                <a:gd name="connsiteX3" fmla="*/ 0 w 1676900"/>
                <a:gd name="connsiteY3" fmla="*/ 908486 h 908486"/>
                <a:gd name="connsiteX4" fmla="*/ 0 w 1676900"/>
                <a:gd name="connsiteY4" fmla="*/ 35509 h 908486"/>
                <a:gd name="connsiteX0" fmla="*/ 0 w 1676900"/>
                <a:gd name="connsiteY0" fmla="*/ 35509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35509 h 855218"/>
                <a:gd name="connsiteX0" fmla="*/ 0 w 1676900"/>
                <a:gd name="connsiteY0" fmla="*/ 8876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8876 h 855218"/>
                <a:gd name="connsiteX0" fmla="*/ 8878 w 1685778"/>
                <a:gd name="connsiteY0" fmla="*/ 8876 h 855218"/>
                <a:gd name="connsiteX1" fmla="*/ 1668023 w 1685778"/>
                <a:gd name="connsiteY1" fmla="*/ 0 h 855218"/>
                <a:gd name="connsiteX2" fmla="*/ 1685778 w 1685778"/>
                <a:gd name="connsiteY2" fmla="*/ 855218 h 855218"/>
                <a:gd name="connsiteX3" fmla="*/ 0 w 1685778"/>
                <a:gd name="connsiteY3" fmla="*/ 153884 h 855218"/>
                <a:gd name="connsiteX4" fmla="*/ 8878 w 1685778"/>
                <a:gd name="connsiteY4" fmla="*/ 8876 h 855218"/>
                <a:gd name="connsiteX0" fmla="*/ 8878 w 1685778"/>
                <a:gd name="connsiteY0" fmla="*/ 26632 h 872974"/>
                <a:gd name="connsiteX1" fmla="*/ 1676901 w 1685778"/>
                <a:gd name="connsiteY1" fmla="*/ 0 h 872974"/>
                <a:gd name="connsiteX2" fmla="*/ 1685778 w 1685778"/>
                <a:gd name="connsiteY2" fmla="*/ 872974 h 872974"/>
                <a:gd name="connsiteX3" fmla="*/ 0 w 1685778"/>
                <a:gd name="connsiteY3" fmla="*/ 171640 h 872974"/>
                <a:gd name="connsiteX4" fmla="*/ 8878 w 1685778"/>
                <a:gd name="connsiteY4" fmla="*/ 26632 h 872974"/>
                <a:gd name="connsiteX0" fmla="*/ 8878 w 1694655"/>
                <a:gd name="connsiteY0" fmla="*/ 26632 h 801953"/>
                <a:gd name="connsiteX1" fmla="*/ 1676901 w 1694655"/>
                <a:gd name="connsiteY1" fmla="*/ 0 h 801953"/>
                <a:gd name="connsiteX2" fmla="*/ 1694655 w 1694655"/>
                <a:gd name="connsiteY2" fmla="*/ 801953 h 801953"/>
                <a:gd name="connsiteX3" fmla="*/ 0 w 1694655"/>
                <a:gd name="connsiteY3" fmla="*/ 171640 h 801953"/>
                <a:gd name="connsiteX4" fmla="*/ 8878 w 1694655"/>
                <a:gd name="connsiteY4" fmla="*/ 26632 h 801953"/>
                <a:gd name="connsiteX0" fmla="*/ 8878 w 1721288"/>
                <a:gd name="connsiteY0" fmla="*/ 26632 h 872974"/>
                <a:gd name="connsiteX1" fmla="*/ 1676901 w 1721288"/>
                <a:gd name="connsiteY1" fmla="*/ 0 h 872974"/>
                <a:gd name="connsiteX2" fmla="*/ 1721288 w 1721288"/>
                <a:gd name="connsiteY2" fmla="*/ 872974 h 872974"/>
                <a:gd name="connsiteX3" fmla="*/ 0 w 1721288"/>
                <a:gd name="connsiteY3" fmla="*/ 171640 h 872974"/>
                <a:gd name="connsiteX4" fmla="*/ 8878 w 1721288"/>
                <a:gd name="connsiteY4" fmla="*/ 26632 h 872974"/>
                <a:gd name="connsiteX0" fmla="*/ 8878 w 1676901"/>
                <a:gd name="connsiteY0" fmla="*/ 26632 h 855219"/>
                <a:gd name="connsiteX1" fmla="*/ 1676901 w 1676901"/>
                <a:gd name="connsiteY1" fmla="*/ 0 h 855219"/>
                <a:gd name="connsiteX2" fmla="*/ 1676900 w 1676901"/>
                <a:gd name="connsiteY2" fmla="*/ 855219 h 855219"/>
                <a:gd name="connsiteX3" fmla="*/ 0 w 1676901"/>
                <a:gd name="connsiteY3" fmla="*/ 171640 h 855219"/>
                <a:gd name="connsiteX4" fmla="*/ 8878 w 1676901"/>
                <a:gd name="connsiteY4" fmla="*/ 26632 h 855219"/>
                <a:gd name="connsiteX0" fmla="*/ 8878 w 1676901"/>
                <a:gd name="connsiteY0" fmla="*/ 26632 h 943996"/>
                <a:gd name="connsiteX1" fmla="*/ 1676901 w 1676901"/>
                <a:gd name="connsiteY1" fmla="*/ 0 h 943996"/>
                <a:gd name="connsiteX2" fmla="*/ 1668023 w 1676901"/>
                <a:gd name="connsiteY2" fmla="*/ 943996 h 943996"/>
                <a:gd name="connsiteX3" fmla="*/ 0 w 1676901"/>
                <a:gd name="connsiteY3" fmla="*/ 171640 h 943996"/>
                <a:gd name="connsiteX4" fmla="*/ 8878 w 1676901"/>
                <a:gd name="connsiteY4" fmla="*/ 26632 h 94399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 name="connsiteX0" fmla="*/ 8878 w 1676901"/>
                <a:gd name="connsiteY0" fmla="*/ 26632 h 997262"/>
                <a:gd name="connsiteX1" fmla="*/ 1676901 w 1676901"/>
                <a:gd name="connsiteY1" fmla="*/ 0 h 997262"/>
                <a:gd name="connsiteX2" fmla="*/ 1641390 w 1676901"/>
                <a:gd name="connsiteY2" fmla="*/ 997262 h 997262"/>
                <a:gd name="connsiteX3" fmla="*/ 0 w 1676901"/>
                <a:gd name="connsiteY3" fmla="*/ 171640 h 997262"/>
                <a:gd name="connsiteX4" fmla="*/ 8878 w 1676901"/>
                <a:gd name="connsiteY4" fmla="*/ 26632 h 997262"/>
                <a:gd name="connsiteX0" fmla="*/ 8878 w 1676901"/>
                <a:gd name="connsiteY0" fmla="*/ 26632 h 855219"/>
                <a:gd name="connsiteX1" fmla="*/ 1676901 w 1676901"/>
                <a:gd name="connsiteY1" fmla="*/ 0 h 855219"/>
                <a:gd name="connsiteX2" fmla="*/ 1650267 w 1676901"/>
                <a:gd name="connsiteY2" fmla="*/ 855219 h 855219"/>
                <a:gd name="connsiteX3" fmla="*/ 0 w 1676901"/>
                <a:gd name="connsiteY3" fmla="*/ 171640 h 855219"/>
                <a:gd name="connsiteX4" fmla="*/ 8878 w 1676901"/>
                <a:gd name="connsiteY4" fmla="*/ 26632 h 855219"/>
                <a:gd name="connsiteX0" fmla="*/ 8878 w 1676901"/>
                <a:gd name="connsiteY0" fmla="*/ 26632 h 935118"/>
                <a:gd name="connsiteX1" fmla="*/ 1676901 w 1676901"/>
                <a:gd name="connsiteY1" fmla="*/ 0 h 935118"/>
                <a:gd name="connsiteX2" fmla="*/ 1668023 w 1676901"/>
                <a:gd name="connsiteY2" fmla="*/ 935118 h 935118"/>
                <a:gd name="connsiteX3" fmla="*/ 0 w 1676901"/>
                <a:gd name="connsiteY3" fmla="*/ 171640 h 935118"/>
                <a:gd name="connsiteX4" fmla="*/ 8878 w 1676901"/>
                <a:gd name="connsiteY4" fmla="*/ 26632 h 935118"/>
                <a:gd name="connsiteX0" fmla="*/ 8878 w 1676901"/>
                <a:gd name="connsiteY0" fmla="*/ 26632 h 855219"/>
                <a:gd name="connsiteX1" fmla="*/ 1676901 w 1676901"/>
                <a:gd name="connsiteY1" fmla="*/ 0 h 855219"/>
                <a:gd name="connsiteX2" fmla="*/ 1659145 w 1676901"/>
                <a:gd name="connsiteY2" fmla="*/ 855219 h 855219"/>
                <a:gd name="connsiteX3" fmla="*/ 0 w 1676901"/>
                <a:gd name="connsiteY3" fmla="*/ 171640 h 855219"/>
                <a:gd name="connsiteX4" fmla="*/ 8878 w 1676901"/>
                <a:gd name="connsiteY4" fmla="*/ 26632 h 855219"/>
                <a:gd name="connsiteX0" fmla="*/ 8878 w 1676901"/>
                <a:gd name="connsiteY0" fmla="*/ 26632 h 864097"/>
                <a:gd name="connsiteX1" fmla="*/ 1676901 w 1676901"/>
                <a:gd name="connsiteY1" fmla="*/ 0 h 864097"/>
                <a:gd name="connsiteX2" fmla="*/ 1668023 w 1676901"/>
                <a:gd name="connsiteY2" fmla="*/ 864097 h 864097"/>
                <a:gd name="connsiteX3" fmla="*/ 0 w 1676901"/>
                <a:gd name="connsiteY3" fmla="*/ 171640 h 864097"/>
                <a:gd name="connsiteX4" fmla="*/ 8878 w 1676901"/>
                <a:gd name="connsiteY4" fmla="*/ 26632 h 864097"/>
                <a:gd name="connsiteX0" fmla="*/ 8878 w 1676901"/>
                <a:gd name="connsiteY0" fmla="*/ 26632 h 642156"/>
                <a:gd name="connsiteX1" fmla="*/ 1676901 w 1676901"/>
                <a:gd name="connsiteY1" fmla="*/ 0 h 642156"/>
                <a:gd name="connsiteX2" fmla="*/ 1659145 w 1676901"/>
                <a:gd name="connsiteY2" fmla="*/ 642156 h 642156"/>
                <a:gd name="connsiteX3" fmla="*/ 0 w 1676901"/>
                <a:gd name="connsiteY3" fmla="*/ 171640 h 642156"/>
                <a:gd name="connsiteX4" fmla="*/ 8878 w 1676901"/>
                <a:gd name="connsiteY4" fmla="*/ 26632 h 64215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 name="connsiteX0" fmla="*/ 8878 w 1676901"/>
                <a:gd name="connsiteY0" fmla="*/ 26632 h 943996"/>
                <a:gd name="connsiteX1" fmla="*/ 1676901 w 1676901"/>
                <a:gd name="connsiteY1" fmla="*/ 0 h 943996"/>
                <a:gd name="connsiteX2" fmla="*/ 1659145 w 1676901"/>
                <a:gd name="connsiteY2" fmla="*/ 943996 h 943996"/>
                <a:gd name="connsiteX3" fmla="*/ 0 w 1676901"/>
                <a:gd name="connsiteY3" fmla="*/ 171640 h 943996"/>
                <a:gd name="connsiteX4" fmla="*/ 8878 w 1676901"/>
                <a:gd name="connsiteY4" fmla="*/ 26632 h 943996"/>
                <a:gd name="connsiteX0" fmla="*/ 8878 w 1676901"/>
                <a:gd name="connsiteY0" fmla="*/ 26632 h 872975"/>
                <a:gd name="connsiteX1" fmla="*/ 1676901 w 1676901"/>
                <a:gd name="connsiteY1" fmla="*/ 0 h 872975"/>
                <a:gd name="connsiteX2" fmla="*/ 1668022 w 1676901"/>
                <a:gd name="connsiteY2" fmla="*/ 872975 h 872975"/>
                <a:gd name="connsiteX3" fmla="*/ 0 w 1676901"/>
                <a:gd name="connsiteY3" fmla="*/ 171640 h 872975"/>
                <a:gd name="connsiteX4" fmla="*/ 8878 w 1676901"/>
                <a:gd name="connsiteY4" fmla="*/ 26632 h 872975"/>
                <a:gd name="connsiteX0" fmla="*/ 0 w 1676901"/>
                <a:gd name="connsiteY0" fmla="*/ 0 h 1618700"/>
                <a:gd name="connsiteX1" fmla="*/ 1676901 w 1676901"/>
                <a:gd name="connsiteY1" fmla="*/ 745725 h 1618700"/>
                <a:gd name="connsiteX2" fmla="*/ 1668022 w 1676901"/>
                <a:gd name="connsiteY2" fmla="*/ 1618700 h 1618700"/>
                <a:gd name="connsiteX3" fmla="*/ 0 w 1676901"/>
                <a:gd name="connsiteY3" fmla="*/ 917365 h 1618700"/>
                <a:gd name="connsiteX4" fmla="*/ 0 w 1676901"/>
                <a:gd name="connsiteY4" fmla="*/ 0 h 1618700"/>
                <a:gd name="connsiteX0" fmla="*/ 0 w 1676901"/>
                <a:gd name="connsiteY0" fmla="*/ 0 h 1618700"/>
                <a:gd name="connsiteX1" fmla="*/ 1676901 w 1676901"/>
                <a:gd name="connsiteY1" fmla="*/ 745725 h 1618700"/>
                <a:gd name="connsiteX2" fmla="*/ 1668022 w 1676901"/>
                <a:gd name="connsiteY2" fmla="*/ 1618700 h 1618700"/>
                <a:gd name="connsiteX3" fmla="*/ 0 w 1676901"/>
                <a:gd name="connsiteY3" fmla="*/ 100620 h 1618700"/>
                <a:gd name="connsiteX4" fmla="*/ 0 w 1676901"/>
                <a:gd name="connsiteY4" fmla="*/ 0 h 1618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01" h="1618700">
                  <a:moveTo>
                    <a:pt x="0" y="0"/>
                  </a:moveTo>
                  <a:lnTo>
                    <a:pt x="1676901" y="745725"/>
                  </a:lnTo>
                  <a:cubicBezTo>
                    <a:pt x="1676901" y="1030798"/>
                    <a:pt x="1668022" y="1333627"/>
                    <a:pt x="1668022" y="1618700"/>
                  </a:cubicBezTo>
                  <a:lnTo>
                    <a:pt x="0" y="100620"/>
                  </a:lnTo>
                  <a:lnTo>
                    <a:pt x="0" y="0"/>
                  </a:lnTo>
                  <a:close/>
                </a:path>
              </a:pathLst>
            </a:custGeom>
            <a:gradFill flip="none" rotWithShape="1">
              <a:gsLst>
                <a:gs pos="35000">
                  <a:schemeClr val="accent3">
                    <a:alpha val="0"/>
                  </a:schemeClr>
                </a:gs>
                <a:gs pos="80000">
                  <a:schemeClr val="accent3">
                    <a:alpha val="85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cs typeface="+mn-cs"/>
              </a:endParaRPr>
            </a:p>
          </p:txBody>
        </p:sp>
        <p:sp>
          <p:nvSpPr>
            <p:cNvPr id="148" name="Rectangle 4">
              <a:extLst>
                <a:ext uri="{FF2B5EF4-FFF2-40B4-BE49-F238E27FC236}">
                  <a16:creationId xmlns:a16="http://schemas.microsoft.com/office/drawing/2014/main" id="{2750980E-26D9-4BEA-A813-CB0ACA2952C6}"/>
                </a:ext>
              </a:extLst>
            </p:cNvPr>
            <p:cNvSpPr/>
            <p:nvPr/>
          </p:nvSpPr>
          <p:spPr>
            <a:xfrm>
              <a:off x="4479520" y="3731342"/>
              <a:ext cx="1676901" cy="864097"/>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76900"/>
                <a:gd name="connsiteY0" fmla="*/ 35509 h 908486"/>
                <a:gd name="connsiteX1" fmla="*/ 1659145 w 1676900"/>
                <a:gd name="connsiteY1" fmla="*/ 0 h 908486"/>
                <a:gd name="connsiteX2" fmla="*/ 1676900 w 1676900"/>
                <a:gd name="connsiteY2" fmla="*/ 855218 h 908486"/>
                <a:gd name="connsiteX3" fmla="*/ 0 w 1676900"/>
                <a:gd name="connsiteY3" fmla="*/ 908486 h 908486"/>
                <a:gd name="connsiteX4" fmla="*/ 0 w 1676900"/>
                <a:gd name="connsiteY4" fmla="*/ 35509 h 908486"/>
                <a:gd name="connsiteX0" fmla="*/ 0 w 1676900"/>
                <a:gd name="connsiteY0" fmla="*/ 35509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35509 h 855218"/>
                <a:gd name="connsiteX0" fmla="*/ 0 w 1676900"/>
                <a:gd name="connsiteY0" fmla="*/ 8876 h 855218"/>
                <a:gd name="connsiteX1" fmla="*/ 1659145 w 1676900"/>
                <a:gd name="connsiteY1" fmla="*/ 0 h 855218"/>
                <a:gd name="connsiteX2" fmla="*/ 1676900 w 1676900"/>
                <a:gd name="connsiteY2" fmla="*/ 855218 h 855218"/>
                <a:gd name="connsiteX3" fmla="*/ 26633 w 1676900"/>
                <a:gd name="connsiteY3" fmla="*/ 198272 h 855218"/>
                <a:gd name="connsiteX4" fmla="*/ 0 w 1676900"/>
                <a:gd name="connsiteY4" fmla="*/ 8876 h 855218"/>
                <a:gd name="connsiteX0" fmla="*/ 8878 w 1685778"/>
                <a:gd name="connsiteY0" fmla="*/ 8876 h 855218"/>
                <a:gd name="connsiteX1" fmla="*/ 1668023 w 1685778"/>
                <a:gd name="connsiteY1" fmla="*/ 0 h 855218"/>
                <a:gd name="connsiteX2" fmla="*/ 1685778 w 1685778"/>
                <a:gd name="connsiteY2" fmla="*/ 855218 h 855218"/>
                <a:gd name="connsiteX3" fmla="*/ 0 w 1685778"/>
                <a:gd name="connsiteY3" fmla="*/ 153884 h 855218"/>
                <a:gd name="connsiteX4" fmla="*/ 8878 w 1685778"/>
                <a:gd name="connsiteY4" fmla="*/ 8876 h 855218"/>
                <a:gd name="connsiteX0" fmla="*/ 8878 w 1685778"/>
                <a:gd name="connsiteY0" fmla="*/ 26632 h 872974"/>
                <a:gd name="connsiteX1" fmla="*/ 1676901 w 1685778"/>
                <a:gd name="connsiteY1" fmla="*/ 0 h 872974"/>
                <a:gd name="connsiteX2" fmla="*/ 1685778 w 1685778"/>
                <a:gd name="connsiteY2" fmla="*/ 872974 h 872974"/>
                <a:gd name="connsiteX3" fmla="*/ 0 w 1685778"/>
                <a:gd name="connsiteY3" fmla="*/ 171640 h 872974"/>
                <a:gd name="connsiteX4" fmla="*/ 8878 w 1685778"/>
                <a:gd name="connsiteY4" fmla="*/ 26632 h 872974"/>
                <a:gd name="connsiteX0" fmla="*/ 8878 w 1694655"/>
                <a:gd name="connsiteY0" fmla="*/ 26632 h 801953"/>
                <a:gd name="connsiteX1" fmla="*/ 1676901 w 1694655"/>
                <a:gd name="connsiteY1" fmla="*/ 0 h 801953"/>
                <a:gd name="connsiteX2" fmla="*/ 1694655 w 1694655"/>
                <a:gd name="connsiteY2" fmla="*/ 801953 h 801953"/>
                <a:gd name="connsiteX3" fmla="*/ 0 w 1694655"/>
                <a:gd name="connsiteY3" fmla="*/ 171640 h 801953"/>
                <a:gd name="connsiteX4" fmla="*/ 8878 w 1694655"/>
                <a:gd name="connsiteY4" fmla="*/ 26632 h 801953"/>
                <a:gd name="connsiteX0" fmla="*/ 8878 w 1721288"/>
                <a:gd name="connsiteY0" fmla="*/ 26632 h 872974"/>
                <a:gd name="connsiteX1" fmla="*/ 1676901 w 1721288"/>
                <a:gd name="connsiteY1" fmla="*/ 0 h 872974"/>
                <a:gd name="connsiteX2" fmla="*/ 1721288 w 1721288"/>
                <a:gd name="connsiteY2" fmla="*/ 872974 h 872974"/>
                <a:gd name="connsiteX3" fmla="*/ 0 w 1721288"/>
                <a:gd name="connsiteY3" fmla="*/ 171640 h 872974"/>
                <a:gd name="connsiteX4" fmla="*/ 8878 w 1721288"/>
                <a:gd name="connsiteY4" fmla="*/ 26632 h 872974"/>
                <a:gd name="connsiteX0" fmla="*/ 8878 w 1676901"/>
                <a:gd name="connsiteY0" fmla="*/ 26632 h 855219"/>
                <a:gd name="connsiteX1" fmla="*/ 1676901 w 1676901"/>
                <a:gd name="connsiteY1" fmla="*/ 0 h 855219"/>
                <a:gd name="connsiteX2" fmla="*/ 1676900 w 1676901"/>
                <a:gd name="connsiteY2" fmla="*/ 855219 h 855219"/>
                <a:gd name="connsiteX3" fmla="*/ 0 w 1676901"/>
                <a:gd name="connsiteY3" fmla="*/ 171640 h 855219"/>
                <a:gd name="connsiteX4" fmla="*/ 8878 w 1676901"/>
                <a:gd name="connsiteY4" fmla="*/ 26632 h 855219"/>
                <a:gd name="connsiteX0" fmla="*/ 8878 w 1676901"/>
                <a:gd name="connsiteY0" fmla="*/ 26632 h 943996"/>
                <a:gd name="connsiteX1" fmla="*/ 1676901 w 1676901"/>
                <a:gd name="connsiteY1" fmla="*/ 0 h 943996"/>
                <a:gd name="connsiteX2" fmla="*/ 1668023 w 1676901"/>
                <a:gd name="connsiteY2" fmla="*/ 943996 h 943996"/>
                <a:gd name="connsiteX3" fmla="*/ 0 w 1676901"/>
                <a:gd name="connsiteY3" fmla="*/ 171640 h 943996"/>
                <a:gd name="connsiteX4" fmla="*/ 8878 w 1676901"/>
                <a:gd name="connsiteY4" fmla="*/ 26632 h 943996"/>
                <a:gd name="connsiteX0" fmla="*/ 8878 w 1676901"/>
                <a:gd name="connsiteY0" fmla="*/ 26632 h 864097"/>
                <a:gd name="connsiteX1" fmla="*/ 1676901 w 1676901"/>
                <a:gd name="connsiteY1" fmla="*/ 0 h 864097"/>
                <a:gd name="connsiteX2" fmla="*/ 1659145 w 1676901"/>
                <a:gd name="connsiteY2" fmla="*/ 864097 h 864097"/>
                <a:gd name="connsiteX3" fmla="*/ 0 w 1676901"/>
                <a:gd name="connsiteY3" fmla="*/ 171640 h 864097"/>
                <a:gd name="connsiteX4" fmla="*/ 8878 w 1676901"/>
                <a:gd name="connsiteY4" fmla="*/ 26632 h 86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6901" h="864097">
                  <a:moveTo>
                    <a:pt x="8878" y="26632"/>
                  </a:moveTo>
                  <a:lnTo>
                    <a:pt x="1676901" y="0"/>
                  </a:lnTo>
                  <a:cubicBezTo>
                    <a:pt x="1676901" y="285073"/>
                    <a:pt x="1659145" y="579024"/>
                    <a:pt x="1659145" y="864097"/>
                  </a:cubicBezTo>
                  <a:lnTo>
                    <a:pt x="0" y="171640"/>
                  </a:lnTo>
                  <a:lnTo>
                    <a:pt x="8878" y="26632"/>
                  </a:lnTo>
                  <a:close/>
                </a:path>
              </a:pathLst>
            </a:custGeom>
            <a:gradFill flip="none" rotWithShape="1">
              <a:gsLst>
                <a:gs pos="50000">
                  <a:schemeClr val="accent3">
                    <a:alpha val="0"/>
                  </a:schemeClr>
                </a:gs>
                <a:gs pos="80000">
                  <a:schemeClr val="accent3">
                    <a:alpha val="85000"/>
                  </a:schemeClr>
                </a:gs>
              </a:gsLst>
              <a:lin ang="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cs typeface="+mn-cs"/>
              </a:endParaRPr>
            </a:p>
          </p:txBody>
        </p:sp>
        <p:sp>
          <p:nvSpPr>
            <p:cNvPr id="149" name="Rectangle 16">
              <a:extLst>
                <a:ext uri="{FF2B5EF4-FFF2-40B4-BE49-F238E27FC236}">
                  <a16:creationId xmlns:a16="http://schemas.microsoft.com/office/drawing/2014/main" id="{65F28CE2-40D6-419D-8C77-A87FD2E05527}"/>
                </a:ext>
              </a:extLst>
            </p:cNvPr>
            <p:cNvSpPr/>
            <p:nvPr/>
          </p:nvSpPr>
          <p:spPr>
            <a:xfrm rot="10800000">
              <a:off x="6144963" y="1844824"/>
              <a:ext cx="4451434" cy="8640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cs typeface="+mn-cs"/>
              </a:endParaRPr>
            </a:p>
          </p:txBody>
        </p:sp>
        <p:sp>
          <p:nvSpPr>
            <p:cNvPr id="150" name="Rectangle 4">
              <a:extLst>
                <a:ext uri="{FF2B5EF4-FFF2-40B4-BE49-F238E27FC236}">
                  <a16:creationId xmlns:a16="http://schemas.microsoft.com/office/drawing/2014/main" id="{9C925EAA-989F-4D70-8232-93EAACC9E7E3}"/>
                </a:ext>
              </a:extLst>
            </p:cNvPr>
            <p:cNvSpPr/>
            <p:nvPr/>
          </p:nvSpPr>
          <p:spPr>
            <a:xfrm>
              <a:off x="4485442" y="1837871"/>
              <a:ext cx="1670406" cy="1829838"/>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68022"/>
                <a:gd name="connsiteY0" fmla="*/ 1713390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13390 h 1849518"/>
                <a:gd name="connsiteX0" fmla="*/ 0 w 1668022"/>
                <a:gd name="connsiteY0" fmla="*/ 1713390 h 1787374"/>
                <a:gd name="connsiteX1" fmla="*/ 1650267 w 1668022"/>
                <a:gd name="connsiteY1" fmla="*/ 0 h 1787374"/>
                <a:gd name="connsiteX2" fmla="*/ 1668022 w 1668022"/>
                <a:gd name="connsiteY2" fmla="*/ 855218 h 1787374"/>
                <a:gd name="connsiteX3" fmla="*/ 26633 w 1668022"/>
                <a:gd name="connsiteY3" fmla="*/ 1787374 h 1787374"/>
                <a:gd name="connsiteX4" fmla="*/ 0 w 1668022"/>
                <a:gd name="connsiteY4" fmla="*/ 1713390 h 1787374"/>
                <a:gd name="connsiteX0" fmla="*/ 0 w 1668022"/>
                <a:gd name="connsiteY0" fmla="*/ 1713390 h 1805129"/>
                <a:gd name="connsiteX1" fmla="*/ 1650267 w 1668022"/>
                <a:gd name="connsiteY1" fmla="*/ 0 h 1805129"/>
                <a:gd name="connsiteX2" fmla="*/ 1668022 w 1668022"/>
                <a:gd name="connsiteY2" fmla="*/ 855218 h 1805129"/>
                <a:gd name="connsiteX3" fmla="*/ 35511 w 1668022"/>
                <a:gd name="connsiteY3" fmla="*/ 1805129 h 1805129"/>
                <a:gd name="connsiteX4" fmla="*/ 0 w 1668022"/>
                <a:gd name="connsiteY4" fmla="*/ 1713390 h 1805129"/>
                <a:gd name="connsiteX0" fmla="*/ 0 w 1668022"/>
                <a:gd name="connsiteY0" fmla="*/ 1713390 h 1822885"/>
                <a:gd name="connsiteX1" fmla="*/ 1650267 w 1668022"/>
                <a:gd name="connsiteY1" fmla="*/ 0 h 1822885"/>
                <a:gd name="connsiteX2" fmla="*/ 1668022 w 1668022"/>
                <a:gd name="connsiteY2" fmla="*/ 855218 h 1822885"/>
                <a:gd name="connsiteX3" fmla="*/ 35511 w 1668022"/>
                <a:gd name="connsiteY3" fmla="*/ 1822885 h 1822885"/>
                <a:gd name="connsiteX4" fmla="*/ 0 w 1668022"/>
                <a:gd name="connsiteY4" fmla="*/ 1713390 h 1822885"/>
                <a:gd name="connsiteX0" fmla="*/ 0 w 1668022"/>
                <a:gd name="connsiteY0" fmla="*/ 1720343 h 1829838"/>
                <a:gd name="connsiteX1" fmla="*/ 1660710 w 1668022"/>
                <a:gd name="connsiteY1" fmla="*/ 0 h 1829838"/>
                <a:gd name="connsiteX2" fmla="*/ 1668022 w 1668022"/>
                <a:gd name="connsiteY2" fmla="*/ 862171 h 1829838"/>
                <a:gd name="connsiteX3" fmla="*/ 35511 w 1668022"/>
                <a:gd name="connsiteY3" fmla="*/ 1829838 h 1829838"/>
                <a:gd name="connsiteX4" fmla="*/ 0 w 1668022"/>
                <a:gd name="connsiteY4" fmla="*/ 1720343 h 1829838"/>
                <a:gd name="connsiteX0" fmla="*/ 0 w 1670406"/>
                <a:gd name="connsiteY0" fmla="*/ 1720343 h 1829838"/>
                <a:gd name="connsiteX1" fmla="*/ 1669865 w 1670406"/>
                <a:gd name="connsiteY1" fmla="*/ 0 h 1829838"/>
                <a:gd name="connsiteX2" fmla="*/ 1668022 w 1670406"/>
                <a:gd name="connsiteY2" fmla="*/ 862171 h 1829838"/>
                <a:gd name="connsiteX3" fmla="*/ 35511 w 1670406"/>
                <a:gd name="connsiteY3" fmla="*/ 1829838 h 1829838"/>
                <a:gd name="connsiteX4" fmla="*/ 0 w 1670406"/>
                <a:gd name="connsiteY4" fmla="*/ 1720343 h 182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06" h="1829838">
                  <a:moveTo>
                    <a:pt x="0" y="1720343"/>
                  </a:moveTo>
                  <a:lnTo>
                    <a:pt x="1669865" y="0"/>
                  </a:lnTo>
                  <a:cubicBezTo>
                    <a:pt x="1672302" y="287390"/>
                    <a:pt x="1665585" y="574781"/>
                    <a:pt x="1668022" y="862171"/>
                  </a:cubicBezTo>
                  <a:lnTo>
                    <a:pt x="35511" y="1829838"/>
                  </a:lnTo>
                  <a:lnTo>
                    <a:pt x="0" y="1720343"/>
                  </a:lnTo>
                  <a:close/>
                </a:path>
              </a:pathLst>
            </a:custGeom>
            <a:gradFill flip="none" rotWithShape="1">
              <a:gsLst>
                <a:gs pos="35000">
                  <a:schemeClr val="accent3">
                    <a:alpha val="0"/>
                  </a:schemeClr>
                </a:gs>
                <a:gs pos="80000">
                  <a:schemeClr val="accent3">
                    <a:alpha val="85000"/>
                  </a:schemeClr>
                </a:gs>
              </a:gsLst>
              <a:lin ang="21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cs typeface="+mn-cs"/>
              </a:endParaRPr>
            </a:p>
          </p:txBody>
        </p:sp>
        <p:sp>
          <p:nvSpPr>
            <p:cNvPr id="151" name="Rectangle 18">
              <a:extLst>
                <a:ext uri="{FF2B5EF4-FFF2-40B4-BE49-F238E27FC236}">
                  <a16:creationId xmlns:a16="http://schemas.microsoft.com/office/drawing/2014/main" id="{072E9F92-3BED-4B6D-BCEA-A1F20484B92F}"/>
                </a:ext>
              </a:extLst>
            </p:cNvPr>
            <p:cNvSpPr/>
            <p:nvPr/>
          </p:nvSpPr>
          <p:spPr>
            <a:xfrm rot="10800000">
              <a:off x="6144962" y="2787832"/>
              <a:ext cx="4451434" cy="8640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cs typeface="+mn-cs"/>
              </a:endParaRPr>
            </a:p>
          </p:txBody>
        </p:sp>
        <p:sp>
          <p:nvSpPr>
            <p:cNvPr id="152" name="Rectangle 19">
              <a:extLst>
                <a:ext uri="{FF2B5EF4-FFF2-40B4-BE49-F238E27FC236}">
                  <a16:creationId xmlns:a16="http://schemas.microsoft.com/office/drawing/2014/main" id="{8CC8DFD6-9DB6-449E-A9CC-CD533B7B7AC1}"/>
                </a:ext>
              </a:extLst>
            </p:cNvPr>
            <p:cNvSpPr/>
            <p:nvPr/>
          </p:nvSpPr>
          <p:spPr>
            <a:xfrm rot="10800000">
              <a:off x="6135715" y="3730840"/>
              <a:ext cx="4451434" cy="86409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cs typeface="+mn-cs"/>
              </a:endParaRPr>
            </a:p>
          </p:txBody>
        </p:sp>
        <p:sp>
          <p:nvSpPr>
            <p:cNvPr id="153" name="Rectangle 20">
              <a:extLst>
                <a:ext uri="{FF2B5EF4-FFF2-40B4-BE49-F238E27FC236}">
                  <a16:creationId xmlns:a16="http://schemas.microsoft.com/office/drawing/2014/main" id="{612264AA-FA58-438F-B687-15F7E02DB1EF}"/>
                </a:ext>
              </a:extLst>
            </p:cNvPr>
            <p:cNvSpPr/>
            <p:nvPr/>
          </p:nvSpPr>
          <p:spPr>
            <a:xfrm rot="10800000">
              <a:off x="6135715" y="4673849"/>
              <a:ext cx="4451434" cy="9972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cs typeface="+mn-cs"/>
              </a:endParaRPr>
            </a:p>
          </p:txBody>
        </p:sp>
        <p:sp>
          <p:nvSpPr>
            <p:cNvPr id="154" name="Rectangle 4">
              <a:extLst>
                <a:ext uri="{FF2B5EF4-FFF2-40B4-BE49-F238E27FC236}">
                  <a16:creationId xmlns:a16="http://schemas.microsoft.com/office/drawing/2014/main" id="{E492CA46-5C25-4BB5-B169-4E68A28E8E1F}"/>
                </a:ext>
              </a:extLst>
            </p:cNvPr>
            <p:cNvSpPr/>
            <p:nvPr/>
          </p:nvSpPr>
          <p:spPr>
            <a:xfrm>
              <a:off x="4474601" y="2791036"/>
              <a:ext cx="1685778" cy="1002679"/>
            </a:xfrm>
            <a:custGeom>
              <a:avLst/>
              <a:gdLst>
                <a:gd name="connsiteX0" fmla="*/ 0 w 1872208"/>
                <a:gd name="connsiteY0" fmla="*/ 0 h 864096"/>
                <a:gd name="connsiteX1" fmla="*/ 1872208 w 1872208"/>
                <a:gd name="connsiteY1" fmla="*/ 0 h 864096"/>
                <a:gd name="connsiteX2" fmla="*/ 1872208 w 1872208"/>
                <a:gd name="connsiteY2" fmla="*/ 864096 h 864096"/>
                <a:gd name="connsiteX3" fmla="*/ 0 w 1872208"/>
                <a:gd name="connsiteY3" fmla="*/ 864096 h 864096"/>
                <a:gd name="connsiteX4" fmla="*/ 0 w 1872208"/>
                <a:gd name="connsiteY4" fmla="*/ 0 h 864096"/>
                <a:gd name="connsiteX0" fmla="*/ 0 w 1872208"/>
                <a:gd name="connsiteY0" fmla="*/ 0 h 1849518"/>
                <a:gd name="connsiteX1" fmla="*/ 1872208 w 1872208"/>
                <a:gd name="connsiteY1" fmla="*/ 0 h 1849518"/>
                <a:gd name="connsiteX2" fmla="*/ 1872208 w 1872208"/>
                <a:gd name="connsiteY2" fmla="*/ 864096 h 1849518"/>
                <a:gd name="connsiteX3" fmla="*/ 230819 w 1872208"/>
                <a:gd name="connsiteY3" fmla="*/ 1849518 h 1849518"/>
                <a:gd name="connsiteX4" fmla="*/ 0 w 1872208"/>
                <a:gd name="connsiteY4" fmla="*/ 0 h 1849518"/>
                <a:gd name="connsiteX0" fmla="*/ 0 w 1650267"/>
                <a:gd name="connsiteY0" fmla="*/ 1784411 h 1849518"/>
                <a:gd name="connsiteX1" fmla="*/ 1650267 w 1650267"/>
                <a:gd name="connsiteY1" fmla="*/ 0 h 1849518"/>
                <a:gd name="connsiteX2" fmla="*/ 1650267 w 1650267"/>
                <a:gd name="connsiteY2" fmla="*/ 864096 h 1849518"/>
                <a:gd name="connsiteX3" fmla="*/ 8878 w 1650267"/>
                <a:gd name="connsiteY3" fmla="*/ 1849518 h 1849518"/>
                <a:gd name="connsiteX4" fmla="*/ 0 w 1650267"/>
                <a:gd name="connsiteY4" fmla="*/ 1784411 h 1849518"/>
                <a:gd name="connsiteX0" fmla="*/ 0 w 1668022"/>
                <a:gd name="connsiteY0" fmla="*/ 1784411 h 1849518"/>
                <a:gd name="connsiteX1" fmla="*/ 1650267 w 1668022"/>
                <a:gd name="connsiteY1" fmla="*/ 0 h 1849518"/>
                <a:gd name="connsiteX2" fmla="*/ 1668022 w 1668022"/>
                <a:gd name="connsiteY2" fmla="*/ 855218 h 1849518"/>
                <a:gd name="connsiteX3" fmla="*/ 8878 w 1668022"/>
                <a:gd name="connsiteY3" fmla="*/ 1849518 h 1849518"/>
                <a:gd name="connsiteX4" fmla="*/ 0 w 1668022"/>
                <a:gd name="connsiteY4" fmla="*/ 1784411 h 1849518"/>
                <a:gd name="connsiteX0" fmla="*/ 0 w 1659145"/>
                <a:gd name="connsiteY0" fmla="*/ 843378 h 1849518"/>
                <a:gd name="connsiteX1" fmla="*/ 1641390 w 1659145"/>
                <a:gd name="connsiteY1" fmla="*/ 0 h 1849518"/>
                <a:gd name="connsiteX2" fmla="*/ 1659145 w 1659145"/>
                <a:gd name="connsiteY2" fmla="*/ 855218 h 1849518"/>
                <a:gd name="connsiteX3" fmla="*/ 1 w 1659145"/>
                <a:gd name="connsiteY3" fmla="*/ 1849518 h 1849518"/>
                <a:gd name="connsiteX4" fmla="*/ 0 w 1659145"/>
                <a:gd name="connsiteY4" fmla="*/ 843378 h 1849518"/>
                <a:gd name="connsiteX0" fmla="*/ 0 w 1659145"/>
                <a:gd name="connsiteY0" fmla="*/ 843378 h 945987"/>
                <a:gd name="connsiteX1" fmla="*/ 1641390 w 1659145"/>
                <a:gd name="connsiteY1" fmla="*/ 0 h 945987"/>
                <a:gd name="connsiteX2" fmla="*/ 1659145 w 1659145"/>
                <a:gd name="connsiteY2" fmla="*/ 855218 h 945987"/>
                <a:gd name="connsiteX3" fmla="*/ 8878 w 1659145"/>
                <a:gd name="connsiteY3" fmla="*/ 890730 h 945987"/>
                <a:gd name="connsiteX4" fmla="*/ 0 w 1659145"/>
                <a:gd name="connsiteY4" fmla="*/ 843378 h 945987"/>
                <a:gd name="connsiteX0" fmla="*/ 17755 w 1676900"/>
                <a:gd name="connsiteY0" fmla="*/ 843378 h 948353"/>
                <a:gd name="connsiteX1" fmla="*/ 1659145 w 1676900"/>
                <a:gd name="connsiteY1" fmla="*/ 0 h 948353"/>
                <a:gd name="connsiteX2" fmla="*/ 1676900 w 1676900"/>
                <a:gd name="connsiteY2" fmla="*/ 855218 h 948353"/>
                <a:gd name="connsiteX3" fmla="*/ 0 w 1676900"/>
                <a:gd name="connsiteY3" fmla="*/ 908486 h 948353"/>
                <a:gd name="connsiteX4" fmla="*/ 17755 w 1676900"/>
                <a:gd name="connsiteY4" fmla="*/ 843378 h 948353"/>
                <a:gd name="connsiteX0" fmla="*/ 8878 w 1676900"/>
                <a:gd name="connsiteY0" fmla="*/ 923277 h 1018421"/>
                <a:gd name="connsiteX1" fmla="*/ 1659145 w 1676900"/>
                <a:gd name="connsiteY1" fmla="*/ 0 h 1018421"/>
                <a:gd name="connsiteX2" fmla="*/ 1676900 w 1676900"/>
                <a:gd name="connsiteY2" fmla="*/ 855218 h 1018421"/>
                <a:gd name="connsiteX3" fmla="*/ 0 w 1676900"/>
                <a:gd name="connsiteY3" fmla="*/ 908486 h 1018421"/>
                <a:gd name="connsiteX4" fmla="*/ 8878 w 1676900"/>
                <a:gd name="connsiteY4" fmla="*/ 923277 h 1018421"/>
                <a:gd name="connsiteX0" fmla="*/ 0 w 1685778"/>
                <a:gd name="connsiteY0" fmla="*/ 905521 h 1002679"/>
                <a:gd name="connsiteX1" fmla="*/ 1668023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 name="connsiteX0" fmla="*/ 0 w 1685778"/>
                <a:gd name="connsiteY0" fmla="*/ 905521 h 1002679"/>
                <a:gd name="connsiteX1" fmla="*/ 1678467 w 1685778"/>
                <a:gd name="connsiteY1" fmla="*/ 0 h 1002679"/>
                <a:gd name="connsiteX2" fmla="*/ 1685778 w 1685778"/>
                <a:gd name="connsiteY2" fmla="*/ 855218 h 1002679"/>
                <a:gd name="connsiteX3" fmla="*/ 8878 w 1685778"/>
                <a:gd name="connsiteY3" fmla="*/ 908486 h 1002679"/>
                <a:gd name="connsiteX4" fmla="*/ 0 w 1685778"/>
                <a:gd name="connsiteY4" fmla="*/ 905521 h 1002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5778" h="1002679">
                  <a:moveTo>
                    <a:pt x="0" y="905521"/>
                  </a:moveTo>
                  <a:lnTo>
                    <a:pt x="1678467" y="0"/>
                  </a:lnTo>
                  <a:lnTo>
                    <a:pt x="1685778" y="855218"/>
                  </a:lnTo>
                  <a:lnTo>
                    <a:pt x="8878" y="908486"/>
                  </a:lnTo>
                  <a:cubicBezTo>
                    <a:pt x="8878" y="573106"/>
                    <a:pt x="0" y="1240901"/>
                    <a:pt x="0" y="905521"/>
                  </a:cubicBezTo>
                  <a:close/>
                </a:path>
              </a:pathLst>
            </a:custGeom>
            <a:gradFill flip="none" rotWithShape="1">
              <a:gsLst>
                <a:gs pos="50000">
                  <a:schemeClr val="accent3">
                    <a:alpha val="0"/>
                  </a:schemeClr>
                </a:gs>
                <a:gs pos="80000">
                  <a:schemeClr val="accent3">
                    <a:alpha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cs typeface="+mn-cs"/>
              </a:endParaRPr>
            </a:p>
          </p:txBody>
        </p:sp>
      </p:grpSp>
      <p:grpSp>
        <p:nvGrpSpPr>
          <p:cNvPr id="5" name="Group 24">
            <a:extLst>
              <a:ext uri="{FF2B5EF4-FFF2-40B4-BE49-F238E27FC236}">
                <a16:creationId xmlns:a16="http://schemas.microsoft.com/office/drawing/2014/main" id="{8CD9A86D-8611-4258-8A5A-BACB3D1BF93A}"/>
              </a:ext>
            </a:extLst>
          </p:cNvPr>
          <p:cNvGrpSpPr/>
          <p:nvPr/>
        </p:nvGrpSpPr>
        <p:grpSpPr>
          <a:xfrm>
            <a:off x="5795010" y="2438882"/>
            <a:ext cx="3557588" cy="713728"/>
            <a:chOff x="6417575" y="1945506"/>
            <a:chExt cx="2253975" cy="911359"/>
          </a:xfrm>
        </p:grpSpPr>
        <p:sp>
          <p:nvSpPr>
            <p:cNvPr id="156" name="TextBox 155">
              <a:extLst>
                <a:ext uri="{FF2B5EF4-FFF2-40B4-BE49-F238E27FC236}">
                  <a16:creationId xmlns:a16="http://schemas.microsoft.com/office/drawing/2014/main" id="{ED03BD5C-AE96-4A76-9646-79718500B8D7}"/>
                </a:ext>
              </a:extLst>
            </p:cNvPr>
            <p:cNvSpPr txBox="1"/>
            <p:nvPr/>
          </p:nvSpPr>
          <p:spPr>
            <a:xfrm>
              <a:off x="6439301" y="2503165"/>
              <a:ext cx="2232249" cy="3537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altLang="ko-KR" sz="1200" b="0" i="0" u="none" strike="noStrike" kern="1200" cap="none" spc="0" normalizeH="0" baseline="0" noProof="0" dirty="0">
                  <a:ln>
                    <a:noFill/>
                  </a:ln>
                  <a:solidFill>
                    <a:prstClr val="white"/>
                  </a:solidFill>
                  <a:effectLst/>
                  <a:uLnTx/>
                  <a:uFillTx/>
                  <a:latin typeface="Arial"/>
                  <a:cs typeface="Arial" pitchFamily="34" charset="0"/>
                </a:rPr>
                <a:t>ІТ компанія </a:t>
              </a:r>
              <a:r>
                <a:rPr kumimoji="0" lang="en-US" altLang="ko-KR" sz="1200" b="0" i="0" u="none" strike="noStrike" kern="1200" cap="none" spc="0" normalizeH="0" baseline="0" noProof="0" dirty="0" err="1">
                  <a:ln>
                    <a:noFill/>
                  </a:ln>
                  <a:solidFill>
                    <a:prstClr val="white"/>
                  </a:solidFill>
                  <a:effectLst/>
                  <a:uLnTx/>
                  <a:uFillTx/>
                  <a:latin typeface="Arial"/>
                  <a:cs typeface="Arial" pitchFamily="34" charset="0"/>
                </a:rPr>
                <a:t>Viseven</a:t>
              </a: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sp>
          <p:nvSpPr>
            <p:cNvPr id="157" name="TextBox 156">
              <a:extLst>
                <a:ext uri="{FF2B5EF4-FFF2-40B4-BE49-F238E27FC236}">
                  <a16:creationId xmlns:a16="http://schemas.microsoft.com/office/drawing/2014/main" id="{5462D0D1-4620-4590-BFB9-E848C81C18D3}"/>
                </a:ext>
              </a:extLst>
            </p:cNvPr>
            <p:cNvSpPr txBox="1"/>
            <p:nvPr/>
          </p:nvSpPr>
          <p:spPr>
            <a:xfrm>
              <a:off x="6417575" y="1945506"/>
              <a:ext cx="2121814" cy="58950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altLang="ko-KR" sz="1200" b="1" i="0" u="none" strike="noStrike" kern="1200" cap="none" spc="0" normalizeH="0" baseline="0" noProof="0" dirty="0">
                  <a:ln>
                    <a:noFill/>
                  </a:ln>
                  <a:solidFill>
                    <a:prstClr val="white"/>
                  </a:solidFill>
                  <a:effectLst/>
                  <a:uLnTx/>
                  <a:uFillTx/>
                  <a:latin typeface="Arial"/>
                  <a:cs typeface="+mn-cs"/>
                </a:rPr>
                <a:t>Встановлення </a:t>
              </a:r>
              <a:r>
                <a:rPr kumimoji="0" lang="uk-UA" altLang="ko-KR" sz="1200" b="1" i="0" u="none" strike="noStrike" kern="1200" cap="none" spc="0" normalizeH="0" baseline="0" noProof="0" dirty="0" err="1">
                  <a:ln>
                    <a:noFill/>
                  </a:ln>
                  <a:solidFill>
                    <a:prstClr val="white"/>
                  </a:solidFill>
                  <a:effectLst/>
                  <a:uLnTx/>
                  <a:uFillTx/>
                  <a:latin typeface="Arial"/>
                  <a:cs typeface="+mn-cs"/>
                </a:rPr>
                <a:t>“Енергоефективного</a:t>
              </a:r>
              <a:r>
                <a:rPr kumimoji="0" lang="uk-UA" altLang="ko-KR" sz="1200" b="1" i="0" u="none" strike="noStrike" kern="1200" cap="none" spc="0" normalizeH="0" baseline="0" noProof="0" dirty="0">
                  <a:ln>
                    <a:noFill/>
                  </a:ln>
                  <a:solidFill>
                    <a:prstClr val="white"/>
                  </a:solidFill>
                  <a:effectLst/>
                  <a:uLnTx/>
                  <a:uFillTx/>
                  <a:latin typeface="Arial"/>
                  <a:cs typeface="+mn-cs"/>
                </a:rPr>
                <a:t> </a:t>
              </a:r>
              <a:r>
                <a:rPr kumimoji="0" lang="uk-UA" altLang="ko-KR" sz="1200" b="1" i="0" u="none" strike="noStrike" kern="1200" cap="none" spc="0" normalizeH="0" baseline="0" noProof="0" dirty="0" err="1">
                  <a:ln>
                    <a:noFill/>
                  </a:ln>
                  <a:solidFill>
                    <a:prstClr val="white"/>
                  </a:solidFill>
                  <a:effectLst/>
                  <a:uLnTx/>
                  <a:uFillTx/>
                  <a:latin typeface="Arial"/>
                  <a:cs typeface="+mn-cs"/>
                </a:rPr>
                <a:t>дерева”</a:t>
              </a:r>
              <a:r>
                <a:rPr kumimoji="0" lang="en-US" altLang="ko-KR" sz="1200" b="1" i="0" u="none" strike="noStrike" kern="1200" cap="none" spc="0" normalizeH="0" baseline="0" noProof="0" dirty="0">
                  <a:ln>
                    <a:noFill/>
                  </a:ln>
                  <a:solidFill>
                    <a:prstClr val="white"/>
                  </a:solidFill>
                  <a:effectLst/>
                  <a:uLnTx/>
                  <a:uFillTx/>
                  <a:latin typeface="Arial"/>
                  <a:cs typeface="+mn-cs"/>
                </a:rPr>
                <a:t> </a:t>
              </a:r>
              <a:r>
                <a:rPr kumimoji="0" lang="uk-UA" altLang="ko-KR" sz="1200" b="1" i="0" u="none" strike="noStrike" kern="1200" cap="none" spc="0" normalizeH="0" baseline="0" noProof="0" dirty="0">
                  <a:ln>
                    <a:noFill/>
                  </a:ln>
                  <a:solidFill>
                    <a:prstClr val="white"/>
                  </a:solidFill>
                  <a:effectLst/>
                  <a:uLnTx/>
                  <a:uFillTx/>
                  <a:latin typeface="Arial"/>
                  <a:cs typeface="+mn-cs"/>
                </a:rPr>
                <a:t>на сонячних панелях </a:t>
              </a:r>
              <a:endParaRPr kumimoji="0" lang="ko-KR" altLang="en-US" sz="1200" b="1" i="0" u="none" strike="noStrike" kern="1200" cap="none" spc="0" normalizeH="0" baseline="0" noProof="0" dirty="0">
                <a:ln>
                  <a:noFill/>
                </a:ln>
                <a:solidFill>
                  <a:prstClr val="white"/>
                </a:solidFill>
                <a:effectLst/>
                <a:uLnTx/>
                <a:uFillTx/>
                <a:latin typeface="Arial"/>
                <a:cs typeface="+mn-cs"/>
              </a:endParaRPr>
            </a:p>
          </p:txBody>
        </p:sp>
      </p:grpSp>
      <p:grpSp>
        <p:nvGrpSpPr>
          <p:cNvPr id="6" name="Group 27">
            <a:extLst>
              <a:ext uri="{FF2B5EF4-FFF2-40B4-BE49-F238E27FC236}">
                <a16:creationId xmlns:a16="http://schemas.microsoft.com/office/drawing/2014/main" id="{3BF27FDC-7397-4667-9804-80DA2766150C}"/>
              </a:ext>
            </a:extLst>
          </p:cNvPr>
          <p:cNvGrpSpPr/>
          <p:nvPr/>
        </p:nvGrpSpPr>
        <p:grpSpPr>
          <a:xfrm>
            <a:off x="5812156" y="3166939"/>
            <a:ext cx="3323270" cy="704623"/>
            <a:chOff x="6291047" y="1967400"/>
            <a:chExt cx="2879582" cy="899732"/>
          </a:xfrm>
        </p:grpSpPr>
        <p:sp>
          <p:nvSpPr>
            <p:cNvPr id="159" name="TextBox 158">
              <a:extLst>
                <a:ext uri="{FF2B5EF4-FFF2-40B4-BE49-F238E27FC236}">
                  <a16:creationId xmlns:a16="http://schemas.microsoft.com/office/drawing/2014/main" id="{ABB26CAF-FC8B-4AF3-8118-1EDA09BFD5B2}"/>
                </a:ext>
              </a:extLst>
            </p:cNvPr>
            <p:cNvSpPr txBox="1"/>
            <p:nvPr/>
          </p:nvSpPr>
          <p:spPr>
            <a:xfrm>
              <a:off x="6343310" y="2513433"/>
              <a:ext cx="2232252" cy="3536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1200" b="0" i="0" u="none" strike="noStrike" kern="1200" cap="none" spc="0" normalizeH="0" baseline="0" noProof="0" dirty="0">
                  <a:ln>
                    <a:noFill/>
                  </a:ln>
                  <a:solidFill>
                    <a:prstClr val="white"/>
                  </a:solidFill>
                  <a:effectLst/>
                  <a:uLnTx/>
                  <a:uFillTx/>
                  <a:latin typeface="Arial"/>
                  <a:cs typeface="+mn-cs"/>
                </a:rPr>
                <a:t>Dornier Consulting</a:t>
              </a: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sp>
          <p:nvSpPr>
            <p:cNvPr id="160" name="TextBox 159">
              <a:extLst>
                <a:ext uri="{FF2B5EF4-FFF2-40B4-BE49-F238E27FC236}">
                  <a16:creationId xmlns:a16="http://schemas.microsoft.com/office/drawing/2014/main" id="{897FDD02-25F2-4403-B800-FA644BD9AED4}"/>
                </a:ext>
              </a:extLst>
            </p:cNvPr>
            <p:cNvSpPr txBox="1"/>
            <p:nvPr/>
          </p:nvSpPr>
          <p:spPr>
            <a:xfrm>
              <a:off x="6291047" y="1967400"/>
              <a:ext cx="2879582" cy="5894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altLang="ko-KR" sz="1200" b="1" i="0" u="none" strike="noStrike" kern="1200" cap="none" spc="0" normalizeH="0" baseline="0" noProof="0" dirty="0" err="1">
                  <a:ln>
                    <a:noFill/>
                  </a:ln>
                  <a:solidFill>
                    <a:prstClr val="white"/>
                  </a:solidFill>
                  <a:effectLst/>
                  <a:uLnTx/>
                  <a:uFillTx/>
                  <a:latin typeface="Arial"/>
                  <a:cs typeface="+mn-cs"/>
                </a:rPr>
                <a:t>Воркшоп</a:t>
              </a:r>
              <a:r>
                <a:rPr kumimoji="0" lang="uk-UA" altLang="ko-KR" sz="1200" b="1" i="0" u="none" strike="noStrike" kern="1200" cap="none" spc="0" normalizeH="0" baseline="0" noProof="0" dirty="0">
                  <a:ln>
                    <a:noFill/>
                  </a:ln>
                  <a:solidFill>
                    <a:prstClr val="white"/>
                  </a:solidFill>
                  <a:effectLst/>
                  <a:uLnTx/>
                  <a:uFillTx/>
                  <a:latin typeface="Arial"/>
                  <a:cs typeface="+mn-cs"/>
                </a:rPr>
                <a:t> з розробки плану сталої мобільності та безпеки дорожнього руху </a:t>
              </a:r>
              <a:endParaRPr kumimoji="0" lang="ko-KR" altLang="en-US" sz="1200" b="1" i="0" u="none" strike="noStrike" kern="1200" cap="none" spc="0" normalizeH="0" baseline="0" noProof="0" dirty="0">
                <a:ln>
                  <a:noFill/>
                </a:ln>
                <a:solidFill>
                  <a:prstClr val="white"/>
                </a:solidFill>
                <a:effectLst/>
                <a:uLnTx/>
                <a:uFillTx/>
                <a:latin typeface="Arial"/>
                <a:cs typeface="+mn-cs"/>
              </a:endParaRPr>
            </a:p>
          </p:txBody>
        </p:sp>
      </p:grpSp>
      <p:grpSp>
        <p:nvGrpSpPr>
          <p:cNvPr id="7" name="Group 30">
            <a:extLst>
              <a:ext uri="{FF2B5EF4-FFF2-40B4-BE49-F238E27FC236}">
                <a16:creationId xmlns:a16="http://schemas.microsoft.com/office/drawing/2014/main" id="{3CBC17AC-17E8-4C96-AAB3-39D11B2325AC}"/>
              </a:ext>
            </a:extLst>
          </p:cNvPr>
          <p:cNvGrpSpPr/>
          <p:nvPr/>
        </p:nvGrpSpPr>
        <p:grpSpPr>
          <a:xfrm>
            <a:off x="5812463" y="3942214"/>
            <a:ext cx="3437265" cy="601763"/>
            <a:chOff x="6291299" y="1989289"/>
            <a:chExt cx="2239678" cy="768392"/>
          </a:xfrm>
        </p:grpSpPr>
        <p:sp>
          <p:nvSpPr>
            <p:cNvPr id="162" name="TextBox 161">
              <a:extLst>
                <a:ext uri="{FF2B5EF4-FFF2-40B4-BE49-F238E27FC236}">
                  <a16:creationId xmlns:a16="http://schemas.microsoft.com/office/drawing/2014/main" id="{340B2C43-EC95-4678-B4AD-19E04C00291C}"/>
                </a:ext>
              </a:extLst>
            </p:cNvPr>
            <p:cNvSpPr txBox="1"/>
            <p:nvPr/>
          </p:nvSpPr>
          <p:spPr>
            <a:xfrm>
              <a:off x="6298728" y="2403980"/>
              <a:ext cx="2232249" cy="3537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altLang="ko-KR" sz="1200" b="0" i="0" u="none" strike="noStrike" kern="1200" cap="none" spc="0" normalizeH="0" baseline="0" noProof="0" dirty="0" err="1">
                  <a:ln>
                    <a:noFill/>
                  </a:ln>
                  <a:solidFill>
                    <a:prstClr val="white"/>
                  </a:solidFill>
                  <a:effectLst/>
                  <a:uLnTx/>
                  <a:uFillTx/>
                  <a:latin typeface="Arial"/>
                  <a:cs typeface="+mn-cs"/>
                </a:rPr>
                <a:t>Комп</a:t>
              </a:r>
              <a:r>
                <a:rPr kumimoji="0" lang="en-US" altLang="ko-KR" sz="1200" b="0" i="0" u="none" strike="noStrike" kern="1200" cap="none" spc="0" normalizeH="0" baseline="0" noProof="0" dirty="0">
                  <a:ln>
                    <a:noFill/>
                  </a:ln>
                  <a:solidFill>
                    <a:prstClr val="white"/>
                  </a:solidFill>
                  <a:effectLst/>
                  <a:uLnTx/>
                  <a:uFillTx/>
                  <a:latin typeface="Arial"/>
                  <a:cs typeface="+mn-cs"/>
                </a:rPr>
                <a:t>’</a:t>
              </a:r>
              <a:r>
                <a:rPr kumimoji="0" lang="uk-UA" altLang="ko-KR" sz="1200" b="0" i="0" u="none" strike="noStrike" kern="1200" cap="none" spc="0" normalizeH="0" baseline="0" noProof="0" dirty="0" err="1">
                  <a:ln>
                    <a:noFill/>
                  </a:ln>
                  <a:solidFill>
                    <a:prstClr val="white"/>
                  </a:solidFill>
                  <a:effectLst/>
                  <a:uLnTx/>
                  <a:uFillTx/>
                  <a:latin typeface="Arial"/>
                  <a:cs typeface="+mn-cs"/>
                </a:rPr>
                <a:t>юторна</a:t>
              </a:r>
              <a:r>
                <a:rPr kumimoji="0" lang="uk-UA" altLang="ko-KR" sz="1200" b="0" i="0" u="none" strike="noStrike" kern="1200" cap="none" spc="0" normalizeH="0" baseline="0" noProof="0" dirty="0">
                  <a:ln>
                    <a:noFill/>
                  </a:ln>
                  <a:solidFill>
                    <a:prstClr val="white"/>
                  </a:solidFill>
                  <a:effectLst/>
                  <a:uLnTx/>
                  <a:uFillTx/>
                  <a:latin typeface="Arial"/>
                  <a:cs typeface="+mn-cs"/>
                </a:rPr>
                <a:t> академія ШАГ</a:t>
              </a:r>
              <a:r>
                <a:rPr kumimoji="0" lang="en-US" altLang="ko-KR" sz="1200" b="0" i="0" u="none" strike="noStrike" kern="1200" cap="none" spc="0" normalizeH="0" baseline="0" noProof="0" dirty="0">
                  <a:ln>
                    <a:noFill/>
                  </a:ln>
                  <a:solidFill>
                    <a:prstClr val="white"/>
                  </a:solidFill>
                  <a:effectLst/>
                  <a:uLnTx/>
                  <a:uFillTx/>
                  <a:latin typeface="Arial"/>
                  <a:cs typeface="+mn-cs"/>
                </a:rPr>
                <a:t> </a:t>
              </a: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sp>
          <p:nvSpPr>
            <p:cNvPr id="163" name="TextBox 162">
              <a:extLst>
                <a:ext uri="{FF2B5EF4-FFF2-40B4-BE49-F238E27FC236}">
                  <a16:creationId xmlns:a16="http://schemas.microsoft.com/office/drawing/2014/main" id="{98B9D0EC-55A7-4AED-932A-DF0ACF1F50D2}"/>
                </a:ext>
              </a:extLst>
            </p:cNvPr>
            <p:cNvSpPr txBox="1"/>
            <p:nvPr/>
          </p:nvSpPr>
          <p:spPr>
            <a:xfrm>
              <a:off x="6291299" y="1989289"/>
              <a:ext cx="2232249" cy="3831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altLang="ko-KR" sz="1350" b="1" i="0" u="none" strike="noStrike" kern="1200" cap="none" spc="0" normalizeH="0" baseline="0" noProof="0" dirty="0">
                  <a:ln>
                    <a:noFill/>
                  </a:ln>
                  <a:solidFill>
                    <a:prstClr val="white"/>
                  </a:solidFill>
                  <a:effectLst/>
                  <a:uLnTx/>
                  <a:uFillTx/>
                  <a:latin typeface="Arial"/>
                  <a:cs typeface="+mn-cs"/>
                </a:rPr>
                <a:t>Презентація технологій “</a:t>
              </a:r>
              <a:r>
                <a:rPr kumimoji="0" lang="en-US" altLang="ko-KR" sz="1350" b="1" i="0" u="none" strike="noStrike" kern="1200" cap="none" spc="0" normalizeH="0" baseline="0" noProof="0" dirty="0">
                  <a:ln>
                    <a:noFill/>
                  </a:ln>
                  <a:solidFill>
                    <a:prstClr val="white"/>
                  </a:solidFill>
                  <a:effectLst/>
                  <a:uLnTx/>
                  <a:uFillTx/>
                  <a:latin typeface="Arial"/>
                  <a:cs typeface="+mn-cs"/>
                </a:rPr>
                <a:t>Smart House</a:t>
              </a:r>
              <a:r>
                <a:rPr kumimoji="0" lang="uk-UA" altLang="ko-KR" sz="1350" b="1" i="0" u="none" strike="noStrike" kern="1200" cap="none" spc="0" normalizeH="0" baseline="0" noProof="0" dirty="0">
                  <a:ln>
                    <a:noFill/>
                  </a:ln>
                  <a:solidFill>
                    <a:prstClr val="white"/>
                  </a:solidFill>
                  <a:effectLst/>
                  <a:uLnTx/>
                  <a:uFillTx/>
                  <a:latin typeface="Arial"/>
                  <a:cs typeface="+mn-cs"/>
                </a:rPr>
                <a:t>” </a:t>
              </a:r>
              <a:endParaRPr kumimoji="0" lang="ko-KR" altLang="en-US" sz="1350" b="1" i="0" u="none" strike="noStrike" kern="1200" cap="none" spc="0" normalizeH="0" baseline="0" noProof="0" dirty="0">
                <a:ln>
                  <a:noFill/>
                </a:ln>
                <a:solidFill>
                  <a:prstClr val="white"/>
                </a:solidFill>
                <a:effectLst/>
                <a:uLnTx/>
                <a:uFillTx/>
                <a:latin typeface="Arial"/>
                <a:cs typeface="+mn-cs"/>
              </a:endParaRPr>
            </a:p>
          </p:txBody>
        </p:sp>
      </p:grpSp>
      <p:grpSp>
        <p:nvGrpSpPr>
          <p:cNvPr id="8" name="Group 33">
            <a:extLst>
              <a:ext uri="{FF2B5EF4-FFF2-40B4-BE49-F238E27FC236}">
                <a16:creationId xmlns:a16="http://schemas.microsoft.com/office/drawing/2014/main" id="{C912E047-3F5F-498D-B2A0-C2F8F31F92D2}"/>
              </a:ext>
            </a:extLst>
          </p:cNvPr>
          <p:cNvGrpSpPr/>
          <p:nvPr/>
        </p:nvGrpSpPr>
        <p:grpSpPr>
          <a:xfrm>
            <a:off x="5784207" y="4657715"/>
            <a:ext cx="3274935" cy="699193"/>
            <a:chOff x="6271562" y="2000525"/>
            <a:chExt cx="2287030" cy="892809"/>
          </a:xfrm>
        </p:grpSpPr>
        <p:sp>
          <p:nvSpPr>
            <p:cNvPr id="165" name="TextBox 164">
              <a:extLst>
                <a:ext uri="{FF2B5EF4-FFF2-40B4-BE49-F238E27FC236}">
                  <a16:creationId xmlns:a16="http://schemas.microsoft.com/office/drawing/2014/main" id="{F755C541-BBA0-40D7-9054-C84DFF36F9F1}"/>
                </a:ext>
              </a:extLst>
            </p:cNvPr>
            <p:cNvSpPr txBox="1"/>
            <p:nvPr/>
          </p:nvSpPr>
          <p:spPr>
            <a:xfrm>
              <a:off x="6326343" y="2539630"/>
              <a:ext cx="2232249" cy="3537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altLang="ko-KR" sz="1200" b="0" i="0" u="none" strike="noStrike" kern="1200" cap="none" spc="0" normalizeH="0" baseline="0" noProof="0" dirty="0">
                  <a:ln>
                    <a:noFill/>
                  </a:ln>
                  <a:solidFill>
                    <a:prstClr val="white"/>
                  </a:solidFill>
                  <a:effectLst/>
                  <a:uLnTx/>
                  <a:uFillTx/>
                  <a:latin typeface="Arial"/>
                  <a:cs typeface="Arial" pitchFamily="34" charset="0"/>
                </a:rPr>
                <a:t>ЗОШ №28, 8-го класу</a:t>
              </a:r>
              <a:endParaRPr kumimoji="0" lang="ko-KR" altLang="en-US" sz="1200" b="0" i="0" u="none" strike="noStrike" kern="1200" cap="none" spc="0" normalizeH="0" baseline="0" noProof="0" dirty="0">
                <a:ln>
                  <a:noFill/>
                </a:ln>
                <a:solidFill>
                  <a:prstClr val="white"/>
                </a:solidFill>
                <a:effectLst/>
                <a:uLnTx/>
                <a:uFillTx/>
                <a:latin typeface="Arial"/>
                <a:cs typeface="+mn-cs"/>
              </a:endParaRPr>
            </a:p>
          </p:txBody>
        </p:sp>
        <p:sp>
          <p:nvSpPr>
            <p:cNvPr id="166" name="TextBox 165">
              <a:extLst>
                <a:ext uri="{FF2B5EF4-FFF2-40B4-BE49-F238E27FC236}">
                  <a16:creationId xmlns:a16="http://schemas.microsoft.com/office/drawing/2014/main" id="{FBEA8C01-9996-455E-88CB-85807407976B}"/>
                </a:ext>
              </a:extLst>
            </p:cNvPr>
            <p:cNvSpPr txBox="1"/>
            <p:nvPr/>
          </p:nvSpPr>
          <p:spPr>
            <a:xfrm>
              <a:off x="6271562" y="2000525"/>
              <a:ext cx="2232249" cy="3831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altLang="ko-KR" sz="1350" b="1" i="0" u="none" strike="noStrike" kern="1200" cap="none" spc="0" normalizeH="0" baseline="0" noProof="0" dirty="0">
                  <a:ln>
                    <a:noFill/>
                  </a:ln>
                  <a:solidFill>
                    <a:prstClr val="white"/>
                  </a:solidFill>
                  <a:effectLst/>
                  <a:uLnTx/>
                  <a:uFillTx/>
                  <a:latin typeface="Arial"/>
                  <a:cs typeface="+mn-cs"/>
                </a:rPr>
                <a:t>Проект з компостування сміття</a:t>
              </a:r>
              <a:endParaRPr kumimoji="0" lang="ko-KR" altLang="en-US" sz="1350" b="1" i="0" u="none" strike="noStrike" kern="1200" cap="none" spc="0" normalizeH="0" baseline="0" noProof="0" dirty="0">
                <a:ln>
                  <a:noFill/>
                </a:ln>
                <a:solidFill>
                  <a:prstClr val="white"/>
                </a:solidFill>
                <a:effectLst/>
                <a:uLnTx/>
                <a:uFillTx/>
                <a:latin typeface="Arial"/>
                <a:cs typeface="+mn-cs"/>
              </a:endParaRPr>
            </a:p>
          </p:txBody>
        </p:sp>
      </p:grpSp>
      <p:grpSp>
        <p:nvGrpSpPr>
          <p:cNvPr id="9" name="Group 36">
            <a:extLst>
              <a:ext uri="{FF2B5EF4-FFF2-40B4-BE49-F238E27FC236}">
                <a16:creationId xmlns:a16="http://schemas.microsoft.com/office/drawing/2014/main" id="{9042153C-CDF3-4BD3-9766-5F50EB1258B9}"/>
              </a:ext>
            </a:extLst>
          </p:cNvPr>
          <p:cNvGrpSpPr/>
          <p:nvPr/>
        </p:nvGrpSpPr>
        <p:grpSpPr>
          <a:xfrm>
            <a:off x="0" y="2486174"/>
            <a:ext cx="3326131" cy="690118"/>
            <a:chOff x="6300986" y="1923609"/>
            <a:chExt cx="2470098" cy="881210"/>
          </a:xfrm>
        </p:grpSpPr>
        <p:sp>
          <p:nvSpPr>
            <p:cNvPr id="168" name="TextBox 167">
              <a:extLst>
                <a:ext uri="{FF2B5EF4-FFF2-40B4-BE49-F238E27FC236}">
                  <a16:creationId xmlns:a16="http://schemas.microsoft.com/office/drawing/2014/main" id="{680B5919-4B25-4C9D-BD3F-FCFA581142EC}"/>
                </a:ext>
              </a:extLst>
            </p:cNvPr>
            <p:cNvSpPr txBox="1"/>
            <p:nvPr/>
          </p:nvSpPr>
          <p:spPr>
            <a:xfrm>
              <a:off x="6300986" y="2480594"/>
              <a:ext cx="2463731" cy="32422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uk-UA" altLang="ko-KR" sz="1050" b="0" i="0" u="none" strike="noStrike" kern="1200" cap="none" spc="0" normalizeH="0" baseline="0" noProof="0" dirty="0">
                  <a:ln>
                    <a:noFill/>
                  </a:ln>
                  <a:solidFill>
                    <a:prstClr val="white"/>
                  </a:solidFill>
                  <a:effectLst/>
                  <a:uLnTx/>
                  <a:uFillTx/>
                  <a:latin typeface="Arial"/>
                  <a:cs typeface="+mn-cs"/>
                </a:rPr>
                <a:t>Агроекологічний університет </a:t>
              </a:r>
              <a:endParaRPr kumimoji="0" lang="ko-KR" altLang="en-US" sz="1050" b="0" i="0" u="none" strike="noStrike" kern="1200" cap="none" spc="0" normalizeH="0" baseline="0" noProof="0" dirty="0">
                <a:ln>
                  <a:noFill/>
                </a:ln>
                <a:solidFill>
                  <a:prstClr val="white"/>
                </a:solidFill>
                <a:effectLst/>
                <a:uLnTx/>
                <a:uFillTx/>
                <a:latin typeface="Arial"/>
                <a:cs typeface="+mn-cs"/>
              </a:endParaRPr>
            </a:p>
          </p:txBody>
        </p:sp>
        <p:sp>
          <p:nvSpPr>
            <p:cNvPr id="169" name="TextBox 168">
              <a:extLst>
                <a:ext uri="{FF2B5EF4-FFF2-40B4-BE49-F238E27FC236}">
                  <a16:creationId xmlns:a16="http://schemas.microsoft.com/office/drawing/2014/main" id="{8629384C-BFEB-402A-93DB-D2F7290DE84C}"/>
                </a:ext>
              </a:extLst>
            </p:cNvPr>
            <p:cNvSpPr txBox="1"/>
            <p:nvPr/>
          </p:nvSpPr>
          <p:spPr>
            <a:xfrm>
              <a:off x="6300987" y="1923609"/>
              <a:ext cx="2470097" cy="64844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uk-UA" altLang="ko-KR" sz="1350" b="1" i="0" u="none" strike="noStrike" kern="1200" cap="none" spc="0" normalizeH="0" baseline="0" noProof="0" dirty="0">
                  <a:ln>
                    <a:noFill/>
                  </a:ln>
                  <a:solidFill>
                    <a:prstClr val="white"/>
                  </a:solidFill>
                  <a:effectLst/>
                  <a:uLnTx/>
                  <a:uFillTx/>
                  <a:latin typeface="Arial"/>
                  <a:cs typeface="+mn-cs"/>
                </a:rPr>
                <a:t>Ініціювання розробки кліматичної стратегії міста </a:t>
              </a:r>
              <a:endParaRPr kumimoji="0" lang="ko-KR" altLang="en-US" sz="1350" b="1" i="0" u="none" strike="noStrike" kern="1200" cap="none" spc="0" normalizeH="0" baseline="0" noProof="0" dirty="0">
                <a:ln>
                  <a:noFill/>
                </a:ln>
                <a:solidFill>
                  <a:prstClr val="white"/>
                </a:solidFill>
                <a:effectLst/>
                <a:uLnTx/>
                <a:uFillTx/>
                <a:latin typeface="Arial"/>
                <a:cs typeface="+mn-cs"/>
              </a:endParaRPr>
            </a:p>
          </p:txBody>
        </p:sp>
      </p:grpSp>
      <p:grpSp>
        <p:nvGrpSpPr>
          <p:cNvPr id="11" name="Group 42">
            <a:extLst>
              <a:ext uri="{FF2B5EF4-FFF2-40B4-BE49-F238E27FC236}">
                <a16:creationId xmlns:a16="http://schemas.microsoft.com/office/drawing/2014/main" id="{431BE575-13BF-43ED-A0A5-422A6BDC77DB}"/>
              </a:ext>
            </a:extLst>
          </p:cNvPr>
          <p:cNvGrpSpPr/>
          <p:nvPr/>
        </p:nvGrpSpPr>
        <p:grpSpPr>
          <a:xfrm>
            <a:off x="-1" y="3938108"/>
            <a:ext cx="3300412" cy="728022"/>
            <a:chOff x="6417575" y="1860321"/>
            <a:chExt cx="2347770" cy="929619"/>
          </a:xfrm>
        </p:grpSpPr>
        <p:sp>
          <p:nvSpPr>
            <p:cNvPr id="174" name="TextBox 173">
              <a:extLst>
                <a:ext uri="{FF2B5EF4-FFF2-40B4-BE49-F238E27FC236}">
                  <a16:creationId xmlns:a16="http://schemas.microsoft.com/office/drawing/2014/main" id="{E8F4C258-AD7A-4927-B604-ED9AEB379EFE}"/>
                </a:ext>
              </a:extLst>
            </p:cNvPr>
            <p:cNvSpPr txBox="1"/>
            <p:nvPr/>
          </p:nvSpPr>
          <p:spPr>
            <a:xfrm>
              <a:off x="6509048" y="2465712"/>
              <a:ext cx="2232249" cy="32422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050" b="0" i="0" u="none" strike="noStrike" kern="1200" cap="none" spc="0" normalizeH="0" baseline="0" noProof="0" dirty="0">
                  <a:ln>
                    <a:noFill/>
                  </a:ln>
                  <a:solidFill>
                    <a:prstClr val="white"/>
                  </a:solidFill>
                  <a:effectLst/>
                  <a:uLnTx/>
                  <a:uFillTx/>
                  <a:latin typeface="Arial"/>
                  <a:cs typeface="Arial" pitchFamily="34" charset="0"/>
                </a:rPr>
                <a:t>c</a:t>
              </a:r>
              <a:r>
                <a:rPr kumimoji="0" lang="uk-UA" altLang="ko-KR" sz="1050" b="0" i="0" u="none" strike="noStrike" kern="1200" cap="none" spc="0" normalizeH="0" baseline="0" noProof="0" dirty="0" err="1">
                  <a:ln>
                    <a:noFill/>
                  </a:ln>
                  <a:solidFill>
                    <a:prstClr val="white"/>
                  </a:solidFill>
                  <a:effectLst/>
                  <a:uLnTx/>
                  <a:uFillTx/>
                  <a:latin typeface="Arial"/>
                  <a:cs typeface="Arial" pitchFamily="34" charset="0"/>
                </a:rPr>
                <a:t>тудент</a:t>
              </a:r>
              <a:r>
                <a:rPr kumimoji="0" lang="uk-UA" altLang="ko-KR" sz="1050" b="0" i="0" u="none" strike="noStrike" kern="1200" cap="none" spc="0" normalizeH="0" baseline="0" noProof="0" dirty="0">
                  <a:ln>
                    <a:noFill/>
                  </a:ln>
                  <a:solidFill>
                    <a:prstClr val="white"/>
                  </a:solidFill>
                  <a:effectLst/>
                  <a:uLnTx/>
                  <a:uFillTx/>
                  <a:latin typeface="Arial"/>
                  <a:cs typeface="Arial" pitchFamily="34" charset="0"/>
                </a:rPr>
                <a:t> школи </a:t>
              </a:r>
              <a:r>
                <a:rPr kumimoji="0" lang="en-US" altLang="ko-KR" sz="1050" b="0" i="0" u="none" strike="noStrike" kern="1200" cap="none" spc="0" normalizeH="0" baseline="0" noProof="0" dirty="0" err="1">
                  <a:ln>
                    <a:noFill/>
                  </a:ln>
                  <a:solidFill>
                    <a:prstClr val="white"/>
                  </a:solidFill>
                  <a:effectLst/>
                  <a:uLnTx/>
                  <a:uFillTx/>
                  <a:latin typeface="Arial"/>
                  <a:cs typeface="Arial" pitchFamily="34" charset="0"/>
                </a:rPr>
                <a:t>CanAction</a:t>
              </a:r>
              <a:r>
                <a:rPr kumimoji="0" lang="en-US" altLang="ko-KR" sz="1050" b="0" i="0" u="none" strike="noStrike" kern="1200" cap="none" spc="0" normalizeH="0" baseline="0" noProof="0" dirty="0">
                  <a:ln>
                    <a:noFill/>
                  </a:ln>
                  <a:solidFill>
                    <a:prstClr val="white"/>
                  </a:solidFill>
                  <a:effectLst/>
                  <a:uLnTx/>
                  <a:uFillTx/>
                  <a:latin typeface="Arial"/>
                  <a:cs typeface="Arial" pitchFamily="34" charset="0"/>
                </a:rPr>
                <a:t> school</a:t>
              </a:r>
              <a:endParaRPr kumimoji="0" lang="ko-KR" altLang="en-US" sz="1050" b="0" i="0" u="none" strike="noStrike" kern="1200" cap="none" spc="0" normalizeH="0" baseline="0" noProof="0" dirty="0">
                <a:ln>
                  <a:noFill/>
                </a:ln>
                <a:solidFill>
                  <a:prstClr val="white"/>
                </a:solidFill>
                <a:effectLst/>
                <a:uLnTx/>
                <a:uFillTx/>
                <a:latin typeface="Arial"/>
                <a:cs typeface="+mn-cs"/>
              </a:endParaRPr>
            </a:p>
          </p:txBody>
        </p:sp>
        <p:sp>
          <p:nvSpPr>
            <p:cNvPr id="175" name="TextBox 174">
              <a:extLst>
                <a:ext uri="{FF2B5EF4-FFF2-40B4-BE49-F238E27FC236}">
                  <a16:creationId xmlns:a16="http://schemas.microsoft.com/office/drawing/2014/main" id="{1BB97A3F-634F-4E4A-95D0-D2139439C101}"/>
                </a:ext>
              </a:extLst>
            </p:cNvPr>
            <p:cNvSpPr txBox="1"/>
            <p:nvPr/>
          </p:nvSpPr>
          <p:spPr>
            <a:xfrm>
              <a:off x="6417575" y="1860321"/>
              <a:ext cx="2347770" cy="64845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uk-UA" altLang="ko-KR" sz="1350" b="1" i="0" u="none" strike="noStrike" kern="1200" cap="none" spc="0" normalizeH="0" baseline="0" noProof="0" dirty="0">
                  <a:ln>
                    <a:noFill/>
                  </a:ln>
                  <a:solidFill>
                    <a:prstClr val="white"/>
                  </a:solidFill>
                  <a:effectLst/>
                  <a:uLnTx/>
                  <a:uFillTx/>
                  <a:latin typeface="Arial"/>
                  <a:cs typeface="+mn-cs"/>
                </a:rPr>
                <a:t>Створення нового громадського простору  - </a:t>
              </a:r>
              <a:r>
                <a:rPr kumimoji="0" lang="uk-UA" altLang="ko-KR" sz="1350" b="1" i="0" u="none" strike="noStrike" kern="1200" cap="none" spc="0" normalizeH="0" baseline="0" noProof="0" dirty="0" err="1">
                  <a:ln>
                    <a:noFill/>
                  </a:ln>
                  <a:solidFill>
                    <a:prstClr val="white"/>
                  </a:solidFill>
                  <a:effectLst/>
                  <a:uLnTx/>
                  <a:uFillTx/>
                  <a:latin typeface="Arial"/>
                  <a:cs typeface="+mn-cs"/>
                </a:rPr>
                <a:t>велопарку</a:t>
              </a:r>
              <a:endParaRPr kumimoji="0" lang="ko-KR" altLang="en-US" sz="1350" b="1" i="0" u="none" strike="noStrike" kern="1200" cap="none" spc="0" normalizeH="0" baseline="0" noProof="0" dirty="0">
                <a:ln>
                  <a:noFill/>
                </a:ln>
                <a:solidFill>
                  <a:prstClr val="white"/>
                </a:solidFill>
                <a:effectLst/>
                <a:uLnTx/>
                <a:uFillTx/>
                <a:latin typeface="Arial"/>
                <a:cs typeface="+mn-cs"/>
              </a:endParaRPr>
            </a:p>
          </p:txBody>
        </p:sp>
      </p:grpSp>
      <p:grpSp>
        <p:nvGrpSpPr>
          <p:cNvPr id="12" name="Group 45">
            <a:extLst>
              <a:ext uri="{FF2B5EF4-FFF2-40B4-BE49-F238E27FC236}">
                <a16:creationId xmlns:a16="http://schemas.microsoft.com/office/drawing/2014/main" id="{1ABA16C2-8FBF-49A5-A51C-00624A442A35}"/>
              </a:ext>
            </a:extLst>
          </p:cNvPr>
          <p:cNvGrpSpPr/>
          <p:nvPr/>
        </p:nvGrpSpPr>
        <p:grpSpPr>
          <a:xfrm>
            <a:off x="-8572" y="4689162"/>
            <a:ext cx="3291841" cy="507831"/>
            <a:chOff x="6417575" y="1875916"/>
            <a:chExt cx="2338608" cy="648459"/>
          </a:xfrm>
        </p:grpSpPr>
        <p:sp>
          <p:nvSpPr>
            <p:cNvPr id="177" name="TextBox 176">
              <a:extLst>
                <a:ext uri="{FF2B5EF4-FFF2-40B4-BE49-F238E27FC236}">
                  <a16:creationId xmlns:a16="http://schemas.microsoft.com/office/drawing/2014/main" id="{87AF7649-75C5-452E-B403-0807CDCFE1CB}"/>
                </a:ext>
              </a:extLst>
            </p:cNvPr>
            <p:cNvSpPr txBox="1"/>
            <p:nvPr/>
          </p:nvSpPr>
          <p:spPr>
            <a:xfrm>
              <a:off x="6417576" y="2217917"/>
              <a:ext cx="2232249" cy="2947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ko-KR" altLang="en-US" sz="900" b="0" i="0" u="none" strike="noStrike" kern="1200" cap="none" spc="0" normalizeH="0" baseline="0" noProof="0" dirty="0">
                <a:ln>
                  <a:noFill/>
                </a:ln>
                <a:solidFill>
                  <a:prstClr val="white"/>
                </a:solidFill>
                <a:effectLst/>
                <a:uLnTx/>
                <a:uFillTx/>
                <a:latin typeface="Arial"/>
                <a:cs typeface="+mn-cs"/>
              </a:endParaRPr>
            </a:p>
          </p:txBody>
        </p:sp>
        <p:sp>
          <p:nvSpPr>
            <p:cNvPr id="178" name="TextBox 177">
              <a:extLst>
                <a:ext uri="{FF2B5EF4-FFF2-40B4-BE49-F238E27FC236}">
                  <a16:creationId xmlns:a16="http://schemas.microsoft.com/office/drawing/2014/main" id="{3A38C941-2D36-4A90-A2FB-677B183F91FD}"/>
                </a:ext>
              </a:extLst>
            </p:cNvPr>
            <p:cNvSpPr txBox="1"/>
            <p:nvPr/>
          </p:nvSpPr>
          <p:spPr>
            <a:xfrm>
              <a:off x="6417575" y="1875916"/>
              <a:ext cx="2338608" cy="64845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uk-UA" altLang="ko-KR" sz="1350" b="1" i="0" u="none" strike="noStrike" kern="1200" cap="none" spc="0" normalizeH="0" baseline="0" noProof="0" dirty="0">
                  <a:ln>
                    <a:noFill/>
                  </a:ln>
                  <a:solidFill>
                    <a:prstClr val="white"/>
                  </a:solidFill>
                  <a:effectLst/>
                  <a:uLnTx/>
                  <a:uFillTx/>
                  <a:latin typeface="Arial"/>
                  <a:cs typeface="+mn-cs"/>
                </a:rPr>
                <a:t>Дослідження якості міських громадських просторів</a:t>
              </a:r>
              <a:endParaRPr kumimoji="0" lang="ko-KR" altLang="en-US" sz="1350" b="1" i="0" u="none" strike="noStrike" kern="1200" cap="none" spc="0" normalizeH="0" baseline="0" noProof="0" dirty="0">
                <a:ln>
                  <a:noFill/>
                </a:ln>
                <a:solidFill>
                  <a:prstClr val="white"/>
                </a:solidFill>
                <a:effectLst/>
                <a:uLnTx/>
                <a:uFillTx/>
                <a:latin typeface="Arial"/>
                <a:cs typeface="+mn-cs"/>
              </a:endParaRPr>
            </a:p>
          </p:txBody>
        </p:sp>
      </p:grpSp>
      <p:grpSp>
        <p:nvGrpSpPr>
          <p:cNvPr id="13" name="Group 49">
            <a:extLst>
              <a:ext uri="{FF2B5EF4-FFF2-40B4-BE49-F238E27FC236}">
                <a16:creationId xmlns:a16="http://schemas.microsoft.com/office/drawing/2014/main" id="{0C722BF8-7C2B-4C64-8FA8-3F7940EA26D3}"/>
              </a:ext>
            </a:extLst>
          </p:cNvPr>
          <p:cNvGrpSpPr/>
          <p:nvPr/>
        </p:nvGrpSpPr>
        <p:grpSpPr>
          <a:xfrm>
            <a:off x="3730329" y="3027447"/>
            <a:ext cx="1678256" cy="1678256"/>
            <a:chOff x="3467528" y="2657377"/>
            <a:chExt cx="2237674" cy="2237674"/>
          </a:xfrm>
        </p:grpSpPr>
        <p:grpSp>
          <p:nvGrpSpPr>
            <p:cNvPr id="14" name="Group 23">
              <a:extLst>
                <a:ext uri="{FF2B5EF4-FFF2-40B4-BE49-F238E27FC236}">
                  <a16:creationId xmlns:a16="http://schemas.microsoft.com/office/drawing/2014/main" id="{C21B1AA0-6065-4149-A4C3-624A1F70E881}"/>
                </a:ext>
              </a:extLst>
            </p:cNvPr>
            <p:cNvGrpSpPr/>
            <p:nvPr/>
          </p:nvGrpSpPr>
          <p:grpSpPr>
            <a:xfrm>
              <a:off x="3467528" y="2657377"/>
              <a:ext cx="2237674" cy="2237674"/>
              <a:chOff x="3436380" y="2612003"/>
              <a:chExt cx="2237674" cy="2237674"/>
            </a:xfrm>
          </p:grpSpPr>
          <p:sp>
            <p:nvSpPr>
              <p:cNvPr id="182" name="Oval 22">
                <a:extLst>
                  <a:ext uri="{FF2B5EF4-FFF2-40B4-BE49-F238E27FC236}">
                    <a16:creationId xmlns:a16="http://schemas.microsoft.com/office/drawing/2014/main" id="{08C466D3-DF3C-438D-B494-FE246FC98137}"/>
                  </a:ext>
                </a:extLst>
              </p:cNvPr>
              <p:cNvSpPr/>
              <p:nvPr/>
            </p:nvSpPr>
            <p:spPr>
              <a:xfrm>
                <a:off x="3436380" y="2612003"/>
                <a:ext cx="2237674" cy="2237674"/>
              </a:xfrm>
              <a:prstGeom prst="ellipse">
                <a:avLst/>
              </a:prstGeom>
              <a:solidFill>
                <a:schemeClr val="bg1">
                  <a:alpha val="57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cs typeface="+mn-cs"/>
                </a:endParaRPr>
              </a:p>
            </p:txBody>
          </p:sp>
          <p:sp>
            <p:nvSpPr>
              <p:cNvPr id="183" name="Oval 5">
                <a:extLst>
                  <a:ext uri="{FF2B5EF4-FFF2-40B4-BE49-F238E27FC236}">
                    <a16:creationId xmlns:a16="http://schemas.microsoft.com/office/drawing/2014/main" id="{736B84D8-12CA-4110-BAA2-DE2785224C62}"/>
                  </a:ext>
                </a:extLst>
              </p:cNvPr>
              <p:cNvSpPr/>
              <p:nvPr/>
            </p:nvSpPr>
            <p:spPr>
              <a:xfrm>
                <a:off x="3914050" y="3089673"/>
                <a:ext cx="1282335" cy="1282335"/>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cs typeface="+mn-cs"/>
                </a:endParaRPr>
              </a:p>
            </p:txBody>
          </p:sp>
        </p:grpSp>
        <p:sp>
          <p:nvSpPr>
            <p:cNvPr id="181" name="Oval 48">
              <a:extLst>
                <a:ext uri="{FF2B5EF4-FFF2-40B4-BE49-F238E27FC236}">
                  <a16:creationId xmlns:a16="http://schemas.microsoft.com/office/drawing/2014/main" id="{87A86F85-E7A2-455E-A8B5-773C68AD7DCE}"/>
                </a:ext>
              </a:extLst>
            </p:cNvPr>
            <p:cNvSpPr/>
            <p:nvPr/>
          </p:nvSpPr>
          <p:spPr>
            <a:xfrm>
              <a:off x="3695636" y="2885485"/>
              <a:ext cx="1781460" cy="1781460"/>
            </a:xfrm>
            <a:prstGeom prst="ellipse">
              <a:avLst/>
            </a:prstGeom>
            <a:noFill/>
            <a:ln w="19050">
              <a:solidFill>
                <a:schemeClr val="bg1">
                  <a:lumMod val="8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Arial"/>
                <a:cs typeface="+mn-cs"/>
              </a:endParaRPr>
            </a:p>
          </p:txBody>
        </p:sp>
      </p:grpSp>
      <p:sp>
        <p:nvSpPr>
          <p:cNvPr id="184" name="TextBox 183">
            <a:extLst>
              <a:ext uri="{FF2B5EF4-FFF2-40B4-BE49-F238E27FC236}">
                <a16:creationId xmlns:a16="http://schemas.microsoft.com/office/drawing/2014/main" id="{BAB9C2E5-9FF1-435B-A2F0-43936E20425A}"/>
              </a:ext>
            </a:extLst>
          </p:cNvPr>
          <p:cNvSpPr txBox="1"/>
          <p:nvPr/>
        </p:nvSpPr>
        <p:spPr>
          <a:xfrm>
            <a:off x="4088970" y="3659433"/>
            <a:ext cx="96136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white"/>
                </a:solidFill>
                <a:effectLst/>
                <a:uLnTx/>
                <a:uFillTx/>
                <a:latin typeface="Arial"/>
                <a:cs typeface="+mn-cs"/>
              </a:rPr>
              <a:t>Contents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200" b="1" i="0" u="none" strike="noStrike" kern="1200" cap="none" spc="0" normalizeH="0" baseline="0" noProof="0" dirty="0">
                <a:ln>
                  <a:noFill/>
                </a:ln>
                <a:solidFill>
                  <a:prstClr val="white"/>
                </a:solidFill>
                <a:effectLst/>
                <a:uLnTx/>
                <a:uFillTx/>
                <a:latin typeface="Arial"/>
                <a:cs typeface="+mn-cs"/>
              </a:rPr>
              <a:t>Title</a:t>
            </a:r>
            <a:endParaRPr kumimoji="0" lang="ko-KR" altLang="en-US" sz="1200" b="1" i="0" u="none" strike="noStrike" kern="1200" cap="none" spc="0" normalizeH="0" baseline="0" noProof="0" dirty="0">
              <a:ln>
                <a:noFill/>
              </a:ln>
              <a:solidFill>
                <a:prstClr val="white"/>
              </a:solidFill>
              <a:effectLst/>
              <a:uLnTx/>
              <a:uFillTx/>
              <a:latin typeface="Arial"/>
              <a:cs typeface="+mn-cs"/>
            </a:endParaRPr>
          </a:p>
        </p:txBody>
      </p:sp>
      <p:sp>
        <p:nvSpPr>
          <p:cNvPr id="185" name="TextBox 184">
            <a:extLst>
              <a:ext uri="{FF2B5EF4-FFF2-40B4-BE49-F238E27FC236}">
                <a16:creationId xmlns:a16="http://schemas.microsoft.com/office/drawing/2014/main" id="{3862BCE3-4D7D-4611-9B0F-6D1FDB36084A}"/>
              </a:ext>
            </a:extLst>
          </p:cNvPr>
          <p:cNvSpPr txBox="1"/>
          <p:nvPr/>
        </p:nvSpPr>
        <p:spPr>
          <a:xfrm>
            <a:off x="3300411" y="1990610"/>
            <a:ext cx="249466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altLang="ko-KR" sz="2400" b="1" i="0" u="none" strike="noStrike" kern="1200" cap="none" spc="0" normalizeH="0" baseline="0" noProof="0" dirty="0">
                <a:ln>
                  <a:noFill/>
                </a:ln>
                <a:solidFill>
                  <a:srgbClr val="000000">
                    <a:lumMod val="75000"/>
                    <a:lumOff val="25000"/>
                  </a:srgbClr>
                </a:solidFill>
                <a:effectLst/>
                <a:uLnTx/>
                <a:uFillTx/>
                <a:latin typeface="Arial"/>
                <a:cs typeface="+mn-cs"/>
              </a:rPr>
              <a:t>Житомир 2030</a:t>
            </a:r>
            <a:endParaRPr kumimoji="0" lang="en-US" altLang="ko-KR" sz="2400" b="1" i="0" u="none" strike="noStrike" kern="1200" cap="none" spc="0" normalizeH="0" baseline="0" noProof="0" dirty="0">
              <a:ln>
                <a:noFill/>
              </a:ln>
              <a:solidFill>
                <a:srgbClr val="000000">
                  <a:lumMod val="75000"/>
                  <a:lumOff val="25000"/>
                </a:srgbClr>
              </a:solidFill>
              <a:effectLst/>
              <a:uLnTx/>
              <a:uFillTx/>
              <a:latin typeface="Arial"/>
              <a:cs typeface="+mn-cs"/>
            </a:endParaRPr>
          </a:p>
        </p:txBody>
      </p:sp>
      <p:grpSp>
        <p:nvGrpSpPr>
          <p:cNvPr id="15" name="Group 52">
            <a:extLst>
              <a:ext uri="{FF2B5EF4-FFF2-40B4-BE49-F238E27FC236}">
                <a16:creationId xmlns:a16="http://schemas.microsoft.com/office/drawing/2014/main" id="{6C48372C-3EBC-44C7-BE13-2CA460F864A8}"/>
              </a:ext>
            </a:extLst>
          </p:cNvPr>
          <p:cNvGrpSpPr/>
          <p:nvPr/>
        </p:nvGrpSpPr>
        <p:grpSpPr>
          <a:xfrm>
            <a:off x="3147424" y="5021334"/>
            <a:ext cx="3108408" cy="934691"/>
            <a:chOff x="1432159" y="5791775"/>
            <a:chExt cx="2725318" cy="1246254"/>
          </a:xfrm>
        </p:grpSpPr>
        <p:sp>
          <p:nvSpPr>
            <p:cNvPr id="187" name="TextBox 186">
              <a:extLst>
                <a:ext uri="{FF2B5EF4-FFF2-40B4-BE49-F238E27FC236}">
                  <a16:creationId xmlns:a16="http://schemas.microsoft.com/office/drawing/2014/main" id="{8E3AAAFB-D86D-4712-9FC0-FE43A6CEE3C6}"/>
                </a:ext>
              </a:extLst>
            </p:cNvPr>
            <p:cNvSpPr txBox="1"/>
            <p:nvPr/>
          </p:nvSpPr>
          <p:spPr>
            <a:xfrm>
              <a:off x="1579265" y="5791775"/>
              <a:ext cx="225133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altLang="ko-KR" sz="900" b="0" i="0" u="none" strike="noStrike" kern="1200" cap="none" spc="0" normalizeH="0" baseline="0" noProof="0" dirty="0">
                  <a:ln>
                    <a:noFill/>
                  </a:ln>
                  <a:solidFill>
                    <a:srgbClr val="000000">
                      <a:lumMod val="75000"/>
                      <a:lumOff val="25000"/>
                    </a:srgbClr>
                  </a:solidFill>
                  <a:effectLst/>
                  <a:uLnTx/>
                  <a:uFillTx/>
                  <a:latin typeface="Arial"/>
                  <a:cs typeface="+mn-cs"/>
                </a:rPr>
                <a:t>Проект </a:t>
              </a:r>
              <a:r>
                <a:rPr kumimoji="0" lang="uk-UA" altLang="ko-KR" sz="900" b="0" i="0" u="none" strike="noStrike" kern="1200" cap="none" spc="0" normalizeH="0" baseline="0" noProof="0" dirty="0" err="1">
                  <a:ln>
                    <a:noFill/>
                  </a:ln>
                  <a:solidFill>
                    <a:srgbClr val="000000">
                      <a:lumMod val="75000"/>
                      <a:lumOff val="25000"/>
                    </a:srgbClr>
                  </a:solidFill>
                  <a:effectLst/>
                  <a:uLnTx/>
                  <a:uFillTx/>
                  <a:latin typeface="Arial"/>
                  <a:cs typeface="+mn-cs"/>
                </a:rPr>
                <a:t>“Інтенрований</a:t>
              </a:r>
              <a:r>
                <a:rPr kumimoji="0" lang="uk-UA" altLang="ko-KR" sz="900" b="0" i="0" u="none" strike="noStrike" kern="1200" cap="none" spc="0" normalizeH="0" baseline="0" noProof="0" dirty="0">
                  <a:ln>
                    <a:noFill/>
                  </a:ln>
                  <a:solidFill>
                    <a:srgbClr val="000000">
                      <a:lumMod val="75000"/>
                      <a:lumOff val="25000"/>
                    </a:srgbClr>
                  </a:solidFill>
                  <a:effectLst/>
                  <a:uLnTx/>
                  <a:uFillTx/>
                  <a:latin typeface="Arial"/>
                  <a:cs typeface="+mn-cs"/>
                </a:rPr>
                <a:t> розвиток </a:t>
              </a:r>
              <a:endParaRPr kumimoji="0" lang="en-US" altLang="ko-KR" sz="900" b="0" i="0" u="none" strike="noStrike" kern="1200" cap="none" spc="0" normalizeH="0" baseline="0" noProof="0" dirty="0">
                <a:ln>
                  <a:noFill/>
                </a:ln>
                <a:solidFill>
                  <a:srgbClr val="000000">
                    <a:lumMod val="75000"/>
                    <a:lumOff val="25000"/>
                  </a:srgbClr>
                </a:solidFill>
                <a:effectLst/>
                <a:uLnTx/>
                <a:uFillTx/>
                <a:latin typeface="Arial"/>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altLang="ko-KR" sz="900" b="0" i="0" u="none" strike="noStrike" kern="1200" cap="none" spc="0" normalizeH="0" baseline="0" noProof="0" dirty="0">
                  <a:ln>
                    <a:noFill/>
                  </a:ln>
                  <a:solidFill>
                    <a:srgbClr val="000000">
                      <a:lumMod val="75000"/>
                      <a:lumOff val="25000"/>
                    </a:srgbClr>
                  </a:solidFill>
                  <a:effectLst/>
                  <a:uLnTx/>
                  <a:uFillTx/>
                  <a:latin typeface="Arial"/>
                  <a:cs typeface="+mn-cs"/>
                </a:rPr>
                <a:t>міст в </a:t>
              </a:r>
              <a:r>
                <a:rPr kumimoji="0" lang="uk-UA" altLang="ko-KR" sz="900" b="0" i="0" u="none" strike="noStrike" kern="1200" cap="none" spc="0" normalizeH="0" baseline="0" noProof="0" dirty="0" err="1">
                  <a:ln>
                    <a:noFill/>
                  </a:ln>
                  <a:solidFill>
                    <a:srgbClr val="000000">
                      <a:lumMod val="75000"/>
                      <a:lumOff val="25000"/>
                    </a:srgbClr>
                  </a:solidFill>
                  <a:effectLst/>
                  <a:uLnTx/>
                  <a:uFillTx/>
                  <a:latin typeface="Arial"/>
                  <a:cs typeface="+mn-cs"/>
                </a:rPr>
                <a:t>Україні”</a:t>
              </a:r>
              <a:r>
                <a:rPr kumimoji="0" lang="uk-UA" altLang="ko-KR" sz="900" b="0" i="0" u="none" strike="noStrike" kern="1200" cap="none" spc="0" normalizeH="0" baseline="0" noProof="0" dirty="0">
                  <a:ln>
                    <a:noFill/>
                  </a:ln>
                  <a:solidFill>
                    <a:srgbClr val="000000">
                      <a:lumMod val="75000"/>
                      <a:lumOff val="25000"/>
                    </a:srgbClr>
                  </a:solidFill>
                  <a:effectLst/>
                  <a:uLnTx/>
                  <a:uFillTx/>
                  <a:latin typeface="Arial"/>
                  <a:cs typeface="+mn-cs"/>
                </a:rPr>
                <a:t>, </a:t>
              </a:r>
              <a:r>
                <a:rPr kumimoji="0" lang="en-US" altLang="ko-KR" sz="900" b="0" i="0" u="none" strike="noStrike" kern="1200" cap="none" spc="0" normalizeH="0" baseline="0" noProof="0" dirty="0">
                  <a:ln>
                    <a:noFill/>
                  </a:ln>
                  <a:solidFill>
                    <a:srgbClr val="000000">
                      <a:lumMod val="75000"/>
                      <a:lumOff val="25000"/>
                    </a:srgbClr>
                  </a:solidFill>
                  <a:effectLst/>
                  <a:uLnTx/>
                  <a:uFillTx/>
                  <a:latin typeface="Arial"/>
                  <a:cs typeface="+mn-cs"/>
                </a:rPr>
                <a:t>GIZ</a:t>
              </a:r>
              <a:endParaRPr kumimoji="0" lang="ko-KR" altLang="en-US" sz="900" b="0" i="0" u="none" strike="noStrike" kern="1200" cap="none" spc="0" normalizeH="0" baseline="0" noProof="0" dirty="0">
                <a:ln>
                  <a:noFill/>
                </a:ln>
                <a:solidFill>
                  <a:srgbClr val="000000">
                    <a:lumMod val="75000"/>
                    <a:lumOff val="25000"/>
                  </a:srgbClr>
                </a:solidFill>
                <a:effectLst/>
                <a:uLnTx/>
                <a:uFillTx/>
                <a:latin typeface="Arial"/>
                <a:cs typeface="+mn-cs"/>
              </a:endParaRPr>
            </a:p>
          </p:txBody>
        </p:sp>
        <p:sp>
          <p:nvSpPr>
            <p:cNvPr id="188" name="TextBox 187">
              <a:extLst>
                <a:ext uri="{FF2B5EF4-FFF2-40B4-BE49-F238E27FC236}">
                  <a16:creationId xmlns:a16="http://schemas.microsoft.com/office/drawing/2014/main" id="{E223C7FD-F429-49B0-81D1-2CA259E86562}"/>
                </a:ext>
              </a:extLst>
            </p:cNvPr>
            <p:cNvSpPr txBox="1"/>
            <p:nvPr/>
          </p:nvSpPr>
          <p:spPr>
            <a:xfrm>
              <a:off x="1432159" y="6422476"/>
              <a:ext cx="2725318"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uk-UA" altLang="ko-KR" sz="1200" b="1" i="0" u="none" strike="noStrike" kern="1200" cap="none" spc="0" normalizeH="0" baseline="0" noProof="0" dirty="0">
                  <a:ln>
                    <a:noFill/>
                  </a:ln>
                  <a:solidFill>
                    <a:srgbClr val="000000">
                      <a:lumMod val="75000"/>
                      <a:lumOff val="25000"/>
                    </a:srgbClr>
                  </a:solidFill>
                  <a:effectLst/>
                  <a:uLnTx/>
                  <a:uFillTx/>
                  <a:latin typeface="Arial"/>
                  <a:cs typeface="+mn-cs"/>
                </a:rPr>
                <a:t>Живи Житомиром – створюй Житомир</a:t>
              </a:r>
              <a:endParaRPr kumimoji="0" lang="ko-KR" altLang="en-US" sz="1200" b="1" i="0" u="none" strike="noStrike" kern="1200" cap="none" spc="0" normalizeH="0" baseline="0" noProof="0" dirty="0">
                <a:ln>
                  <a:noFill/>
                </a:ln>
                <a:solidFill>
                  <a:srgbClr val="000000">
                    <a:lumMod val="75000"/>
                    <a:lumOff val="25000"/>
                  </a:srgbClr>
                </a:solidFill>
                <a:effectLst/>
                <a:uLnTx/>
                <a:uFillTx/>
                <a:latin typeface="Arial"/>
                <a:cs typeface="+mn-cs"/>
              </a:endParaRPr>
            </a:p>
          </p:txBody>
        </p:sp>
      </p:grpSp>
      <p:pic>
        <p:nvPicPr>
          <p:cNvPr id="12290" name="Picture 2" descr="Ð¤Ð¾ÑÐ¾ ÐÑÑÐ¸ÐºÐ¾Ð²Ñ Ð¢Ð°Ð½Ñ."/>
          <p:cNvPicPr>
            <a:picLocks noChangeAspect="1" noChangeArrowheads="1"/>
          </p:cNvPicPr>
          <p:nvPr/>
        </p:nvPicPr>
        <p:blipFill>
          <a:blip r:embed="rId3" cstate="print"/>
          <a:srcRect/>
          <a:stretch>
            <a:fillRect/>
          </a:stretch>
        </p:blipFill>
        <p:spPr bwMode="auto">
          <a:xfrm>
            <a:off x="3345798" y="2906388"/>
            <a:ext cx="2494670" cy="1875622"/>
          </a:xfrm>
          <a:prstGeom prst="ellipse">
            <a:avLst/>
          </a:prstGeom>
          <a:ln>
            <a:noFill/>
          </a:ln>
          <a:effectLst>
            <a:softEdge rad="112500"/>
          </a:effectLst>
        </p:spPr>
      </p:pic>
      <p:grpSp>
        <p:nvGrpSpPr>
          <p:cNvPr id="58" name="Group 36">
            <a:extLst>
              <a:ext uri="{FF2B5EF4-FFF2-40B4-BE49-F238E27FC236}">
                <a16:creationId xmlns:a16="http://schemas.microsoft.com/office/drawing/2014/main" id="{9042153C-CDF3-4BD3-9766-5F50EB1258B9}"/>
              </a:ext>
            </a:extLst>
          </p:cNvPr>
          <p:cNvGrpSpPr/>
          <p:nvPr/>
        </p:nvGrpSpPr>
        <p:grpSpPr>
          <a:xfrm>
            <a:off x="-165252" y="3194155"/>
            <a:ext cx="3483711" cy="728952"/>
            <a:chOff x="6417575" y="1911497"/>
            <a:chExt cx="2232250" cy="930805"/>
          </a:xfrm>
        </p:grpSpPr>
        <p:sp>
          <p:nvSpPr>
            <p:cNvPr id="59" name="TextBox 58">
              <a:extLst>
                <a:ext uri="{FF2B5EF4-FFF2-40B4-BE49-F238E27FC236}">
                  <a16:creationId xmlns:a16="http://schemas.microsoft.com/office/drawing/2014/main" id="{680B5919-4B25-4C9D-BD3F-FCFA581142EC}"/>
                </a:ext>
              </a:extLst>
            </p:cNvPr>
            <p:cNvSpPr txBox="1"/>
            <p:nvPr/>
          </p:nvSpPr>
          <p:spPr>
            <a:xfrm>
              <a:off x="6417576" y="2518075"/>
              <a:ext cx="2232249" cy="32422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1050" b="0" i="0" u="none" strike="noStrike" kern="1200" cap="none" spc="0" normalizeH="0" baseline="0" noProof="0" dirty="0">
                  <a:ln>
                    <a:noFill/>
                  </a:ln>
                  <a:solidFill>
                    <a:prstClr val="white"/>
                  </a:solidFill>
                  <a:effectLst/>
                  <a:uLnTx/>
                  <a:uFillTx/>
                  <a:latin typeface="Arial"/>
                  <a:cs typeface="+mn-cs"/>
                </a:rPr>
                <a:t>Dornier Consulting</a:t>
              </a:r>
              <a:endParaRPr kumimoji="0" lang="ko-KR" altLang="en-US" sz="1050" b="0" i="0" u="none" strike="noStrike" kern="1200" cap="none" spc="0" normalizeH="0" baseline="0" noProof="0" dirty="0">
                <a:ln>
                  <a:noFill/>
                </a:ln>
                <a:solidFill>
                  <a:prstClr val="white"/>
                </a:solidFill>
                <a:effectLst/>
                <a:uLnTx/>
                <a:uFillTx/>
                <a:latin typeface="Arial"/>
                <a:cs typeface="+mn-cs"/>
              </a:endParaRPr>
            </a:p>
          </p:txBody>
        </p:sp>
        <p:sp>
          <p:nvSpPr>
            <p:cNvPr id="60" name="TextBox 59">
              <a:extLst>
                <a:ext uri="{FF2B5EF4-FFF2-40B4-BE49-F238E27FC236}">
                  <a16:creationId xmlns:a16="http://schemas.microsoft.com/office/drawing/2014/main" id="{8629384C-BFEB-402A-93DB-D2F7290DE84C}"/>
                </a:ext>
              </a:extLst>
            </p:cNvPr>
            <p:cNvSpPr txBox="1"/>
            <p:nvPr/>
          </p:nvSpPr>
          <p:spPr>
            <a:xfrm>
              <a:off x="6417575" y="1911497"/>
              <a:ext cx="2232249" cy="6484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uk-UA" altLang="ko-KR" sz="1350" b="1" i="0" u="none" strike="noStrike" kern="1200" cap="none" spc="0" normalizeH="0" baseline="0" noProof="0" dirty="0">
                  <a:ln>
                    <a:noFill/>
                  </a:ln>
                  <a:solidFill>
                    <a:prstClr val="white"/>
                  </a:solidFill>
                  <a:effectLst/>
                  <a:uLnTx/>
                  <a:uFillTx/>
                  <a:latin typeface="Arial"/>
                  <a:cs typeface="+mn-cs"/>
                </a:rPr>
                <a:t>Планування громадських просторів </a:t>
              </a:r>
              <a:endParaRPr kumimoji="0" lang="en-US" altLang="ko-KR" sz="1350" b="1" i="0" u="none" strike="noStrike" kern="1200" cap="none" spc="0" normalizeH="0" baseline="0" noProof="0" dirty="0">
                <a:ln>
                  <a:noFill/>
                </a:ln>
                <a:solidFill>
                  <a:prstClr val="white"/>
                </a:solidFill>
                <a:effectLst/>
                <a:uLnTx/>
                <a:uFillTx/>
                <a:latin typeface="Arial"/>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uk-UA" altLang="ko-KR" sz="1350" b="1" i="0" u="none" strike="noStrike" kern="1200" cap="none" spc="0" normalizeH="0" baseline="0" noProof="0" dirty="0">
                  <a:ln>
                    <a:noFill/>
                  </a:ln>
                  <a:solidFill>
                    <a:prstClr val="white"/>
                  </a:solidFill>
                  <a:effectLst/>
                  <a:uLnTx/>
                  <a:uFillTx/>
                  <a:latin typeface="Arial"/>
                  <a:cs typeface="+mn-cs"/>
                </a:rPr>
                <a:t>та зелених коридорів</a:t>
              </a:r>
              <a:r>
                <a:rPr kumimoji="0" lang="uk-UA" altLang="ko-KR" sz="900" b="1" i="0" u="none" strike="noStrike" kern="1200" cap="none" spc="0" normalizeH="0" baseline="0" noProof="0" dirty="0">
                  <a:ln>
                    <a:noFill/>
                  </a:ln>
                  <a:solidFill>
                    <a:prstClr val="white"/>
                  </a:solidFill>
                  <a:effectLst/>
                  <a:uLnTx/>
                  <a:uFillTx/>
                  <a:latin typeface="Arial"/>
                  <a:cs typeface="+mn-cs"/>
                </a:rPr>
                <a:t> </a:t>
              </a:r>
              <a:endParaRPr kumimoji="0" lang="ko-KR" altLang="en-US" sz="900" b="1" i="0" u="none" strike="noStrike" kern="1200" cap="none" spc="0" normalizeH="0" baseline="0" noProof="0" dirty="0">
                <a:ln>
                  <a:noFill/>
                </a:ln>
                <a:solidFill>
                  <a:prstClr val="white"/>
                </a:solidFill>
                <a:effectLst/>
                <a:uLnTx/>
                <a:uFillTx/>
                <a:latin typeface="Arial"/>
                <a:cs typeface="+mn-cs"/>
              </a:endParaRPr>
            </a:p>
          </p:txBody>
        </p:sp>
      </p:grpSp>
      <p:sp>
        <p:nvSpPr>
          <p:cNvPr id="61" name="TextBox 60">
            <a:extLst>
              <a:ext uri="{FF2B5EF4-FFF2-40B4-BE49-F238E27FC236}">
                <a16:creationId xmlns:a16="http://schemas.microsoft.com/office/drawing/2014/main" id="{E8F4C258-AD7A-4927-B604-ED9AEB379EFE}"/>
              </a:ext>
            </a:extLst>
          </p:cNvPr>
          <p:cNvSpPr txBox="1"/>
          <p:nvPr/>
        </p:nvSpPr>
        <p:spPr>
          <a:xfrm>
            <a:off x="-111443" y="5133329"/>
            <a:ext cx="3437573"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altLang="ko-KR" sz="900" b="0" i="0" u="none" strike="noStrike" kern="1200" cap="none" spc="0" normalizeH="0" baseline="0" noProof="0" dirty="0">
                <a:ln>
                  <a:noFill/>
                </a:ln>
                <a:solidFill>
                  <a:prstClr val="white"/>
                </a:solidFill>
                <a:effectLst/>
                <a:uLnTx/>
                <a:uFillTx/>
                <a:latin typeface="Arial"/>
                <a:cs typeface="Arial" pitchFamily="34" charset="0"/>
              </a:rPr>
              <a:t>c</a:t>
            </a:r>
            <a:r>
              <a:rPr kumimoji="0" lang="uk-UA" altLang="ko-KR" sz="900" b="0" i="0" u="none" strike="noStrike" kern="1200" cap="none" spc="0" normalizeH="0" baseline="0" noProof="0" dirty="0" err="1">
                <a:ln>
                  <a:noFill/>
                </a:ln>
                <a:solidFill>
                  <a:prstClr val="white"/>
                </a:solidFill>
                <a:effectLst/>
                <a:uLnTx/>
                <a:uFillTx/>
                <a:latin typeface="Arial"/>
                <a:cs typeface="Arial" pitchFamily="34" charset="0"/>
              </a:rPr>
              <a:t>туденти</a:t>
            </a:r>
            <a:r>
              <a:rPr kumimoji="0" lang="uk-UA" altLang="ko-KR" sz="900" b="0" i="0" u="none" strike="noStrike" kern="1200" cap="none" spc="0" normalizeH="0" baseline="0" noProof="0" dirty="0">
                <a:ln>
                  <a:noFill/>
                </a:ln>
                <a:solidFill>
                  <a:prstClr val="white"/>
                </a:solidFill>
                <a:effectLst/>
                <a:uLnTx/>
                <a:uFillTx/>
                <a:latin typeface="Arial"/>
                <a:cs typeface="Arial" pitchFamily="34" charset="0"/>
              </a:rPr>
              <a:t> школи </a:t>
            </a:r>
            <a:r>
              <a:rPr kumimoji="0" lang="en-US" altLang="ko-KR" sz="900" b="0" i="0" u="none" strike="noStrike" kern="1200" cap="none" spc="0" normalizeH="0" baseline="0" noProof="0" dirty="0" err="1">
                <a:ln>
                  <a:noFill/>
                </a:ln>
                <a:solidFill>
                  <a:prstClr val="white"/>
                </a:solidFill>
                <a:effectLst/>
                <a:uLnTx/>
                <a:uFillTx/>
                <a:latin typeface="Arial"/>
                <a:cs typeface="Arial" pitchFamily="34" charset="0"/>
              </a:rPr>
              <a:t>CanAction</a:t>
            </a:r>
            <a:r>
              <a:rPr kumimoji="0" lang="en-US" altLang="ko-KR" sz="900" b="0" i="0" u="none" strike="noStrike" kern="1200" cap="none" spc="0" normalizeH="0" baseline="0" noProof="0" dirty="0">
                <a:ln>
                  <a:noFill/>
                </a:ln>
                <a:solidFill>
                  <a:prstClr val="white"/>
                </a:solidFill>
                <a:effectLst/>
                <a:uLnTx/>
                <a:uFillTx/>
                <a:latin typeface="Arial"/>
                <a:cs typeface="Arial" pitchFamily="34" charset="0"/>
              </a:rPr>
              <a:t> school</a:t>
            </a:r>
            <a:r>
              <a:rPr kumimoji="0" lang="uk-UA" altLang="ko-KR" sz="900" b="0" i="0" u="none" strike="noStrike" kern="1200" cap="none" spc="0" normalizeH="0" baseline="0" noProof="0" dirty="0">
                <a:ln>
                  <a:noFill/>
                </a:ln>
                <a:solidFill>
                  <a:prstClr val="white"/>
                </a:solidFill>
                <a:effectLst/>
                <a:uLnTx/>
                <a:uFillTx/>
                <a:latin typeface="Arial"/>
                <a:cs typeface="Arial" pitchFamily="34" charset="0"/>
              </a:rPr>
              <a:t>, учні шкіл на основі методики Яна </a:t>
            </a:r>
            <a:r>
              <a:rPr kumimoji="0" lang="uk-UA" altLang="ko-KR" sz="900" b="0" i="0" u="none" strike="noStrike" kern="1200" cap="none" spc="0" normalizeH="0" baseline="0" noProof="0" dirty="0" err="1">
                <a:ln>
                  <a:noFill/>
                </a:ln>
                <a:solidFill>
                  <a:prstClr val="white"/>
                </a:solidFill>
                <a:effectLst/>
                <a:uLnTx/>
                <a:uFillTx/>
                <a:latin typeface="Arial"/>
                <a:cs typeface="Arial" pitchFamily="34" charset="0"/>
              </a:rPr>
              <a:t>Гейла</a:t>
            </a:r>
            <a:r>
              <a:rPr kumimoji="0" lang="uk-UA" altLang="ko-KR" sz="900" b="0" i="0" u="none" strike="noStrike" kern="1200" cap="none" spc="0" normalizeH="0" baseline="0" noProof="0" dirty="0">
                <a:ln>
                  <a:noFill/>
                </a:ln>
                <a:solidFill>
                  <a:prstClr val="white"/>
                </a:solidFill>
                <a:effectLst/>
                <a:uLnTx/>
                <a:uFillTx/>
                <a:latin typeface="Arial"/>
                <a:cs typeface="Arial" pitchFamily="34" charset="0"/>
              </a:rPr>
              <a:t> за книгою </a:t>
            </a:r>
            <a:r>
              <a:rPr kumimoji="0" lang="uk-UA" altLang="ko-KR" sz="900" b="0" i="0" u="none" strike="noStrike" kern="1200" cap="none" spc="0" normalizeH="0" baseline="0" noProof="0" dirty="0" err="1">
                <a:ln>
                  <a:noFill/>
                </a:ln>
                <a:solidFill>
                  <a:prstClr val="white"/>
                </a:solidFill>
                <a:effectLst/>
                <a:uLnTx/>
                <a:uFillTx/>
                <a:latin typeface="Arial"/>
                <a:cs typeface="Arial" pitchFamily="34" charset="0"/>
              </a:rPr>
              <a:t>“Міста</a:t>
            </a:r>
            <a:r>
              <a:rPr kumimoji="0" lang="uk-UA" altLang="ko-KR" sz="900" b="0" i="0" u="none" strike="noStrike" kern="1200" cap="none" spc="0" normalizeH="0" baseline="0" noProof="0" dirty="0">
                <a:ln>
                  <a:noFill/>
                </a:ln>
                <a:solidFill>
                  <a:prstClr val="white"/>
                </a:solidFill>
                <a:effectLst/>
                <a:uLnTx/>
                <a:uFillTx/>
                <a:latin typeface="Arial"/>
                <a:cs typeface="Arial" pitchFamily="34" charset="0"/>
              </a:rPr>
              <a:t> для </a:t>
            </a:r>
            <a:r>
              <a:rPr kumimoji="0" lang="uk-UA" altLang="ko-KR" sz="900" b="0" i="0" u="none" strike="noStrike" kern="1200" cap="none" spc="0" normalizeH="0" baseline="0" noProof="0" dirty="0" err="1">
                <a:ln>
                  <a:noFill/>
                </a:ln>
                <a:solidFill>
                  <a:prstClr val="white"/>
                </a:solidFill>
                <a:effectLst/>
                <a:uLnTx/>
                <a:uFillTx/>
                <a:latin typeface="Arial"/>
                <a:cs typeface="Arial" pitchFamily="34" charset="0"/>
              </a:rPr>
              <a:t>людей”</a:t>
            </a:r>
            <a:endParaRPr kumimoji="0" lang="ko-KR" altLang="en-US" sz="900" b="0" i="0" u="none" strike="noStrike" kern="1200" cap="none" spc="0" normalizeH="0" baseline="0" noProof="0" dirty="0">
              <a:ln>
                <a:noFill/>
              </a:ln>
              <a:solidFill>
                <a:prstClr val="white"/>
              </a:solidFill>
              <a:effectLst/>
              <a:uLnTx/>
              <a:uFillTx/>
              <a:latin typeface="Arial"/>
              <a:cs typeface="+mn-cs"/>
            </a:endParaRPr>
          </a:p>
        </p:txBody>
      </p:sp>
      <p:pic>
        <p:nvPicPr>
          <p:cNvPr id="62" name="Shape 161" descr="C:\Users\Borys\Desktop\Листівка\трава.tif">
            <a:extLst>
              <a:ext uri="{FF2B5EF4-FFF2-40B4-BE49-F238E27FC236}">
                <a16:creationId xmlns:a16="http://schemas.microsoft.com/office/drawing/2014/main" id="{F3AE7261-05AF-4C47-A929-154283A6095B}"/>
              </a:ext>
            </a:extLst>
          </p:cNvPr>
          <p:cNvPicPr preferRelativeResize="0"/>
          <p:nvPr/>
        </p:nvPicPr>
        <p:blipFill rotWithShape="1">
          <a:blip r:embed="rId4" cstate="print">
            <a:alphaModFix/>
          </a:blip>
          <a:srcRect l="14648" t="34989" r="10573" b="50000"/>
          <a:stretch/>
        </p:blipFill>
        <p:spPr>
          <a:xfrm>
            <a:off x="0" y="5733255"/>
            <a:ext cx="9144000" cy="1133999"/>
          </a:xfrm>
          <a:prstGeom prst="rect">
            <a:avLst/>
          </a:prstGeom>
          <a:noFill/>
          <a:ln>
            <a:noFill/>
          </a:ln>
        </p:spPr>
      </p:pic>
      <p:cxnSp>
        <p:nvCxnSpPr>
          <p:cNvPr id="63" name="Прямая соединительная линия 2">
            <a:extLst>
              <a:ext uri="{FF2B5EF4-FFF2-40B4-BE49-F238E27FC236}">
                <a16:creationId xmlns:a16="http://schemas.microsoft.com/office/drawing/2014/main" id="{778D94DA-F337-4941-9FC4-FB04D894592F}"/>
              </a:ext>
            </a:extLst>
          </p:cNvPr>
          <p:cNvCxnSpPr/>
          <p:nvPr/>
        </p:nvCxnSpPr>
        <p:spPr>
          <a:xfrm>
            <a:off x="287524" y="1196752"/>
            <a:ext cx="8568952" cy="0"/>
          </a:xfrm>
          <a:prstGeom prst="line">
            <a:avLst/>
          </a:prstGeom>
          <a:noFill/>
          <a:ln w="38100" cap="flat" cmpd="sng" algn="ctr">
            <a:solidFill>
              <a:srgbClr val="4F81BD"/>
            </a:solidFill>
            <a:prstDash val="solid"/>
          </a:ln>
          <a:effectLst>
            <a:outerShdw blurRad="40000" dist="23000" dir="5400000" rotWithShape="0">
              <a:srgbClr val="000000">
                <a:alpha val="35000"/>
              </a:srgbClr>
            </a:outerShdw>
          </a:effectLst>
        </p:spPr>
      </p:cxnSp>
      <p:pic>
        <p:nvPicPr>
          <p:cNvPr id="64" name="Рисунок 63">
            <a:extLst>
              <a:ext uri="{FF2B5EF4-FFF2-40B4-BE49-F238E27FC236}">
                <a16:creationId xmlns:a16="http://schemas.microsoft.com/office/drawing/2014/main" id="{54EEF443-8E7F-42F0-9E19-2CF1BCFD186F}"/>
              </a:ext>
            </a:extLst>
          </p:cNvPr>
          <p:cNvPicPr>
            <a:picLocks noChangeAspect="1"/>
          </p:cNvPicPr>
          <p:nvPr/>
        </p:nvPicPr>
        <p:blipFill>
          <a:blip r:embed="rId5"/>
          <a:stretch>
            <a:fillRect/>
          </a:stretch>
        </p:blipFill>
        <p:spPr>
          <a:xfrm>
            <a:off x="7790135" y="0"/>
            <a:ext cx="1213209" cy="1499746"/>
          </a:xfrm>
          <a:prstGeom prst="rect">
            <a:avLst/>
          </a:prstGeom>
        </p:spPr>
      </p:pic>
    </p:spTree>
    <p:extLst>
      <p:ext uri="{BB962C8B-B14F-4D97-AF65-F5344CB8AC3E}">
        <p14:creationId xmlns:p14="http://schemas.microsoft.com/office/powerpoint/2010/main" val="1441458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КЛІМАТИЧНА СТРАТЕГІЯ</a:t>
            </a:r>
            <a:endParaRPr lang="ru-RU" dirty="0"/>
          </a:p>
        </p:txBody>
      </p:sp>
      <p:sp>
        <p:nvSpPr>
          <p:cNvPr id="3" name="Текст 2"/>
          <p:cNvSpPr>
            <a:spLocks noGrp="1"/>
          </p:cNvSpPr>
          <p:nvPr>
            <p:ph type="body" sz="quarter" idx="41"/>
          </p:nvPr>
        </p:nvSpPr>
        <p:spPr>
          <a:xfrm>
            <a:off x="-34172" y="1463607"/>
            <a:ext cx="9144000" cy="419379"/>
          </a:xfrm>
        </p:spPr>
        <p:txBody>
          <a:bodyPr/>
          <a:lstStyle/>
          <a:p>
            <a:r>
              <a:rPr lang="uk-UA" dirty="0"/>
              <a:t>План Дій Сталого Енергетичного Розвитку та Клімату</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350027" y="2149841"/>
            <a:ext cx="3195365" cy="350307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6" name="Рисунок 5">
            <a:extLst>
              <a:ext uri="{FF2B5EF4-FFF2-40B4-BE49-F238E27FC236}">
                <a16:creationId xmlns:a16="http://schemas.microsoft.com/office/drawing/2014/main" id="{AE47309F-2C0A-40D6-B093-69E2C978655F}"/>
              </a:ext>
            </a:extLst>
          </p:cNvPr>
          <p:cNvPicPr>
            <a:picLocks noChangeAspect="1"/>
          </p:cNvPicPr>
          <p:nvPr/>
        </p:nvPicPr>
        <p:blipFill>
          <a:blip r:embed="rId4" cstate="print"/>
          <a:stretch>
            <a:fillRect/>
          </a:stretch>
        </p:blipFill>
        <p:spPr>
          <a:xfrm>
            <a:off x="3782707" y="2495527"/>
            <a:ext cx="2252541" cy="24050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Рисунок 7">
            <a:extLst>
              <a:ext uri="{FF2B5EF4-FFF2-40B4-BE49-F238E27FC236}">
                <a16:creationId xmlns:a16="http://schemas.microsoft.com/office/drawing/2014/main" id="{DB6350C2-9115-477D-BC44-029C938BF741}"/>
              </a:ext>
            </a:extLst>
          </p:cNvPr>
          <p:cNvPicPr>
            <a:picLocks noChangeAspect="1"/>
          </p:cNvPicPr>
          <p:nvPr/>
        </p:nvPicPr>
        <p:blipFill>
          <a:blip r:embed="rId5" cstate="print"/>
          <a:stretch>
            <a:fillRect/>
          </a:stretch>
        </p:blipFill>
        <p:spPr>
          <a:xfrm>
            <a:off x="6272562" y="2149841"/>
            <a:ext cx="2521412" cy="15287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Рисунок 8">
            <a:extLst>
              <a:ext uri="{FF2B5EF4-FFF2-40B4-BE49-F238E27FC236}">
                <a16:creationId xmlns:a16="http://schemas.microsoft.com/office/drawing/2014/main" id="{E8F3D016-2E5A-4882-96B7-F3FBC1EFD7CF}"/>
              </a:ext>
            </a:extLst>
          </p:cNvPr>
          <p:cNvPicPr>
            <a:picLocks noChangeAspect="1"/>
          </p:cNvPicPr>
          <p:nvPr/>
        </p:nvPicPr>
        <p:blipFill>
          <a:blip r:embed="rId6" cstate="print"/>
          <a:stretch>
            <a:fillRect/>
          </a:stretch>
        </p:blipFill>
        <p:spPr>
          <a:xfrm>
            <a:off x="6272561" y="3902625"/>
            <a:ext cx="2521412" cy="17945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0" name="Shape 161" descr="C:\Users\Borys\Desktop\Листівка\трава.tif">
            <a:extLst>
              <a:ext uri="{FF2B5EF4-FFF2-40B4-BE49-F238E27FC236}">
                <a16:creationId xmlns:a16="http://schemas.microsoft.com/office/drawing/2014/main" id="{9425D41F-4857-4415-A88E-CF0844E5687D}"/>
              </a:ext>
            </a:extLst>
          </p:cNvPr>
          <p:cNvPicPr preferRelativeResize="0"/>
          <p:nvPr/>
        </p:nvPicPr>
        <p:blipFill rotWithShape="1">
          <a:blip r:embed="rId7" cstate="print">
            <a:alphaModFix/>
          </a:blip>
          <a:srcRect l="14648" t="34989" r="10573" b="50000"/>
          <a:stretch/>
        </p:blipFill>
        <p:spPr>
          <a:xfrm>
            <a:off x="0" y="5733255"/>
            <a:ext cx="9144000" cy="1133999"/>
          </a:xfrm>
          <a:prstGeom prst="rect">
            <a:avLst/>
          </a:prstGeom>
          <a:noFill/>
          <a:ln>
            <a:noFill/>
          </a:ln>
        </p:spPr>
      </p:pic>
      <p:pic>
        <p:nvPicPr>
          <p:cNvPr id="11" name="Рисунок 10">
            <a:extLst>
              <a:ext uri="{FF2B5EF4-FFF2-40B4-BE49-F238E27FC236}">
                <a16:creationId xmlns:a16="http://schemas.microsoft.com/office/drawing/2014/main" id="{D6AACA88-D5B8-462D-840A-B50BCCA0E4B3}"/>
              </a:ext>
            </a:extLst>
          </p:cNvPr>
          <p:cNvPicPr>
            <a:picLocks noChangeAspect="1"/>
          </p:cNvPicPr>
          <p:nvPr/>
        </p:nvPicPr>
        <p:blipFill>
          <a:blip r:embed="rId8"/>
          <a:stretch>
            <a:fillRect/>
          </a:stretch>
        </p:blipFill>
        <p:spPr>
          <a:xfrm>
            <a:off x="7790135" y="0"/>
            <a:ext cx="1213209" cy="1499746"/>
          </a:xfrm>
          <a:prstGeom prst="rect">
            <a:avLst/>
          </a:prstGeom>
        </p:spPr>
      </p:pic>
      <p:cxnSp>
        <p:nvCxnSpPr>
          <p:cNvPr id="12" name="Прямая соединительная линия 2">
            <a:extLst>
              <a:ext uri="{FF2B5EF4-FFF2-40B4-BE49-F238E27FC236}">
                <a16:creationId xmlns:a16="http://schemas.microsoft.com/office/drawing/2014/main" id="{18D5E2F9-03FD-47CE-885A-A6FE6F2813EF}"/>
              </a:ext>
            </a:extLst>
          </p:cNvPr>
          <p:cNvCxnSpPr/>
          <p:nvPr/>
        </p:nvCxnSpPr>
        <p:spPr>
          <a:xfrm>
            <a:off x="287524" y="1196752"/>
            <a:ext cx="8568952" cy="0"/>
          </a:xfrm>
          <a:prstGeom prst="line">
            <a:avLst/>
          </a:prstGeom>
          <a:noFill/>
          <a:ln w="38100" cap="flat" cmpd="sng" algn="ctr">
            <a:solidFill>
              <a:srgbClr val="4F81BD"/>
            </a:solidFill>
            <a:prstDash val="solid"/>
          </a:ln>
          <a:effectLst>
            <a:outerShdw blurRad="40000" dist="23000" dir="5400000" rotWithShape="0">
              <a:srgbClr val="000000">
                <a:alpha val="35000"/>
              </a:srgbClr>
            </a:outerShdw>
          </a:effectLst>
        </p:spPr>
      </p:cxn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Ð¤Ð¾ÑÐ¾ ÐÑÑÐ¸ÐºÐ¾Ð²Ñ Ð¢Ð°Ð½Ñ."/>
          <p:cNvPicPr>
            <a:picLocks noChangeAspect="1" noChangeArrowheads="1"/>
          </p:cNvPicPr>
          <p:nvPr/>
        </p:nvPicPr>
        <p:blipFill>
          <a:blip r:embed="rId3" cstate="print"/>
          <a:srcRect/>
          <a:stretch>
            <a:fillRect/>
          </a:stretch>
        </p:blipFill>
        <p:spPr bwMode="auto">
          <a:xfrm>
            <a:off x="-34063" y="2303471"/>
            <a:ext cx="3890689" cy="218851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Заголовок 1"/>
          <p:cNvSpPr>
            <a:spLocks noGrp="1"/>
          </p:cNvSpPr>
          <p:nvPr>
            <p:ph type="title"/>
          </p:nvPr>
        </p:nvSpPr>
        <p:spPr>
          <a:xfrm>
            <a:off x="0" y="200177"/>
            <a:ext cx="7956376" cy="775778"/>
          </a:xfrm>
        </p:spPr>
        <p:txBody>
          <a:bodyPr>
            <a:normAutofit fontScale="90000"/>
          </a:bodyPr>
          <a:lstStyle/>
          <a:p>
            <a:r>
              <a:rPr lang="uk-UA" sz="3000" dirty="0"/>
              <a:t>ФОРМУВАННЯ ЕКОЛОГІЧНОЇ СВІДОМОСТІ</a:t>
            </a:r>
            <a:endParaRPr lang="ru-RU" sz="3000" dirty="0"/>
          </a:p>
        </p:txBody>
      </p:sp>
      <p:sp>
        <p:nvSpPr>
          <p:cNvPr id="3" name="Текст 2"/>
          <p:cNvSpPr>
            <a:spLocks noGrp="1"/>
          </p:cNvSpPr>
          <p:nvPr>
            <p:ph type="body" sz="quarter" idx="41"/>
          </p:nvPr>
        </p:nvSpPr>
        <p:spPr>
          <a:xfrm>
            <a:off x="1928812" y="1611286"/>
            <a:ext cx="7695248" cy="314534"/>
          </a:xfrm>
        </p:spPr>
        <p:txBody>
          <a:bodyPr/>
          <a:lstStyle/>
          <a:p>
            <a:r>
              <a:rPr lang="uk-UA" dirty="0"/>
              <a:t>Залученість дітей</a:t>
            </a:r>
            <a:endParaRPr lang="ru-RU" dirty="0"/>
          </a:p>
        </p:txBody>
      </p:sp>
      <p:sp>
        <p:nvSpPr>
          <p:cNvPr id="5" name="Hexagon 15">
            <a:extLst>
              <a:ext uri="{FF2B5EF4-FFF2-40B4-BE49-F238E27FC236}">
                <a16:creationId xmlns:a16="http://schemas.microsoft.com/office/drawing/2014/main" id="{82075ABD-B1BC-4980-B9D1-3300B896DCA5}"/>
              </a:ext>
            </a:extLst>
          </p:cNvPr>
          <p:cNvSpPr/>
          <p:nvPr/>
        </p:nvSpPr>
        <p:spPr>
          <a:xfrm>
            <a:off x="5131200" y="2284768"/>
            <a:ext cx="943958" cy="808300"/>
          </a:xfrm>
          <a:prstGeom prst="hexagon">
            <a:avLst/>
          </a:prstGeom>
          <a:solidFill>
            <a:schemeClr val="bg1">
              <a:alpha val="30000"/>
            </a:schemeClr>
          </a:solid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Arial"/>
              <a:cs typeface="+mn-cs"/>
            </a:endParaRPr>
          </a:p>
        </p:txBody>
      </p:sp>
      <p:sp>
        <p:nvSpPr>
          <p:cNvPr id="6" name="Hexagon 61">
            <a:extLst>
              <a:ext uri="{FF2B5EF4-FFF2-40B4-BE49-F238E27FC236}">
                <a16:creationId xmlns:a16="http://schemas.microsoft.com/office/drawing/2014/main" id="{BFEA2A1C-F32E-4A30-AECD-5D515F6242FA}"/>
              </a:ext>
            </a:extLst>
          </p:cNvPr>
          <p:cNvSpPr/>
          <p:nvPr/>
        </p:nvSpPr>
        <p:spPr>
          <a:xfrm>
            <a:off x="5544109" y="3416901"/>
            <a:ext cx="943958" cy="808300"/>
          </a:xfrm>
          <a:prstGeom prst="hexagon">
            <a:avLst/>
          </a:prstGeom>
          <a:solidFill>
            <a:schemeClr val="bg1">
              <a:alpha val="10000"/>
            </a:schemeClr>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Arial"/>
              <a:cs typeface="+mn-cs"/>
            </a:endParaRPr>
          </a:p>
        </p:txBody>
      </p:sp>
      <p:sp>
        <p:nvSpPr>
          <p:cNvPr id="7" name="Hexagon 62">
            <a:extLst>
              <a:ext uri="{FF2B5EF4-FFF2-40B4-BE49-F238E27FC236}">
                <a16:creationId xmlns:a16="http://schemas.microsoft.com/office/drawing/2014/main" id="{EF771EEF-1F34-46C6-8D9D-1FED478F10A7}"/>
              </a:ext>
            </a:extLst>
          </p:cNvPr>
          <p:cNvSpPr/>
          <p:nvPr/>
        </p:nvSpPr>
        <p:spPr>
          <a:xfrm>
            <a:off x="5131200" y="4549032"/>
            <a:ext cx="943958" cy="808300"/>
          </a:xfrm>
          <a:prstGeom prst="hexagon">
            <a:avLst/>
          </a:prstGeom>
          <a:solidFill>
            <a:schemeClr val="bg1">
              <a:alpha val="0"/>
            </a:schemeClr>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a:ln>
                <a:noFill/>
              </a:ln>
              <a:solidFill>
                <a:prstClr val="white"/>
              </a:solidFill>
              <a:effectLst/>
              <a:uLnTx/>
              <a:uFillTx/>
              <a:latin typeface="Arial"/>
              <a:cs typeface="+mn-cs"/>
            </a:endParaRPr>
          </a:p>
        </p:txBody>
      </p:sp>
      <p:grpSp>
        <p:nvGrpSpPr>
          <p:cNvPr id="8" name="Group 2">
            <a:extLst>
              <a:ext uri="{FF2B5EF4-FFF2-40B4-BE49-F238E27FC236}">
                <a16:creationId xmlns:a16="http://schemas.microsoft.com/office/drawing/2014/main" id="{01634038-109B-4722-9AD4-98D05930C540}"/>
              </a:ext>
            </a:extLst>
          </p:cNvPr>
          <p:cNvGrpSpPr/>
          <p:nvPr/>
        </p:nvGrpSpPr>
        <p:grpSpPr>
          <a:xfrm>
            <a:off x="6168753" y="2243463"/>
            <a:ext cx="2805191" cy="905813"/>
            <a:chOff x="6485792" y="1247486"/>
            <a:chExt cx="1923961" cy="1207750"/>
          </a:xfrm>
        </p:grpSpPr>
        <p:sp>
          <p:nvSpPr>
            <p:cNvPr id="9" name="TextBox 8">
              <a:extLst>
                <a:ext uri="{FF2B5EF4-FFF2-40B4-BE49-F238E27FC236}">
                  <a16:creationId xmlns:a16="http://schemas.microsoft.com/office/drawing/2014/main" id="{F2BD4A43-F6C2-4B4F-8B73-AD6DD7F0CAFB}"/>
                </a:ext>
              </a:extLst>
            </p:cNvPr>
            <p:cNvSpPr txBox="1"/>
            <p:nvPr/>
          </p:nvSpPr>
          <p:spPr>
            <a:xfrm>
              <a:off x="6485792" y="1839683"/>
              <a:ext cx="1923961" cy="61555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altLang="ko-KR" sz="1200" b="0" i="0" u="none" strike="noStrike" kern="1200" cap="none" spc="0" normalizeH="0" baseline="0" noProof="0" dirty="0">
                  <a:ln>
                    <a:noFill/>
                  </a:ln>
                  <a:solidFill>
                    <a:srgbClr val="000000">
                      <a:lumMod val="75000"/>
                      <a:lumOff val="25000"/>
                    </a:srgbClr>
                  </a:solidFill>
                  <a:effectLst/>
                  <a:uLnTx/>
                  <a:uFillTx/>
                  <a:latin typeface="Arial"/>
                  <a:cs typeface="Arial" pitchFamily="34" charset="0"/>
                </a:rPr>
                <a:t>Проект «Кліматичні краплі», мобільний додаток</a:t>
              </a:r>
              <a:r>
                <a:rPr kumimoji="0" lang="en-US" altLang="ko-KR" sz="1200" b="0" i="0" u="none" strike="noStrike" kern="1200" cap="none" spc="0" normalizeH="0" baseline="0" noProof="0" dirty="0">
                  <a:ln>
                    <a:noFill/>
                  </a:ln>
                  <a:solidFill>
                    <a:srgbClr val="000000">
                      <a:lumMod val="75000"/>
                      <a:lumOff val="25000"/>
                    </a:srgbClr>
                  </a:solidFill>
                  <a:effectLst/>
                  <a:uLnTx/>
                  <a:uFillTx/>
                  <a:latin typeface="Arial"/>
                  <a:cs typeface="Arial" pitchFamily="34" charset="0"/>
                </a:rPr>
                <a:t> </a:t>
              </a:r>
            </a:p>
          </p:txBody>
        </p:sp>
        <p:sp>
          <p:nvSpPr>
            <p:cNvPr id="10" name="TextBox 9">
              <a:extLst>
                <a:ext uri="{FF2B5EF4-FFF2-40B4-BE49-F238E27FC236}">
                  <a16:creationId xmlns:a16="http://schemas.microsoft.com/office/drawing/2014/main" id="{7618924C-3C32-4CE7-861B-F58A59E9ED39}"/>
                </a:ext>
              </a:extLst>
            </p:cNvPr>
            <p:cNvSpPr txBox="1"/>
            <p:nvPr/>
          </p:nvSpPr>
          <p:spPr>
            <a:xfrm>
              <a:off x="6485792" y="1247486"/>
              <a:ext cx="1923961" cy="615553"/>
            </a:xfrm>
            <a:prstGeom prst="rect">
              <a:avLst/>
            </a:prstGeom>
            <a:noFill/>
            <a:ln w="3175">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altLang="ko-KR" sz="2400" b="1" i="0" u="none" strike="noStrike" kern="1200" cap="none" spc="0" normalizeH="0" baseline="0" noProof="0" dirty="0" err="1">
                  <a:ln>
                    <a:noFill/>
                  </a:ln>
                  <a:solidFill>
                    <a:srgbClr val="90C221"/>
                  </a:solidFill>
                  <a:effectLst/>
                  <a:uLnTx/>
                  <a:uFillTx/>
                  <a:latin typeface="Arial"/>
                  <a:cs typeface="Arial" pitchFamily="34" charset="0"/>
                </a:rPr>
                <a:t>Ігрофікація</a:t>
              </a:r>
              <a:endParaRPr kumimoji="0" lang="ko-KR" altLang="en-US" sz="2400" b="1" i="0" u="none" strike="noStrike" kern="1200" cap="none" spc="0" normalizeH="0" baseline="0" noProof="0" dirty="0">
                <a:ln>
                  <a:noFill/>
                </a:ln>
                <a:solidFill>
                  <a:srgbClr val="90C221"/>
                </a:solidFill>
                <a:effectLst/>
                <a:uLnTx/>
                <a:uFillTx/>
                <a:latin typeface="Arial"/>
                <a:cs typeface="Arial" pitchFamily="34" charset="0"/>
              </a:endParaRPr>
            </a:p>
          </p:txBody>
        </p:sp>
      </p:grpSp>
      <p:grpSp>
        <p:nvGrpSpPr>
          <p:cNvPr id="11" name="Group 42">
            <a:extLst>
              <a:ext uri="{FF2B5EF4-FFF2-40B4-BE49-F238E27FC236}">
                <a16:creationId xmlns:a16="http://schemas.microsoft.com/office/drawing/2014/main" id="{1C193A20-1976-4F0E-9994-900F20A020F0}"/>
              </a:ext>
            </a:extLst>
          </p:cNvPr>
          <p:cNvGrpSpPr/>
          <p:nvPr/>
        </p:nvGrpSpPr>
        <p:grpSpPr>
          <a:xfrm>
            <a:off x="6582552" y="3371968"/>
            <a:ext cx="2458299" cy="1042303"/>
            <a:chOff x="6485792" y="1278264"/>
            <a:chExt cx="1923961" cy="1389736"/>
          </a:xfrm>
        </p:grpSpPr>
        <p:sp>
          <p:nvSpPr>
            <p:cNvPr id="12" name="TextBox 11">
              <a:extLst>
                <a:ext uri="{FF2B5EF4-FFF2-40B4-BE49-F238E27FC236}">
                  <a16:creationId xmlns:a16="http://schemas.microsoft.com/office/drawing/2014/main" id="{DFFE3B67-892A-48A6-8C4B-F3BB964CF512}"/>
                </a:ext>
              </a:extLst>
            </p:cNvPr>
            <p:cNvSpPr txBox="1"/>
            <p:nvPr/>
          </p:nvSpPr>
          <p:spPr>
            <a:xfrm>
              <a:off x="6485792" y="1806226"/>
              <a:ext cx="1923961"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altLang="ko-KR" sz="1200" b="0" i="0" u="none" strike="noStrike" kern="1200" cap="none" spc="0" normalizeH="0" baseline="0" noProof="0" dirty="0">
                  <a:ln>
                    <a:noFill/>
                  </a:ln>
                  <a:solidFill>
                    <a:srgbClr val="000000">
                      <a:lumMod val="75000"/>
                      <a:lumOff val="25000"/>
                    </a:srgbClr>
                  </a:solidFill>
                  <a:effectLst/>
                  <a:uLnTx/>
                  <a:uFillTx/>
                  <a:latin typeface="Arial"/>
                  <a:cs typeface="Arial" pitchFamily="34" charset="0"/>
                </a:rPr>
                <a:t>Озеленення: </a:t>
              </a:r>
              <a:r>
                <a:rPr kumimoji="0" lang="uk-UA" altLang="ko-KR" sz="1200" b="0" i="0" u="none" strike="noStrike" kern="1200" cap="none" spc="0" normalizeH="0" baseline="0" noProof="0" dirty="0" err="1">
                  <a:ln>
                    <a:noFill/>
                  </a:ln>
                  <a:solidFill>
                    <a:srgbClr val="000000">
                      <a:lumMod val="75000"/>
                      <a:lumOff val="25000"/>
                    </a:srgbClr>
                  </a:solidFill>
                  <a:effectLst/>
                  <a:uLnTx/>
                  <a:uFillTx/>
                  <a:latin typeface="Arial"/>
                  <a:cs typeface="Arial" pitchFamily="34" charset="0"/>
                </a:rPr>
                <a:t>інветаризація</a:t>
              </a:r>
              <a:r>
                <a:rPr kumimoji="0" lang="uk-UA" altLang="ko-KR" sz="1200" b="0" i="0" u="none" strike="noStrike" kern="1200" cap="none" spc="0" normalizeH="0" baseline="0" noProof="0" dirty="0">
                  <a:ln>
                    <a:noFill/>
                  </a:ln>
                  <a:solidFill>
                    <a:srgbClr val="000000">
                      <a:lumMod val="75000"/>
                      <a:lumOff val="25000"/>
                    </a:srgbClr>
                  </a:solidFill>
                  <a:effectLst/>
                  <a:uLnTx/>
                  <a:uFillTx/>
                  <a:latin typeface="Arial"/>
                  <a:cs typeface="Arial" pitchFamily="34" charset="0"/>
                </a:rPr>
                <a:t> площа бюджетних закладів тощо</a:t>
              </a:r>
              <a:r>
                <a:rPr kumimoji="0" lang="en-US" altLang="ko-KR" sz="1200" b="0" i="0" u="none" strike="noStrike" kern="1200" cap="none" spc="0" normalizeH="0" baseline="0" noProof="0" dirty="0">
                  <a:ln>
                    <a:noFill/>
                  </a:ln>
                  <a:solidFill>
                    <a:srgbClr val="000000">
                      <a:lumMod val="75000"/>
                      <a:lumOff val="25000"/>
                    </a:srgbClr>
                  </a:solidFill>
                  <a:effectLst/>
                  <a:uLnTx/>
                  <a:uFillTx/>
                  <a:latin typeface="Arial"/>
                  <a:cs typeface="Arial" pitchFamily="34" charset="0"/>
                </a:rPr>
                <a:t>. </a:t>
              </a:r>
            </a:p>
          </p:txBody>
        </p:sp>
        <p:sp>
          <p:nvSpPr>
            <p:cNvPr id="13" name="TextBox 12">
              <a:extLst>
                <a:ext uri="{FF2B5EF4-FFF2-40B4-BE49-F238E27FC236}">
                  <a16:creationId xmlns:a16="http://schemas.microsoft.com/office/drawing/2014/main" id="{C3672953-5525-44AF-87A7-240C29AED0FE}"/>
                </a:ext>
              </a:extLst>
            </p:cNvPr>
            <p:cNvSpPr txBox="1"/>
            <p:nvPr/>
          </p:nvSpPr>
          <p:spPr>
            <a:xfrm>
              <a:off x="6485792" y="1278264"/>
              <a:ext cx="1923961" cy="553997"/>
            </a:xfrm>
            <a:prstGeom prst="rect">
              <a:avLst/>
            </a:prstGeom>
            <a:noFill/>
            <a:ln w="3175">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altLang="ko-KR" sz="2100" b="1" i="0" u="none" strike="noStrike" kern="1200" cap="none" spc="0" normalizeH="0" baseline="0" noProof="0" dirty="0">
                  <a:ln>
                    <a:noFill/>
                  </a:ln>
                  <a:solidFill>
                    <a:srgbClr val="07A398"/>
                  </a:solidFill>
                  <a:effectLst/>
                  <a:uLnTx/>
                  <a:uFillTx/>
                  <a:latin typeface="Arial"/>
                  <a:cs typeface="Arial" pitchFamily="34" charset="0"/>
                </a:rPr>
                <a:t>Дослідження</a:t>
              </a:r>
              <a:endParaRPr kumimoji="0" lang="ko-KR" altLang="en-US" sz="1050" b="1" i="0" u="none" strike="noStrike" kern="1200" cap="none" spc="0" normalizeH="0" baseline="0" noProof="0" dirty="0">
                <a:ln>
                  <a:noFill/>
                </a:ln>
                <a:solidFill>
                  <a:srgbClr val="07A398"/>
                </a:solidFill>
                <a:effectLst/>
                <a:uLnTx/>
                <a:uFillTx/>
                <a:latin typeface="Arial"/>
                <a:cs typeface="Arial" pitchFamily="34" charset="0"/>
              </a:endParaRPr>
            </a:p>
          </p:txBody>
        </p:sp>
      </p:grpSp>
      <p:grpSp>
        <p:nvGrpSpPr>
          <p:cNvPr id="14" name="Group 45">
            <a:extLst>
              <a:ext uri="{FF2B5EF4-FFF2-40B4-BE49-F238E27FC236}">
                <a16:creationId xmlns:a16="http://schemas.microsoft.com/office/drawing/2014/main" id="{5EA7613B-F34B-4364-BED3-5C3A45C765A5}"/>
              </a:ext>
            </a:extLst>
          </p:cNvPr>
          <p:cNvGrpSpPr/>
          <p:nvPr/>
        </p:nvGrpSpPr>
        <p:grpSpPr>
          <a:xfrm>
            <a:off x="6168753" y="4509714"/>
            <a:ext cx="2805191" cy="1050666"/>
            <a:chOff x="6485792" y="1278264"/>
            <a:chExt cx="1923961" cy="1400887"/>
          </a:xfrm>
        </p:grpSpPr>
        <p:sp>
          <p:nvSpPr>
            <p:cNvPr id="15" name="TextBox 14">
              <a:extLst>
                <a:ext uri="{FF2B5EF4-FFF2-40B4-BE49-F238E27FC236}">
                  <a16:creationId xmlns:a16="http://schemas.microsoft.com/office/drawing/2014/main" id="{4224FBCC-02F4-4F20-9D17-297C92016292}"/>
                </a:ext>
              </a:extLst>
            </p:cNvPr>
            <p:cNvSpPr txBox="1"/>
            <p:nvPr/>
          </p:nvSpPr>
          <p:spPr>
            <a:xfrm>
              <a:off x="6485792" y="1817377"/>
              <a:ext cx="1923961"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altLang="ko-KR" sz="1200" b="0" i="0" u="none" strike="noStrike" kern="1200" cap="none" spc="0" normalizeH="0" baseline="0" noProof="0" dirty="0">
                  <a:ln>
                    <a:noFill/>
                  </a:ln>
                  <a:solidFill>
                    <a:srgbClr val="000000">
                      <a:lumMod val="75000"/>
                      <a:lumOff val="25000"/>
                    </a:srgbClr>
                  </a:solidFill>
                  <a:effectLst/>
                  <a:uLnTx/>
                  <a:uFillTx/>
                  <a:latin typeface="Arial"/>
                  <a:cs typeface="Arial" pitchFamily="34" charset="0"/>
                </a:rPr>
                <a:t>Участь у воркшопах, дискусіях, розробка проектів, участь у конкурсах</a:t>
              </a:r>
              <a:r>
                <a:rPr kumimoji="0" lang="en-US" altLang="ko-KR" sz="1200" b="0" i="0" u="none" strike="noStrike" kern="1200" cap="none" spc="0" normalizeH="0" baseline="0" noProof="0" dirty="0">
                  <a:ln>
                    <a:noFill/>
                  </a:ln>
                  <a:solidFill>
                    <a:srgbClr val="000000">
                      <a:lumMod val="75000"/>
                      <a:lumOff val="25000"/>
                    </a:srgbClr>
                  </a:solidFill>
                  <a:effectLst/>
                  <a:uLnTx/>
                  <a:uFillTx/>
                  <a:latin typeface="Arial"/>
                  <a:cs typeface="Arial" pitchFamily="34" charset="0"/>
                </a:rPr>
                <a:t> </a:t>
              </a:r>
            </a:p>
          </p:txBody>
        </p:sp>
        <p:sp>
          <p:nvSpPr>
            <p:cNvPr id="16" name="TextBox 15">
              <a:extLst>
                <a:ext uri="{FF2B5EF4-FFF2-40B4-BE49-F238E27FC236}">
                  <a16:creationId xmlns:a16="http://schemas.microsoft.com/office/drawing/2014/main" id="{A9FBF7D6-70E6-4703-8B21-5BA4293ADC09}"/>
                </a:ext>
              </a:extLst>
            </p:cNvPr>
            <p:cNvSpPr txBox="1"/>
            <p:nvPr/>
          </p:nvSpPr>
          <p:spPr>
            <a:xfrm>
              <a:off x="6485792" y="1278264"/>
              <a:ext cx="1923961" cy="553997"/>
            </a:xfrm>
            <a:prstGeom prst="rect">
              <a:avLst/>
            </a:prstGeom>
            <a:noFill/>
            <a:ln w="3175">
              <a:noFill/>
            </a:ln>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uk-UA" altLang="ko-KR" sz="2100" b="1" i="0" u="none" strike="noStrike" kern="1200" cap="none" spc="0" normalizeH="0" baseline="0" noProof="0" dirty="0" err="1">
                  <a:ln>
                    <a:noFill/>
                  </a:ln>
                  <a:solidFill>
                    <a:srgbClr val="0680C3"/>
                  </a:solidFill>
                  <a:effectLst/>
                  <a:uLnTx/>
                  <a:uFillTx/>
                  <a:latin typeface="Arial"/>
                  <a:cs typeface="Arial" pitchFamily="34" charset="0"/>
                </a:rPr>
                <a:t>Залученість</a:t>
              </a:r>
              <a:endParaRPr kumimoji="0" lang="ko-KR" altLang="en-US" sz="2400" b="1" i="0" u="none" strike="noStrike" kern="1200" cap="none" spc="0" normalizeH="0" baseline="0" noProof="0" dirty="0">
                <a:ln>
                  <a:noFill/>
                </a:ln>
                <a:solidFill>
                  <a:srgbClr val="0680C3"/>
                </a:solidFill>
                <a:effectLst/>
                <a:uLnTx/>
                <a:uFillTx/>
                <a:latin typeface="Arial"/>
                <a:cs typeface="Arial" pitchFamily="34" charset="0"/>
              </a:endParaRPr>
            </a:p>
          </p:txBody>
        </p:sp>
      </p:grpSp>
      <p:sp>
        <p:nvSpPr>
          <p:cNvPr id="29" name="Rectangle 30">
            <a:extLst>
              <a:ext uri="{FF2B5EF4-FFF2-40B4-BE49-F238E27FC236}">
                <a16:creationId xmlns:a16="http://schemas.microsoft.com/office/drawing/2014/main" id="{50F98250-3C8E-4A38-879B-D2B4F827AB9C}"/>
              </a:ext>
            </a:extLst>
          </p:cNvPr>
          <p:cNvSpPr/>
          <p:nvPr/>
        </p:nvSpPr>
        <p:spPr>
          <a:xfrm>
            <a:off x="5909383" y="3691828"/>
            <a:ext cx="237907" cy="237212"/>
          </a:xfrm>
          <a:custGeom>
            <a:avLst/>
            <a:gdLst/>
            <a:ahLst/>
            <a:cxnLst/>
            <a:rect l="l" t="t" r="r" b="b"/>
            <a:pathLst>
              <a:path w="3240000" h="3230531">
                <a:moveTo>
                  <a:pt x="720000" y="2697973"/>
                </a:moveTo>
                <a:cubicBezTo>
                  <a:pt x="680235" y="2697973"/>
                  <a:pt x="648000" y="2730208"/>
                  <a:pt x="648000" y="2769973"/>
                </a:cubicBezTo>
                <a:cubicBezTo>
                  <a:pt x="648000" y="2809738"/>
                  <a:pt x="680235" y="2841973"/>
                  <a:pt x="720000" y="2841973"/>
                </a:cubicBezTo>
                <a:lnTo>
                  <a:pt x="2520000" y="2841973"/>
                </a:lnTo>
                <a:cubicBezTo>
                  <a:pt x="2559765" y="2841973"/>
                  <a:pt x="2592000" y="2809738"/>
                  <a:pt x="2592000" y="2769973"/>
                </a:cubicBezTo>
                <a:cubicBezTo>
                  <a:pt x="2592000" y="2730208"/>
                  <a:pt x="2559765" y="2697973"/>
                  <a:pt x="2520000" y="2697973"/>
                </a:cubicBezTo>
                <a:close/>
                <a:moveTo>
                  <a:pt x="720000" y="2366733"/>
                </a:moveTo>
                <a:cubicBezTo>
                  <a:pt x="680235" y="2366733"/>
                  <a:pt x="648000" y="2398968"/>
                  <a:pt x="648000" y="2438733"/>
                </a:cubicBezTo>
                <a:cubicBezTo>
                  <a:pt x="648000" y="2478498"/>
                  <a:pt x="680235" y="2510733"/>
                  <a:pt x="720000" y="2510733"/>
                </a:cubicBezTo>
                <a:lnTo>
                  <a:pt x="2520000" y="2510733"/>
                </a:lnTo>
                <a:cubicBezTo>
                  <a:pt x="2559765" y="2510733"/>
                  <a:pt x="2592000" y="2478498"/>
                  <a:pt x="2592000" y="2438733"/>
                </a:cubicBezTo>
                <a:cubicBezTo>
                  <a:pt x="2592000" y="2398968"/>
                  <a:pt x="2559765" y="2366733"/>
                  <a:pt x="2520000" y="2366733"/>
                </a:cubicBezTo>
                <a:close/>
                <a:moveTo>
                  <a:pt x="720000" y="2035493"/>
                </a:moveTo>
                <a:cubicBezTo>
                  <a:pt x="680235" y="2035493"/>
                  <a:pt x="648000" y="2067728"/>
                  <a:pt x="648000" y="2107493"/>
                </a:cubicBezTo>
                <a:cubicBezTo>
                  <a:pt x="648000" y="2147258"/>
                  <a:pt x="680235" y="2179493"/>
                  <a:pt x="720000" y="2179493"/>
                </a:cubicBezTo>
                <a:lnTo>
                  <a:pt x="2520000" y="2179493"/>
                </a:lnTo>
                <a:cubicBezTo>
                  <a:pt x="2559765" y="2179493"/>
                  <a:pt x="2592000" y="2147258"/>
                  <a:pt x="2592000" y="2107493"/>
                </a:cubicBezTo>
                <a:cubicBezTo>
                  <a:pt x="2592000" y="2067728"/>
                  <a:pt x="2559765" y="2035493"/>
                  <a:pt x="2520000" y="2035493"/>
                </a:cubicBezTo>
                <a:close/>
                <a:moveTo>
                  <a:pt x="720000" y="1704253"/>
                </a:moveTo>
                <a:cubicBezTo>
                  <a:pt x="680235" y="1704253"/>
                  <a:pt x="648000" y="1736488"/>
                  <a:pt x="648000" y="1776253"/>
                </a:cubicBezTo>
                <a:cubicBezTo>
                  <a:pt x="648000" y="1816018"/>
                  <a:pt x="680235" y="1848253"/>
                  <a:pt x="720000" y="1848253"/>
                </a:cubicBezTo>
                <a:lnTo>
                  <a:pt x="2520000" y="1848253"/>
                </a:lnTo>
                <a:cubicBezTo>
                  <a:pt x="2559765" y="1848253"/>
                  <a:pt x="2592000" y="1816018"/>
                  <a:pt x="2592000" y="1776253"/>
                </a:cubicBezTo>
                <a:cubicBezTo>
                  <a:pt x="2592000" y="1736488"/>
                  <a:pt x="2559765" y="1704253"/>
                  <a:pt x="2520000" y="1704253"/>
                </a:cubicBezTo>
                <a:close/>
                <a:moveTo>
                  <a:pt x="720000" y="1373013"/>
                </a:moveTo>
                <a:cubicBezTo>
                  <a:pt x="680235" y="1373013"/>
                  <a:pt x="648000" y="1405248"/>
                  <a:pt x="648000" y="1445013"/>
                </a:cubicBezTo>
                <a:cubicBezTo>
                  <a:pt x="648000" y="1484778"/>
                  <a:pt x="680235" y="1517013"/>
                  <a:pt x="720000" y="1517013"/>
                </a:cubicBezTo>
                <a:lnTo>
                  <a:pt x="2520000" y="1517013"/>
                </a:lnTo>
                <a:cubicBezTo>
                  <a:pt x="2559765" y="1517013"/>
                  <a:pt x="2592000" y="1484778"/>
                  <a:pt x="2592000" y="1445013"/>
                </a:cubicBezTo>
                <a:cubicBezTo>
                  <a:pt x="2592000" y="1405248"/>
                  <a:pt x="2559765" y="1373013"/>
                  <a:pt x="2520000" y="1373013"/>
                </a:cubicBezTo>
                <a:close/>
                <a:moveTo>
                  <a:pt x="720000" y="1041773"/>
                </a:moveTo>
                <a:cubicBezTo>
                  <a:pt x="680235" y="1041773"/>
                  <a:pt x="648000" y="1074008"/>
                  <a:pt x="648000" y="1113773"/>
                </a:cubicBezTo>
                <a:cubicBezTo>
                  <a:pt x="648000" y="1153538"/>
                  <a:pt x="680235" y="1185773"/>
                  <a:pt x="720000" y="1185773"/>
                </a:cubicBezTo>
                <a:lnTo>
                  <a:pt x="2520000" y="1185773"/>
                </a:lnTo>
                <a:cubicBezTo>
                  <a:pt x="2559765" y="1185773"/>
                  <a:pt x="2592000" y="1153538"/>
                  <a:pt x="2592000" y="1113773"/>
                </a:cubicBezTo>
                <a:cubicBezTo>
                  <a:pt x="2592000" y="1074008"/>
                  <a:pt x="2559765" y="1041773"/>
                  <a:pt x="2520000" y="1041773"/>
                </a:cubicBezTo>
                <a:close/>
                <a:moveTo>
                  <a:pt x="0" y="305988"/>
                </a:moveTo>
                <a:lnTo>
                  <a:pt x="181957" y="305988"/>
                </a:lnTo>
                <a:lnTo>
                  <a:pt x="181957" y="470032"/>
                </a:lnTo>
                <a:cubicBezTo>
                  <a:pt x="181957" y="599267"/>
                  <a:pt x="286722" y="704032"/>
                  <a:pt x="415957" y="704032"/>
                </a:cubicBezTo>
                <a:cubicBezTo>
                  <a:pt x="545192" y="704032"/>
                  <a:pt x="649957" y="599267"/>
                  <a:pt x="649957" y="470032"/>
                </a:cubicBezTo>
                <a:lnTo>
                  <a:pt x="649957" y="305988"/>
                </a:lnTo>
                <a:lnTo>
                  <a:pt x="802357" y="305988"/>
                </a:lnTo>
                <a:lnTo>
                  <a:pt x="802357" y="470031"/>
                </a:lnTo>
                <a:cubicBezTo>
                  <a:pt x="802357" y="599266"/>
                  <a:pt x="907122" y="704031"/>
                  <a:pt x="1036357" y="704031"/>
                </a:cubicBezTo>
                <a:cubicBezTo>
                  <a:pt x="1165592" y="704031"/>
                  <a:pt x="1270357" y="599266"/>
                  <a:pt x="1270357" y="470031"/>
                </a:cubicBezTo>
                <a:lnTo>
                  <a:pt x="1270357" y="305988"/>
                </a:lnTo>
                <a:lnTo>
                  <a:pt x="1422757" y="305988"/>
                </a:lnTo>
                <a:lnTo>
                  <a:pt x="1422757" y="470030"/>
                </a:lnTo>
                <a:cubicBezTo>
                  <a:pt x="1422757" y="599265"/>
                  <a:pt x="1527522" y="704030"/>
                  <a:pt x="1656757" y="704030"/>
                </a:cubicBezTo>
                <a:cubicBezTo>
                  <a:pt x="1785992" y="704030"/>
                  <a:pt x="1890757" y="599265"/>
                  <a:pt x="1890757" y="470030"/>
                </a:cubicBezTo>
                <a:lnTo>
                  <a:pt x="1890757" y="305988"/>
                </a:lnTo>
                <a:lnTo>
                  <a:pt x="2043157" y="305988"/>
                </a:lnTo>
                <a:lnTo>
                  <a:pt x="2043157" y="470029"/>
                </a:lnTo>
                <a:cubicBezTo>
                  <a:pt x="2043157" y="599264"/>
                  <a:pt x="2147922" y="704029"/>
                  <a:pt x="2277157" y="704029"/>
                </a:cubicBezTo>
                <a:cubicBezTo>
                  <a:pt x="2406392" y="704029"/>
                  <a:pt x="2511157" y="599264"/>
                  <a:pt x="2511157" y="470029"/>
                </a:cubicBezTo>
                <a:lnTo>
                  <a:pt x="2511157" y="305988"/>
                </a:lnTo>
                <a:lnTo>
                  <a:pt x="2663557" y="305988"/>
                </a:lnTo>
                <a:lnTo>
                  <a:pt x="2663557" y="470028"/>
                </a:lnTo>
                <a:cubicBezTo>
                  <a:pt x="2663557" y="599263"/>
                  <a:pt x="2768322" y="704028"/>
                  <a:pt x="2897557" y="704028"/>
                </a:cubicBezTo>
                <a:cubicBezTo>
                  <a:pt x="3026792" y="704028"/>
                  <a:pt x="3131557" y="599263"/>
                  <a:pt x="3131557" y="470028"/>
                </a:cubicBezTo>
                <a:lnTo>
                  <a:pt x="3131557" y="305988"/>
                </a:lnTo>
                <a:lnTo>
                  <a:pt x="3240000" y="305988"/>
                </a:lnTo>
                <a:lnTo>
                  <a:pt x="3240000" y="3230531"/>
                </a:lnTo>
                <a:lnTo>
                  <a:pt x="0" y="3230531"/>
                </a:lnTo>
                <a:close/>
                <a:moveTo>
                  <a:pt x="415957" y="4"/>
                </a:moveTo>
                <a:cubicBezTo>
                  <a:pt x="485545" y="4"/>
                  <a:pt x="541957" y="56416"/>
                  <a:pt x="541957" y="126004"/>
                </a:cubicBezTo>
                <a:lnTo>
                  <a:pt x="541957" y="485972"/>
                </a:lnTo>
                <a:cubicBezTo>
                  <a:pt x="541957" y="555560"/>
                  <a:pt x="485545" y="611972"/>
                  <a:pt x="415957" y="611972"/>
                </a:cubicBezTo>
                <a:cubicBezTo>
                  <a:pt x="346369" y="611972"/>
                  <a:pt x="289957" y="555560"/>
                  <a:pt x="289957" y="485972"/>
                </a:cubicBezTo>
                <a:lnTo>
                  <a:pt x="289957" y="126004"/>
                </a:lnTo>
                <a:cubicBezTo>
                  <a:pt x="289957" y="56416"/>
                  <a:pt x="346369" y="4"/>
                  <a:pt x="415957" y="4"/>
                </a:cubicBezTo>
                <a:close/>
                <a:moveTo>
                  <a:pt x="1036357" y="3"/>
                </a:moveTo>
                <a:cubicBezTo>
                  <a:pt x="1105945" y="3"/>
                  <a:pt x="1162357" y="56415"/>
                  <a:pt x="1162357" y="126003"/>
                </a:cubicBezTo>
                <a:lnTo>
                  <a:pt x="1162357" y="485971"/>
                </a:lnTo>
                <a:cubicBezTo>
                  <a:pt x="1162357" y="555559"/>
                  <a:pt x="1105945" y="611971"/>
                  <a:pt x="1036357" y="611971"/>
                </a:cubicBezTo>
                <a:cubicBezTo>
                  <a:pt x="966769" y="611971"/>
                  <a:pt x="910357" y="555559"/>
                  <a:pt x="910357" y="485971"/>
                </a:cubicBezTo>
                <a:lnTo>
                  <a:pt x="910357" y="126003"/>
                </a:lnTo>
                <a:cubicBezTo>
                  <a:pt x="910357" y="56415"/>
                  <a:pt x="966769" y="3"/>
                  <a:pt x="1036357" y="3"/>
                </a:cubicBezTo>
                <a:close/>
                <a:moveTo>
                  <a:pt x="1656757" y="2"/>
                </a:moveTo>
                <a:cubicBezTo>
                  <a:pt x="1726345" y="2"/>
                  <a:pt x="1782757" y="56414"/>
                  <a:pt x="1782757" y="126002"/>
                </a:cubicBezTo>
                <a:lnTo>
                  <a:pt x="1782757" y="485970"/>
                </a:lnTo>
                <a:cubicBezTo>
                  <a:pt x="1782757" y="555558"/>
                  <a:pt x="1726345" y="611970"/>
                  <a:pt x="1656757" y="611970"/>
                </a:cubicBezTo>
                <a:cubicBezTo>
                  <a:pt x="1587169" y="611970"/>
                  <a:pt x="1530757" y="555558"/>
                  <a:pt x="1530757" y="485970"/>
                </a:cubicBezTo>
                <a:lnTo>
                  <a:pt x="1530757" y="126002"/>
                </a:lnTo>
                <a:cubicBezTo>
                  <a:pt x="1530757" y="56414"/>
                  <a:pt x="1587169" y="2"/>
                  <a:pt x="1656757" y="2"/>
                </a:cubicBezTo>
                <a:close/>
                <a:moveTo>
                  <a:pt x="2277157" y="1"/>
                </a:moveTo>
                <a:cubicBezTo>
                  <a:pt x="2346745" y="1"/>
                  <a:pt x="2403157" y="56413"/>
                  <a:pt x="2403157" y="126001"/>
                </a:cubicBezTo>
                <a:lnTo>
                  <a:pt x="2403157" y="485969"/>
                </a:lnTo>
                <a:cubicBezTo>
                  <a:pt x="2403157" y="555557"/>
                  <a:pt x="2346745" y="611969"/>
                  <a:pt x="2277157" y="611969"/>
                </a:cubicBezTo>
                <a:cubicBezTo>
                  <a:pt x="2207569" y="611969"/>
                  <a:pt x="2151157" y="555557"/>
                  <a:pt x="2151157" y="485969"/>
                </a:cubicBezTo>
                <a:lnTo>
                  <a:pt x="2151157" y="126001"/>
                </a:lnTo>
                <a:cubicBezTo>
                  <a:pt x="2151157" y="56413"/>
                  <a:pt x="2207569" y="1"/>
                  <a:pt x="2277157" y="1"/>
                </a:cubicBezTo>
                <a:close/>
                <a:moveTo>
                  <a:pt x="2897557" y="0"/>
                </a:moveTo>
                <a:cubicBezTo>
                  <a:pt x="2967145" y="0"/>
                  <a:pt x="3023557" y="56412"/>
                  <a:pt x="3023557" y="126000"/>
                </a:cubicBezTo>
                <a:lnTo>
                  <a:pt x="3023557" y="485968"/>
                </a:lnTo>
                <a:cubicBezTo>
                  <a:pt x="3023557" y="555556"/>
                  <a:pt x="2967145" y="611968"/>
                  <a:pt x="2897557" y="611968"/>
                </a:cubicBezTo>
                <a:cubicBezTo>
                  <a:pt x="2827969" y="611968"/>
                  <a:pt x="2771557" y="555556"/>
                  <a:pt x="2771557" y="485968"/>
                </a:cubicBezTo>
                <a:lnTo>
                  <a:pt x="2771557" y="126000"/>
                </a:lnTo>
                <a:cubicBezTo>
                  <a:pt x="2771557" y="56412"/>
                  <a:pt x="2827969" y="0"/>
                  <a:pt x="289755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dirty="0">
              <a:ln>
                <a:noFill/>
              </a:ln>
              <a:solidFill>
                <a:prstClr val="white"/>
              </a:solidFill>
              <a:effectLst/>
              <a:uLnTx/>
              <a:uFillTx/>
              <a:latin typeface="Arial"/>
              <a:cs typeface="+mn-cs"/>
            </a:endParaRPr>
          </a:p>
        </p:txBody>
      </p:sp>
      <p:sp>
        <p:nvSpPr>
          <p:cNvPr id="30" name="Frame 17">
            <a:extLst>
              <a:ext uri="{FF2B5EF4-FFF2-40B4-BE49-F238E27FC236}">
                <a16:creationId xmlns:a16="http://schemas.microsoft.com/office/drawing/2014/main" id="{F355742E-3E59-4ED2-9392-0A4625A8BFB9}"/>
              </a:ext>
            </a:extLst>
          </p:cNvPr>
          <p:cNvSpPr/>
          <p:nvPr/>
        </p:nvSpPr>
        <p:spPr>
          <a:xfrm>
            <a:off x="5486026" y="4825666"/>
            <a:ext cx="257798" cy="257798"/>
          </a:xfrm>
          <a:custGeom>
            <a:avLst/>
            <a:gdLst/>
            <a:ahLst/>
            <a:cxnLst/>
            <a:rect l="l" t="t" r="r" b="b"/>
            <a:pathLst>
              <a:path w="3240000" h="3240000">
                <a:moveTo>
                  <a:pt x="415456" y="380544"/>
                </a:moveTo>
                <a:lnTo>
                  <a:pt x="415456" y="385333"/>
                </a:lnTo>
                <a:lnTo>
                  <a:pt x="385333" y="385333"/>
                </a:lnTo>
                <a:lnTo>
                  <a:pt x="385333" y="2854667"/>
                </a:lnTo>
                <a:lnTo>
                  <a:pt x="1529120" y="2854667"/>
                </a:lnTo>
                <a:cubicBezTo>
                  <a:pt x="1267123" y="2430711"/>
                  <a:pt x="997530" y="1721825"/>
                  <a:pt x="436017" y="1672600"/>
                </a:cubicBezTo>
                <a:lnTo>
                  <a:pt x="600235" y="1185112"/>
                </a:lnTo>
                <a:cubicBezTo>
                  <a:pt x="1132790" y="1359573"/>
                  <a:pt x="1278822" y="1550851"/>
                  <a:pt x="1544730" y="1923929"/>
                </a:cubicBezTo>
                <a:cubicBezTo>
                  <a:pt x="1789452" y="1379400"/>
                  <a:pt x="1927092" y="1088696"/>
                  <a:pt x="2233403" y="596568"/>
                </a:cubicBezTo>
                <a:lnTo>
                  <a:pt x="2770666" y="596568"/>
                </a:lnTo>
                <a:cubicBezTo>
                  <a:pt x="2331495" y="1220469"/>
                  <a:pt x="1907612" y="2113878"/>
                  <a:pt x="1578489" y="2854667"/>
                </a:cubicBezTo>
                <a:lnTo>
                  <a:pt x="2854667" y="2854667"/>
                </a:lnTo>
                <a:lnTo>
                  <a:pt x="2854667" y="596568"/>
                </a:lnTo>
                <a:lnTo>
                  <a:pt x="2858395" y="596568"/>
                </a:lnTo>
                <a:lnTo>
                  <a:pt x="2858395" y="380544"/>
                </a:lnTo>
                <a:close/>
                <a:moveTo>
                  <a:pt x="0" y="0"/>
                </a:moveTo>
                <a:lnTo>
                  <a:pt x="3240000" y="0"/>
                </a:lnTo>
                <a:lnTo>
                  <a:pt x="3240000" y="3240000"/>
                </a:lnTo>
                <a:lnTo>
                  <a:pt x="0" y="3240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dirty="0">
              <a:ln>
                <a:noFill/>
              </a:ln>
              <a:solidFill>
                <a:srgbClr val="000000"/>
              </a:solidFill>
              <a:effectLst/>
              <a:uLnTx/>
              <a:uFillTx/>
              <a:latin typeface="Arial"/>
              <a:cs typeface="+mn-cs"/>
            </a:endParaRPr>
          </a:p>
        </p:txBody>
      </p:sp>
      <p:sp>
        <p:nvSpPr>
          <p:cNvPr id="31" name="Donut 39">
            <a:extLst>
              <a:ext uri="{FF2B5EF4-FFF2-40B4-BE49-F238E27FC236}">
                <a16:creationId xmlns:a16="http://schemas.microsoft.com/office/drawing/2014/main" id="{54842CC5-2FAC-4C07-81BF-86FB6B108AA9}"/>
              </a:ext>
            </a:extLst>
          </p:cNvPr>
          <p:cNvSpPr/>
          <p:nvPr/>
        </p:nvSpPr>
        <p:spPr>
          <a:xfrm>
            <a:off x="5451629" y="2537913"/>
            <a:ext cx="303099" cy="303099"/>
          </a:xfrm>
          <a:custGeom>
            <a:avLst/>
            <a:gdLst/>
            <a:ahLst/>
            <a:cxnLst/>
            <a:rect l="l" t="t" r="r" b="b"/>
            <a:pathLst>
              <a:path w="3240000" h="3240000">
                <a:moveTo>
                  <a:pt x="1152300" y="922782"/>
                </a:moveTo>
                <a:lnTo>
                  <a:pt x="2354400" y="1620000"/>
                </a:lnTo>
                <a:lnTo>
                  <a:pt x="1152300" y="2317218"/>
                </a:lnTo>
                <a:close/>
                <a:moveTo>
                  <a:pt x="1620000" y="342403"/>
                </a:moveTo>
                <a:cubicBezTo>
                  <a:pt x="914403" y="342403"/>
                  <a:pt x="342403" y="914403"/>
                  <a:pt x="342403" y="1620000"/>
                </a:cubicBezTo>
                <a:cubicBezTo>
                  <a:pt x="342403" y="2325597"/>
                  <a:pt x="914403" y="2897597"/>
                  <a:pt x="1620000" y="2897597"/>
                </a:cubicBezTo>
                <a:cubicBezTo>
                  <a:pt x="2325597" y="2897597"/>
                  <a:pt x="2897597" y="2325597"/>
                  <a:pt x="2897597" y="1620000"/>
                </a:cubicBezTo>
                <a:cubicBezTo>
                  <a:pt x="2897597" y="914403"/>
                  <a:pt x="2325597" y="342403"/>
                  <a:pt x="1620000" y="342403"/>
                </a:cubicBezTo>
                <a:close/>
                <a:moveTo>
                  <a:pt x="1620000" y="0"/>
                </a:moveTo>
                <a:cubicBezTo>
                  <a:pt x="2514701" y="0"/>
                  <a:pt x="3240000" y="725299"/>
                  <a:pt x="3240000" y="1620000"/>
                </a:cubicBezTo>
                <a:cubicBezTo>
                  <a:pt x="3240000" y="2514701"/>
                  <a:pt x="2514701" y="3240000"/>
                  <a:pt x="1620000" y="3240000"/>
                </a:cubicBezTo>
                <a:cubicBezTo>
                  <a:pt x="725299" y="3240000"/>
                  <a:pt x="0" y="2514701"/>
                  <a:pt x="0" y="1620000"/>
                </a:cubicBezTo>
                <a:cubicBezTo>
                  <a:pt x="0" y="725299"/>
                  <a:pt x="725299" y="0"/>
                  <a:pt x="162000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endParaRPr kumimoji="0" lang="ko-KR" altLang="en-US" sz="1350" b="0" i="0" u="none" strike="noStrike" kern="1200" cap="none" spc="0" normalizeH="0" baseline="0" noProof="0" dirty="0">
              <a:ln>
                <a:noFill/>
              </a:ln>
              <a:solidFill>
                <a:srgbClr val="000000"/>
              </a:solidFill>
              <a:effectLst/>
              <a:uLnTx/>
              <a:uFillTx/>
              <a:latin typeface="Arial"/>
              <a:cs typeface="+mn-cs"/>
            </a:endParaRPr>
          </a:p>
        </p:txBody>
      </p:sp>
      <p:pic>
        <p:nvPicPr>
          <p:cNvPr id="32" name="Picture 2" descr="Картинки по запросу климатични капли"/>
          <p:cNvPicPr>
            <a:picLocks noChangeAspect="1" noChangeArrowheads="1"/>
          </p:cNvPicPr>
          <p:nvPr/>
        </p:nvPicPr>
        <p:blipFill>
          <a:blip r:embed="rId4" cstate="print"/>
          <a:srcRect/>
          <a:stretch>
            <a:fillRect/>
          </a:stretch>
        </p:blipFill>
        <p:spPr bwMode="auto">
          <a:xfrm rot="775835">
            <a:off x="3126772" y="2061082"/>
            <a:ext cx="1764499" cy="313224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1" name="Shape 161" descr="C:\Users\Borys\Desktop\Листівка\трава.tif">
            <a:extLst>
              <a:ext uri="{FF2B5EF4-FFF2-40B4-BE49-F238E27FC236}">
                <a16:creationId xmlns:a16="http://schemas.microsoft.com/office/drawing/2014/main" id="{2232F0DE-BABA-41DA-9B97-17A7E98889FD}"/>
              </a:ext>
            </a:extLst>
          </p:cNvPr>
          <p:cNvPicPr preferRelativeResize="0"/>
          <p:nvPr/>
        </p:nvPicPr>
        <p:blipFill rotWithShape="1">
          <a:blip r:embed="rId5" cstate="print">
            <a:alphaModFix/>
          </a:blip>
          <a:srcRect l="14648" t="34989" r="10573" b="50000"/>
          <a:stretch/>
        </p:blipFill>
        <p:spPr>
          <a:xfrm>
            <a:off x="0" y="5733255"/>
            <a:ext cx="9144000" cy="1133999"/>
          </a:xfrm>
          <a:prstGeom prst="rect">
            <a:avLst/>
          </a:prstGeom>
          <a:noFill/>
          <a:ln>
            <a:noFill/>
          </a:ln>
        </p:spPr>
      </p:pic>
      <p:pic>
        <p:nvPicPr>
          <p:cNvPr id="22" name="Рисунок 21">
            <a:extLst>
              <a:ext uri="{FF2B5EF4-FFF2-40B4-BE49-F238E27FC236}">
                <a16:creationId xmlns:a16="http://schemas.microsoft.com/office/drawing/2014/main" id="{48662885-498A-46F2-8728-605A97C46F10}"/>
              </a:ext>
            </a:extLst>
          </p:cNvPr>
          <p:cNvPicPr>
            <a:picLocks noChangeAspect="1"/>
          </p:cNvPicPr>
          <p:nvPr/>
        </p:nvPicPr>
        <p:blipFill>
          <a:blip r:embed="rId6"/>
          <a:stretch>
            <a:fillRect/>
          </a:stretch>
        </p:blipFill>
        <p:spPr>
          <a:xfrm>
            <a:off x="7790135" y="0"/>
            <a:ext cx="1213209" cy="1499746"/>
          </a:xfrm>
          <a:prstGeom prst="rect">
            <a:avLst/>
          </a:prstGeom>
        </p:spPr>
      </p:pic>
      <p:cxnSp>
        <p:nvCxnSpPr>
          <p:cNvPr id="23" name="Прямая соединительная линия 2">
            <a:extLst>
              <a:ext uri="{FF2B5EF4-FFF2-40B4-BE49-F238E27FC236}">
                <a16:creationId xmlns:a16="http://schemas.microsoft.com/office/drawing/2014/main" id="{C6C97BF9-2B3A-41DE-9374-9467A71CBEAB}"/>
              </a:ext>
            </a:extLst>
          </p:cNvPr>
          <p:cNvCxnSpPr/>
          <p:nvPr/>
        </p:nvCxnSpPr>
        <p:spPr>
          <a:xfrm>
            <a:off x="287524" y="1196752"/>
            <a:ext cx="8568952" cy="0"/>
          </a:xfrm>
          <a:prstGeom prst="line">
            <a:avLst/>
          </a:prstGeom>
          <a:noFill/>
          <a:ln w="38100" cap="flat" cmpd="sng" algn="ctr">
            <a:solidFill>
              <a:srgbClr val="4F81BD"/>
            </a:solidFill>
            <a:prstDash val="solid"/>
          </a:ln>
          <a:effectLst>
            <a:outerShdw blurRad="40000" dist="23000" dir="5400000" rotWithShape="0">
              <a:srgbClr val="000000">
                <a:alpha val="35000"/>
              </a:srgbClr>
            </a:outerShdw>
          </a:effectLst>
        </p:spPr>
      </p:cxn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CBA78BE-483B-4E6D-9A21-58AFD96DE892}"/>
              </a:ext>
            </a:extLst>
          </p:cNvPr>
          <p:cNvPicPr>
            <a:picLocks noChangeAspect="1"/>
          </p:cNvPicPr>
          <p:nvPr/>
        </p:nvPicPr>
        <p:blipFill>
          <a:blip r:embed="rId2"/>
          <a:stretch>
            <a:fillRect/>
          </a:stretch>
        </p:blipFill>
        <p:spPr>
          <a:xfrm>
            <a:off x="251519" y="187007"/>
            <a:ext cx="7056785" cy="3316689"/>
          </a:xfrm>
          <a:prstGeom prst="rect">
            <a:avLst/>
          </a:prstGeom>
        </p:spPr>
      </p:pic>
      <p:pic>
        <p:nvPicPr>
          <p:cNvPr id="6" name="Рисунок 5">
            <a:extLst>
              <a:ext uri="{FF2B5EF4-FFF2-40B4-BE49-F238E27FC236}">
                <a16:creationId xmlns:a16="http://schemas.microsoft.com/office/drawing/2014/main" id="{D67BDF70-309A-4863-AEE4-8F1940610EE0}"/>
              </a:ext>
            </a:extLst>
          </p:cNvPr>
          <p:cNvPicPr>
            <a:picLocks noChangeAspect="1"/>
          </p:cNvPicPr>
          <p:nvPr/>
        </p:nvPicPr>
        <p:blipFill>
          <a:blip r:embed="rId3"/>
          <a:stretch>
            <a:fillRect/>
          </a:stretch>
        </p:blipFill>
        <p:spPr>
          <a:xfrm>
            <a:off x="4029427" y="3212976"/>
            <a:ext cx="4863054" cy="2382896"/>
          </a:xfrm>
          <a:prstGeom prst="rect">
            <a:avLst/>
          </a:prstGeom>
        </p:spPr>
      </p:pic>
      <p:pic>
        <p:nvPicPr>
          <p:cNvPr id="4" name="Рисунок 3">
            <a:extLst>
              <a:ext uri="{FF2B5EF4-FFF2-40B4-BE49-F238E27FC236}">
                <a16:creationId xmlns:a16="http://schemas.microsoft.com/office/drawing/2014/main" id="{C7077E1A-1043-42FE-B3FB-6B47D4073328}"/>
              </a:ext>
            </a:extLst>
          </p:cNvPr>
          <p:cNvPicPr>
            <a:picLocks noChangeAspect="1"/>
          </p:cNvPicPr>
          <p:nvPr/>
        </p:nvPicPr>
        <p:blipFill>
          <a:blip r:embed="rId4"/>
          <a:stretch>
            <a:fillRect/>
          </a:stretch>
        </p:blipFill>
        <p:spPr>
          <a:xfrm>
            <a:off x="0" y="5712825"/>
            <a:ext cx="9144000" cy="1139952"/>
          </a:xfrm>
          <a:prstGeom prst="rect">
            <a:avLst/>
          </a:prstGeom>
        </p:spPr>
      </p:pic>
      <p:pic>
        <p:nvPicPr>
          <p:cNvPr id="13" name="Рисунок 12">
            <a:extLst>
              <a:ext uri="{FF2B5EF4-FFF2-40B4-BE49-F238E27FC236}">
                <a16:creationId xmlns:a16="http://schemas.microsoft.com/office/drawing/2014/main" id="{DEBB5644-F30B-4F8E-82B5-FF1298D593C7}"/>
              </a:ext>
            </a:extLst>
          </p:cNvPr>
          <p:cNvPicPr>
            <a:picLocks noChangeAspect="1"/>
          </p:cNvPicPr>
          <p:nvPr/>
        </p:nvPicPr>
        <p:blipFill>
          <a:blip r:embed="rId5"/>
          <a:stretch>
            <a:fillRect/>
          </a:stretch>
        </p:blipFill>
        <p:spPr>
          <a:xfrm>
            <a:off x="7790135" y="0"/>
            <a:ext cx="1213209" cy="1499746"/>
          </a:xfrm>
          <a:prstGeom prst="rect">
            <a:avLst/>
          </a:prstGeom>
        </p:spPr>
      </p:pic>
    </p:spTree>
    <p:extLst>
      <p:ext uri="{BB962C8B-B14F-4D97-AF65-F5344CB8AC3E}">
        <p14:creationId xmlns:p14="http://schemas.microsoft.com/office/powerpoint/2010/main" val="1289537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Borys\Desktop\Листівка\трава.tif"/>
          <p:cNvPicPr>
            <a:picLocks noChangeArrowheads="1"/>
          </p:cNvPicPr>
          <p:nvPr/>
        </p:nvPicPr>
        <p:blipFill>
          <a:blip r:embed="rId3" cstate="print"/>
          <a:srcRect l="14650" t="34989" r="10575" b="50000"/>
          <a:stretch>
            <a:fillRect/>
          </a:stretch>
        </p:blipFill>
        <p:spPr bwMode="auto">
          <a:xfrm>
            <a:off x="0" y="5733256"/>
            <a:ext cx="9144000" cy="1134000"/>
          </a:xfrm>
          <a:prstGeom prst="rect">
            <a:avLst/>
          </a:prstGeom>
          <a:noFill/>
        </p:spPr>
      </p:pic>
      <p:sp>
        <p:nvSpPr>
          <p:cNvPr id="4" name="TextBox 3"/>
          <p:cNvSpPr txBox="1"/>
          <p:nvPr/>
        </p:nvSpPr>
        <p:spPr>
          <a:xfrm>
            <a:off x="-25012" y="1052736"/>
            <a:ext cx="9144000" cy="384720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endParaRPr lang="uk-UA" sz="4000" b="1" dirty="0">
              <a:solidFill>
                <a:schemeClr val="accent3">
                  <a:lumMod val="50000"/>
                </a:schemeClr>
              </a:solidFill>
              <a:latin typeface="Malgun Gothic" pitchFamily="34" charset="-127"/>
              <a:ea typeface="Malgun Gothic" pitchFamily="34" charset="-127"/>
              <a:cs typeface="Angsana New" pitchFamily="18" charset="-34"/>
            </a:endParaRPr>
          </a:p>
          <a:p>
            <a:pPr algn="ctr"/>
            <a:r>
              <a:rPr lang="uk-UA" sz="4400" b="1" dirty="0">
                <a:solidFill>
                  <a:schemeClr val="accent3">
                    <a:lumMod val="50000"/>
                  </a:schemeClr>
                </a:solidFill>
                <a:latin typeface="Malgun Gothic" pitchFamily="34" charset="-127"/>
                <a:ea typeface="Malgun Gothic" pitchFamily="34" charset="-127"/>
                <a:cs typeface="Angsana New" pitchFamily="18" charset="-34"/>
              </a:rPr>
              <a:t>Формула = </a:t>
            </a:r>
            <a:r>
              <a:rPr lang="uk-UA" sz="4000" b="1" dirty="0">
                <a:solidFill>
                  <a:schemeClr val="accent3">
                    <a:lumMod val="50000"/>
                  </a:schemeClr>
                </a:solidFill>
                <a:latin typeface="Malgun Gothic" pitchFamily="34" charset="-127"/>
                <a:ea typeface="Malgun Gothic" pitchFamily="34" charset="-127"/>
                <a:cs typeface="Angsana New" pitchFamily="18" charset="-34"/>
              </a:rPr>
              <a:t>знання + навики +</a:t>
            </a:r>
          </a:p>
          <a:p>
            <a:pPr algn="ctr"/>
            <a:r>
              <a:rPr lang="uk-UA" sz="4000" b="1" dirty="0">
                <a:solidFill>
                  <a:schemeClr val="accent3">
                    <a:lumMod val="50000"/>
                  </a:schemeClr>
                </a:solidFill>
                <a:latin typeface="Malgun Gothic" pitchFamily="34" charset="-127"/>
                <a:ea typeface="Malgun Gothic" pitchFamily="34" charset="-127"/>
                <a:cs typeface="Angsana New" pitchFamily="18" charset="-34"/>
              </a:rPr>
              <a:t>інструменти + експерти +</a:t>
            </a:r>
          </a:p>
          <a:p>
            <a:pPr algn="ctr"/>
            <a:r>
              <a:rPr lang="uk-UA" sz="4000" b="1" dirty="0">
                <a:solidFill>
                  <a:schemeClr val="accent3">
                    <a:lumMod val="50000"/>
                  </a:schemeClr>
                </a:solidFill>
                <a:latin typeface="Malgun Gothic" pitchFamily="34" charset="-127"/>
                <a:ea typeface="Malgun Gothic" pitchFamily="34" charset="-127"/>
                <a:cs typeface="Angsana New" pitchFamily="18" charset="-34"/>
              </a:rPr>
              <a:t>підтримка влади + команда + гроші</a:t>
            </a:r>
            <a:r>
              <a:rPr lang="en-US" sz="4000" b="1" dirty="0">
                <a:solidFill>
                  <a:schemeClr val="accent3">
                    <a:lumMod val="50000"/>
                  </a:schemeClr>
                </a:solidFill>
                <a:latin typeface="Malgun Gothic" pitchFamily="34" charset="-127"/>
                <a:ea typeface="Malgun Gothic" pitchFamily="34" charset="-127"/>
                <a:cs typeface="Angsana New" pitchFamily="18" charset="-34"/>
              </a:rPr>
              <a:t> + </a:t>
            </a:r>
            <a:r>
              <a:rPr lang="uk-UA" sz="4000" b="1" dirty="0">
                <a:solidFill>
                  <a:schemeClr val="accent3">
                    <a:lumMod val="50000"/>
                  </a:schemeClr>
                </a:solidFill>
                <a:latin typeface="Malgun Gothic" pitchFamily="34" charset="-127"/>
                <a:ea typeface="Malgun Gothic" pitchFamily="34" charset="-127"/>
                <a:cs typeface="Angsana New" pitchFamily="18" charset="-34"/>
              </a:rPr>
              <a:t>міжнародні проекти + пілотні об'єкти ….</a:t>
            </a:r>
            <a:endParaRPr lang="uk-UA" sz="1100" b="1" i="1" dirty="0">
              <a:solidFill>
                <a:schemeClr val="accent3">
                  <a:lumMod val="50000"/>
                </a:schemeClr>
              </a:solidFill>
              <a:latin typeface="Malgun Gothic" pitchFamily="34" charset="-127"/>
              <a:ea typeface="Malgun Gothic" pitchFamily="34" charset="-127"/>
              <a:cs typeface="Angsana New" pitchFamily="18" charset="-34"/>
            </a:endParaRPr>
          </a:p>
        </p:txBody>
      </p:sp>
      <p:pic>
        <p:nvPicPr>
          <p:cNvPr id="6" name="Рисунок 5">
            <a:extLst>
              <a:ext uri="{FF2B5EF4-FFF2-40B4-BE49-F238E27FC236}">
                <a16:creationId xmlns:a16="http://schemas.microsoft.com/office/drawing/2014/main" id="{431306FD-6A66-4DB7-856B-1FF3F58DA990}"/>
              </a:ext>
            </a:extLst>
          </p:cNvPr>
          <p:cNvPicPr>
            <a:picLocks noChangeAspect="1"/>
          </p:cNvPicPr>
          <p:nvPr/>
        </p:nvPicPr>
        <p:blipFill>
          <a:blip r:embed="rId4"/>
          <a:stretch>
            <a:fillRect/>
          </a:stretch>
        </p:blipFill>
        <p:spPr>
          <a:xfrm>
            <a:off x="7790135" y="0"/>
            <a:ext cx="1213209" cy="1499746"/>
          </a:xfrm>
          <a:prstGeom prst="rect">
            <a:avLst/>
          </a:prstGeom>
        </p:spPr>
      </p:pic>
      <p:cxnSp>
        <p:nvCxnSpPr>
          <p:cNvPr id="7" name="Прямая соединительная линия 2">
            <a:extLst>
              <a:ext uri="{FF2B5EF4-FFF2-40B4-BE49-F238E27FC236}">
                <a16:creationId xmlns:a16="http://schemas.microsoft.com/office/drawing/2014/main" id="{0708DEA3-C366-4471-8441-96F03BB0ECD2}"/>
              </a:ext>
            </a:extLst>
          </p:cNvPr>
          <p:cNvCxnSpPr/>
          <p:nvPr/>
        </p:nvCxnSpPr>
        <p:spPr>
          <a:xfrm>
            <a:off x="287524" y="1196752"/>
            <a:ext cx="8568952" cy="0"/>
          </a:xfrm>
          <a:prstGeom prst="line">
            <a:avLst/>
          </a:prstGeom>
          <a:noFill/>
          <a:ln w="38100" cap="flat" cmpd="sng" algn="ctr">
            <a:solidFill>
              <a:srgbClr val="4F81BD"/>
            </a:solidFill>
            <a:prstDash val="solid"/>
          </a:ln>
          <a:effectLst>
            <a:outerShdw blurRad="40000" dist="23000" dir="5400000" rotWithShape="0">
              <a:srgbClr val="000000">
                <a:alpha val="35000"/>
              </a:srgbClr>
            </a:outerShdw>
          </a:effectLst>
        </p:spPr>
      </p:cxnSp>
      <p:sp>
        <p:nvSpPr>
          <p:cNvPr id="8" name="Прямоугольник 7">
            <a:extLst>
              <a:ext uri="{FF2B5EF4-FFF2-40B4-BE49-F238E27FC236}">
                <a16:creationId xmlns:a16="http://schemas.microsoft.com/office/drawing/2014/main" id="{95AF9213-B723-4D17-9804-6F691D7B3CC5}"/>
              </a:ext>
            </a:extLst>
          </p:cNvPr>
          <p:cNvSpPr/>
          <p:nvPr/>
        </p:nvSpPr>
        <p:spPr>
          <a:xfrm>
            <a:off x="179512" y="304780"/>
            <a:ext cx="8136904" cy="769441"/>
          </a:xfrm>
          <a:prstGeom prst="rect">
            <a:avLst/>
          </a:prstGeom>
        </p:spPr>
        <p:txBody>
          <a:bodyPr wrap="square">
            <a:spAutoFit/>
          </a:bodyPr>
          <a:lstStyle/>
          <a:p>
            <a:pPr marL="0" marR="0" indent="0" algn="ctr" defTabSz="914400" eaLnBrk="0" latinLnBrk="0" hangingPunct="0">
              <a:lnSpc>
                <a:spcPct val="100000"/>
              </a:lnSpc>
              <a:spcBef>
                <a:spcPts val="600"/>
              </a:spcBef>
              <a:buClrTx/>
              <a:buSzTx/>
              <a:buFontTx/>
              <a:buNone/>
              <a:tabLst/>
            </a:pPr>
            <a:r>
              <a:rPr lang="uk-UA" sz="4400" b="1" dirty="0">
                <a:solidFill>
                  <a:schemeClr val="accent3">
                    <a:lumMod val="50000"/>
                  </a:schemeClr>
                </a:solidFill>
                <a:latin typeface="Malgun Gothic" pitchFamily="34" charset="-127"/>
                <a:ea typeface="Malgun Gothic" pitchFamily="34" charset="-127"/>
                <a:cs typeface="Angsana New" pitchFamily="18" charset="-34"/>
              </a:rPr>
              <a:t>ЯК ДОСЯГТИ УСПІХУ?</a:t>
            </a:r>
          </a:p>
        </p:txBody>
      </p:sp>
    </p:spTree>
    <p:extLst>
      <p:ext uri="{BB962C8B-B14F-4D97-AF65-F5344CB8AC3E}">
        <p14:creationId xmlns:p14="http://schemas.microsoft.com/office/powerpoint/2010/main" val="2825448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Borys\Desktop\Листівка\трава.tif"/>
          <p:cNvPicPr>
            <a:picLocks noChangeArrowheads="1"/>
          </p:cNvPicPr>
          <p:nvPr/>
        </p:nvPicPr>
        <p:blipFill>
          <a:blip r:embed="rId3" cstate="print"/>
          <a:srcRect l="14650" t="34989" r="10575" b="50000"/>
          <a:stretch>
            <a:fillRect/>
          </a:stretch>
        </p:blipFill>
        <p:spPr bwMode="auto">
          <a:xfrm>
            <a:off x="0" y="5733256"/>
            <a:ext cx="9144000" cy="1134000"/>
          </a:xfrm>
          <a:prstGeom prst="rect">
            <a:avLst/>
          </a:prstGeom>
          <a:noFill/>
        </p:spPr>
      </p:pic>
      <p:sp>
        <p:nvSpPr>
          <p:cNvPr id="4" name="TextBox 3"/>
          <p:cNvSpPr txBox="1"/>
          <p:nvPr/>
        </p:nvSpPr>
        <p:spPr>
          <a:xfrm>
            <a:off x="-9827" y="1246113"/>
            <a:ext cx="9144000" cy="489364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pPr algn="ctr"/>
            <a:r>
              <a:rPr lang="uk-UA" sz="5400" b="1" dirty="0">
                <a:solidFill>
                  <a:schemeClr val="accent3">
                    <a:lumMod val="50000"/>
                  </a:schemeClr>
                </a:solidFill>
                <a:latin typeface="Malgun Gothic" pitchFamily="34" charset="-127"/>
                <a:ea typeface="Malgun Gothic" pitchFamily="34" charset="-127"/>
                <a:cs typeface="Angsana New" pitchFamily="18" charset="-34"/>
              </a:rPr>
              <a:t>=</a:t>
            </a:r>
          </a:p>
          <a:p>
            <a:pPr algn="ctr"/>
            <a:r>
              <a:rPr lang="uk-UA" sz="4400" b="1" dirty="0">
                <a:solidFill>
                  <a:schemeClr val="accent3">
                    <a:lumMod val="50000"/>
                  </a:schemeClr>
                </a:solidFill>
                <a:latin typeface="Malgun Gothic" pitchFamily="34" charset="-127"/>
                <a:ea typeface="Malgun Gothic" pitchFamily="34" charset="-127"/>
                <a:cs typeface="Angsana New" pitchFamily="18" charset="-34"/>
              </a:rPr>
              <a:t> </a:t>
            </a:r>
            <a:r>
              <a:rPr lang="uk-UA" sz="4000" b="1" dirty="0">
                <a:solidFill>
                  <a:schemeClr val="accent3">
                    <a:lumMod val="50000"/>
                  </a:schemeClr>
                </a:solidFill>
                <a:latin typeface="Malgun Gothic" pitchFamily="34" charset="-127"/>
                <a:ea typeface="Malgun Gothic" pitchFamily="34" charset="-127"/>
                <a:cs typeface="Angsana New" pitchFamily="18" charset="-34"/>
              </a:rPr>
              <a:t>знання + навики +</a:t>
            </a:r>
          </a:p>
          <a:p>
            <a:pPr algn="ctr"/>
            <a:r>
              <a:rPr lang="uk-UA" sz="4000" b="1" dirty="0">
                <a:solidFill>
                  <a:schemeClr val="accent3">
                    <a:lumMod val="50000"/>
                  </a:schemeClr>
                </a:solidFill>
                <a:latin typeface="Malgun Gothic" pitchFamily="34" charset="-127"/>
                <a:ea typeface="Malgun Gothic" pitchFamily="34" charset="-127"/>
                <a:cs typeface="Angsana New" pitchFamily="18" charset="-34"/>
              </a:rPr>
              <a:t>інструменти + експерти +</a:t>
            </a:r>
          </a:p>
          <a:p>
            <a:pPr algn="ctr"/>
            <a:r>
              <a:rPr lang="uk-UA" sz="4000" b="1" dirty="0">
                <a:solidFill>
                  <a:schemeClr val="accent3">
                    <a:lumMod val="50000"/>
                  </a:schemeClr>
                </a:solidFill>
                <a:latin typeface="Malgun Gothic" pitchFamily="34" charset="-127"/>
                <a:ea typeface="Malgun Gothic" pitchFamily="34" charset="-127"/>
                <a:cs typeface="Angsana New" pitchFamily="18" charset="-34"/>
              </a:rPr>
              <a:t>підтримка влади + </a:t>
            </a:r>
            <a:r>
              <a:rPr lang="uk-UA" sz="5400" b="1" dirty="0">
                <a:solidFill>
                  <a:srgbClr val="FF0909"/>
                </a:solidFill>
                <a:latin typeface="Malgun Gothic" pitchFamily="34" charset="-127"/>
                <a:ea typeface="Malgun Gothic" pitchFamily="34" charset="-127"/>
                <a:cs typeface="Angsana New" pitchFamily="18" charset="-34"/>
              </a:rPr>
              <a:t>команда</a:t>
            </a:r>
            <a:r>
              <a:rPr lang="uk-UA" sz="4000" b="1" dirty="0">
                <a:solidFill>
                  <a:schemeClr val="accent3">
                    <a:lumMod val="50000"/>
                  </a:schemeClr>
                </a:solidFill>
                <a:latin typeface="Malgun Gothic" pitchFamily="34" charset="-127"/>
                <a:ea typeface="Malgun Gothic" pitchFamily="34" charset="-127"/>
                <a:cs typeface="Angsana New" pitchFamily="18" charset="-34"/>
              </a:rPr>
              <a:t> + гроші</a:t>
            </a:r>
            <a:r>
              <a:rPr lang="en-US" sz="4000" b="1" dirty="0">
                <a:solidFill>
                  <a:schemeClr val="accent3">
                    <a:lumMod val="50000"/>
                  </a:schemeClr>
                </a:solidFill>
                <a:latin typeface="Malgun Gothic" pitchFamily="34" charset="-127"/>
                <a:ea typeface="Malgun Gothic" pitchFamily="34" charset="-127"/>
                <a:cs typeface="Angsana New" pitchFamily="18" charset="-34"/>
              </a:rPr>
              <a:t>+ </a:t>
            </a:r>
            <a:r>
              <a:rPr lang="uk-UA" sz="4000" b="1" dirty="0">
                <a:solidFill>
                  <a:schemeClr val="accent3">
                    <a:lumMod val="50000"/>
                  </a:schemeClr>
                </a:solidFill>
                <a:latin typeface="Malgun Gothic" pitchFamily="34" charset="-127"/>
                <a:ea typeface="Malgun Gothic" pitchFamily="34" charset="-127"/>
                <a:cs typeface="Angsana New" pitchFamily="18" charset="-34"/>
              </a:rPr>
              <a:t>міжнародні проекти + пілотні об'єкти ….</a:t>
            </a:r>
            <a:endParaRPr lang="uk-UA" sz="1100" b="1" i="1" dirty="0">
              <a:solidFill>
                <a:schemeClr val="accent3">
                  <a:lumMod val="50000"/>
                </a:schemeClr>
              </a:solidFill>
              <a:latin typeface="Malgun Gothic" pitchFamily="34" charset="-127"/>
              <a:ea typeface="Malgun Gothic" pitchFamily="34" charset="-127"/>
              <a:cs typeface="Angsana New" pitchFamily="18" charset="-34"/>
            </a:endParaRPr>
          </a:p>
          <a:p>
            <a:pPr algn="ctr"/>
            <a:r>
              <a:rPr lang="uk-UA" sz="4000" b="1" dirty="0">
                <a:solidFill>
                  <a:schemeClr val="accent3">
                    <a:lumMod val="50000"/>
                  </a:schemeClr>
                </a:solidFill>
                <a:latin typeface="Malgun Gothic" pitchFamily="34" charset="-127"/>
                <a:ea typeface="Malgun Gothic" pitchFamily="34" charset="-127"/>
                <a:cs typeface="Angsana New" pitchFamily="18" charset="-34"/>
              </a:rPr>
              <a:t> </a:t>
            </a:r>
          </a:p>
        </p:txBody>
      </p:sp>
      <p:sp>
        <p:nvSpPr>
          <p:cNvPr id="2" name="Прямокутник 1">
            <a:extLst>
              <a:ext uri="{FF2B5EF4-FFF2-40B4-BE49-F238E27FC236}">
                <a16:creationId xmlns:a16="http://schemas.microsoft.com/office/drawing/2014/main" id="{B8864CF6-82CF-454F-9159-41AAD9C06BB4}"/>
              </a:ext>
            </a:extLst>
          </p:cNvPr>
          <p:cNvSpPr/>
          <p:nvPr/>
        </p:nvSpPr>
        <p:spPr>
          <a:xfrm>
            <a:off x="3193048" y="253190"/>
            <a:ext cx="2738250" cy="769441"/>
          </a:xfrm>
          <a:prstGeom prst="rect">
            <a:avLst/>
          </a:prstGeom>
        </p:spPr>
        <p:txBody>
          <a:bodyPr wrap="none">
            <a:spAutoFit/>
          </a:bodyPr>
          <a:lstStyle/>
          <a:p>
            <a:r>
              <a:rPr lang="uk-UA" sz="4400" b="1" dirty="0">
                <a:solidFill>
                  <a:schemeClr val="accent3">
                    <a:lumMod val="50000"/>
                  </a:schemeClr>
                </a:solidFill>
                <a:latin typeface="Malgun Gothic" pitchFamily="34" charset="-127"/>
                <a:ea typeface="Malgun Gothic" pitchFamily="34" charset="-127"/>
                <a:cs typeface="Angsana New" pitchFamily="18" charset="-34"/>
              </a:rPr>
              <a:t>Формула</a:t>
            </a:r>
            <a:endParaRPr lang="ru-RU" sz="4400" dirty="0"/>
          </a:p>
        </p:txBody>
      </p:sp>
      <p:pic>
        <p:nvPicPr>
          <p:cNvPr id="6" name="Рисунок 5">
            <a:extLst>
              <a:ext uri="{FF2B5EF4-FFF2-40B4-BE49-F238E27FC236}">
                <a16:creationId xmlns:a16="http://schemas.microsoft.com/office/drawing/2014/main" id="{8548BDB6-BB4C-4D17-8B34-BB003FFFC22E}"/>
              </a:ext>
            </a:extLst>
          </p:cNvPr>
          <p:cNvPicPr>
            <a:picLocks noChangeAspect="1"/>
          </p:cNvPicPr>
          <p:nvPr/>
        </p:nvPicPr>
        <p:blipFill>
          <a:blip r:embed="rId4"/>
          <a:stretch>
            <a:fillRect/>
          </a:stretch>
        </p:blipFill>
        <p:spPr>
          <a:xfrm>
            <a:off x="7790135" y="0"/>
            <a:ext cx="1213209" cy="1499746"/>
          </a:xfrm>
          <a:prstGeom prst="rect">
            <a:avLst/>
          </a:prstGeom>
        </p:spPr>
      </p:pic>
      <p:cxnSp>
        <p:nvCxnSpPr>
          <p:cNvPr id="7" name="Прямая соединительная линия 2">
            <a:extLst>
              <a:ext uri="{FF2B5EF4-FFF2-40B4-BE49-F238E27FC236}">
                <a16:creationId xmlns:a16="http://schemas.microsoft.com/office/drawing/2014/main" id="{CFF14E5D-6490-4CFF-BBCB-490E74484580}"/>
              </a:ext>
            </a:extLst>
          </p:cNvPr>
          <p:cNvCxnSpPr/>
          <p:nvPr/>
        </p:nvCxnSpPr>
        <p:spPr>
          <a:xfrm>
            <a:off x="287524" y="1196752"/>
            <a:ext cx="8568952" cy="0"/>
          </a:xfrm>
          <a:prstGeom prst="line">
            <a:avLst/>
          </a:prstGeom>
          <a:noFill/>
          <a:ln w="38100" cap="flat" cmpd="sng" algn="ctr">
            <a:solidFill>
              <a:srgbClr val="4F81BD"/>
            </a:solidFill>
            <a:prstDash val="solid"/>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29847267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3" name="Рисунок 12">
            <a:extLst>
              <a:ext uri="{FF2B5EF4-FFF2-40B4-BE49-F238E27FC236}">
                <a16:creationId xmlns:a16="http://schemas.microsoft.com/office/drawing/2014/main" id="{BC2EB07E-4C20-406C-B0BC-3BA938A37361}"/>
              </a:ext>
            </a:extLst>
          </p:cNvPr>
          <p:cNvPicPr>
            <a:picLocks noChangeAspect="1"/>
          </p:cNvPicPr>
          <p:nvPr/>
        </p:nvPicPr>
        <p:blipFill>
          <a:blip r:embed="rId3" cstate="print"/>
          <a:stretch>
            <a:fillRect/>
          </a:stretch>
        </p:blipFill>
        <p:spPr>
          <a:xfrm>
            <a:off x="6462968" y="4111976"/>
            <a:ext cx="2681032" cy="1213964"/>
          </a:xfrm>
          <a:prstGeom prst="rect">
            <a:avLst/>
          </a:prstGeom>
        </p:spPr>
      </p:pic>
      <p:cxnSp>
        <p:nvCxnSpPr>
          <p:cNvPr id="6" name="Прямая соединительная линия 5"/>
          <p:cNvCxnSpPr/>
          <p:nvPr/>
        </p:nvCxnSpPr>
        <p:spPr>
          <a:xfrm>
            <a:off x="251520" y="1412776"/>
            <a:ext cx="8568952"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Picture 3"/>
          <p:cNvPicPr>
            <a:picLocks noChangeAspect="1" noChangeArrowheads="1"/>
          </p:cNvPicPr>
          <p:nvPr/>
        </p:nvPicPr>
        <p:blipFill>
          <a:blip r:embed="rId4" cstate="print"/>
          <a:srcRect l="35484" t="27228" r="37096" b="20791"/>
          <a:stretch>
            <a:fillRect/>
          </a:stretch>
        </p:blipFill>
        <p:spPr bwMode="auto">
          <a:xfrm>
            <a:off x="7668344" y="200634"/>
            <a:ext cx="1214426" cy="1644190"/>
          </a:xfrm>
          <a:prstGeom prst="rect">
            <a:avLst/>
          </a:prstGeom>
          <a:noFill/>
          <a:ln w="9525">
            <a:noFill/>
            <a:miter lim="800000"/>
            <a:headEnd/>
            <a:tailEnd/>
          </a:ln>
          <a:effectLst/>
        </p:spPr>
      </p:pic>
      <p:pic>
        <p:nvPicPr>
          <p:cNvPr id="4" name="Shape 161" descr="C:\Users\Borys\Desktop\Листівка\трава.tif"/>
          <p:cNvPicPr preferRelativeResize="0"/>
          <p:nvPr/>
        </p:nvPicPr>
        <p:blipFill rotWithShape="1">
          <a:blip r:embed="rId5" cstate="print">
            <a:alphaModFix/>
          </a:blip>
          <a:srcRect l="14648" t="34989" r="10573" b="50000"/>
          <a:stretch/>
        </p:blipFill>
        <p:spPr>
          <a:xfrm>
            <a:off x="0" y="5733255"/>
            <a:ext cx="9144000" cy="1133999"/>
          </a:xfrm>
          <a:prstGeom prst="rect">
            <a:avLst/>
          </a:prstGeom>
          <a:noFill/>
          <a:ln>
            <a:noFill/>
          </a:ln>
        </p:spPr>
      </p:pic>
      <p:sp>
        <p:nvSpPr>
          <p:cNvPr id="8" name="Прямоугольник 7"/>
          <p:cNvSpPr/>
          <p:nvPr/>
        </p:nvSpPr>
        <p:spPr>
          <a:xfrm>
            <a:off x="179512" y="304780"/>
            <a:ext cx="8136904" cy="1107996"/>
          </a:xfrm>
          <a:prstGeom prst="rect">
            <a:avLst/>
          </a:prstGeom>
        </p:spPr>
        <p:txBody>
          <a:bodyPr wrap="square">
            <a:spAutoFit/>
          </a:bodyPr>
          <a:lstStyle/>
          <a:p>
            <a:pPr marL="0" marR="0" indent="0" algn="ctr" defTabSz="914400" eaLnBrk="0" latinLnBrk="0" hangingPunct="0">
              <a:lnSpc>
                <a:spcPct val="100000"/>
              </a:lnSpc>
              <a:spcBef>
                <a:spcPts val="600"/>
              </a:spcBef>
              <a:buClrTx/>
              <a:buSzTx/>
              <a:buFontTx/>
              <a:buNone/>
              <a:tabLst/>
            </a:pPr>
            <a:r>
              <a:rPr lang="uk-UA" sz="6600" b="1" dirty="0">
                <a:solidFill>
                  <a:schemeClr val="accent3">
                    <a:lumMod val="50000"/>
                  </a:schemeClr>
                </a:solidFill>
                <a:latin typeface="Malgun Gothic" pitchFamily="34" charset="-127"/>
                <a:ea typeface="Malgun Gothic" pitchFamily="34" charset="-127"/>
                <a:cs typeface="Angsana New" pitchFamily="18" charset="-34"/>
              </a:rPr>
              <a:t>КОМАНДА</a:t>
            </a:r>
          </a:p>
        </p:txBody>
      </p:sp>
      <p:sp>
        <p:nvSpPr>
          <p:cNvPr id="10" name="Номер слайда 9"/>
          <p:cNvSpPr>
            <a:spLocks noGrp="1"/>
          </p:cNvSpPr>
          <p:nvPr>
            <p:ph type="sldNum" sz="quarter" idx="12"/>
          </p:nvPr>
        </p:nvSpPr>
        <p:spPr/>
        <p:txBody>
          <a:bodyPr/>
          <a:lstStyle/>
          <a:p>
            <a:fld id="{725C68B6-61C2-468F-89AB-4B9F7531AA68}" type="slidenum">
              <a:rPr lang="ru-RU" smtClean="0"/>
              <a:pPr/>
              <a:t>27</a:t>
            </a:fld>
            <a:endParaRPr lang="ru-RU"/>
          </a:p>
        </p:txBody>
      </p:sp>
      <p:pic>
        <p:nvPicPr>
          <p:cNvPr id="9" name="Рисунок 8">
            <a:extLst>
              <a:ext uri="{FF2B5EF4-FFF2-40B4-BE49-F238E27FC236}">
                <a16:creationId xmlns:a16="http://schemas.microsoft.com/office/drawing/2014/main" id="{C4271FE7-024D-4AD2-AABD-3A43B6F89835}"/>
              </a:ext>
            </a:extLst>
          </p:cNvPr>
          <p:cNvPicPr>
            <a:picLocks noChangeAspect="1"/>
          </p:cNvPicPr>
          <p:nvPr/>
        </p:nvPicPr>
        <p:blipFill>
          <a:blip r:embed="rId6" cstate="print"/>
          <a:stretch>
            <a:fillRect/>
          </a:stretch>
        </p:blipFill>
        <p:spPr>
          <a:xfrm>
            <a:off x="251521" y="2226679"/>
            <a:ext cx="6262998" cy="3608235"/>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2" name="Oval 7">
            <a:extLst>
              <a:ext uri="{FF2B5EF4-FFF2-40B4-BE49-F238E27FC236}">
                <a16:creationId xmlns:a16="http://schemas.microsoft.com/office/drawing/2014/main" id="{E43DC2E0-3C1F-4BA3-B968-E8B9F8A44CE6}"/>
              </a:ext>
            </a:extLst>
          </p:cNvPr>
          <p:cNvSpPr/>
          <p:nvPr/>
        </p:nvSpPr>
        <p:spPr>
          <a:xfrm>
            <a:off x="6962987" y="1844824"/>
            <a:ext cx="1903727" cy="1872036"/>
          </a:xfrm>
          <a:prstGeom prst="ellipse">
            <a:avLst/>
          </a:prstGeom>
          <a:solidFill>
            <a:srgbClr val="008000">
              <a:alpha val="8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1pPr>
            <a:lvl2pPr marL="0" marR="0" indent="457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2pPr>
            <a:lvl3pPr marL="0" marR="0" indent="914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3pPr>
            <a:lvl4pPr marL="0" marR="0" indent="1371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4pPr>
            <a:lvl5pPr marL="0" marR="0" indent="18288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5pPr>
            <a:lvl6pPr marL="0" marR="0" indent="22860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6pPr>
            <a:lvl7pPr marL="0" marR="0" indent="27432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7pPr>
            <a:lvl8pPr marL="0" marR="0" indent="32004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8pPr>
            <a:lvl9pPr marL="0" marR="0" indent="365760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chemeClr val="lt1"/>
                </a:solidFill>
                <a:effectLst/>
                <a:uFillTx/>
                <a:latin typeface="+mn-lt"/>
                <a:ea typeface="+mn-ea"/>
                <a:cs typeface="+mn-cs"/>
                <a:sym typeface="Calibri"/>
              </a:defRPr>
            </a:lvl9pPr>
          </a:lstStyle>
          <a:p>
            <a:pPr algn="ctr"/>
            <a:r>
              <a:rPr lang="uk-UA" sz="1200" b="1" dirty="0">
                <a:latin typeface="PFDinTextPro-Regular"/>
                <a:cs typeface="PFDinTextPro-Regular"/>
              </a:rPr>
              <a:t>Зелене місто</a:t>
            </a:r>
            <a:endParaRPr lang="de-DE" sz="1200" b="1" dirty="0">
              <a:latin typeface="PFDinTextPro-Regular"/>
              <a:cs typeface="PFDinTextPro-Regular"/>
            </a:endParaRPr>
          </a:p>
          <a:p>
            <a:pPr algn="ctr"/>
            <a:r>
              <a:rPr lang="uk-UA" sz="900" dirty="0">
                <a:latin typeface="PFDinTextPro-Regular"/>
                <a:cs typeface="PFDinTextPro-Regular"/>
              </a:rPr>
              <a:t>Навколишнє середовище</a:t>
            </a:r>
            <a:r>
              <a:rPr lang="de-DE" sz="900" dirty="0">
                <a:latin typeface="PFDinTextPro-Regular"/>
                <a:cs typeface="PFDinTextPro-Regular"/>
              </a:rPr>
              <a:t>/</a:t>
            </a:r>
            <a:endParaRPr lang="uk-UA" sz="900" dirty="0">
              <a:latin typeface="PFDinTextPro-Regular"/>
              <a:cs typeface="PFDinTextPro-Regular"/>
            </a:endParaRPr>
          </a:p>
          <a:p>
            <a:pPr algn="ctr"/>
            <a:r>
              <a:rPr lang="uk-UA" sz="900" dirty="0">
                <a:latin typeface="PFDinTextPro-Regular"/>
                <a:cs typeface="PFDinTextPro-Regular"/>
              </a:rPr>
              <a:t>Мобільність</a:t>
            </a:r>
            <a:endParaRPr lang="de-DE" sz="900" dirty="0">
              <a:latin typeface="PFDinTextPro-Regular"/>
              <a:cs typeface="PFDinTextPro-Regular"/>
            </a:endParaRPr>
          </a:p>
          <a:p>
            <a:pPr algn="ctr"/>
            <a:r>
              <a:rPr lang="de-DE" sz="900" dirty="0">
                <a:latin typeface="PFDinTextPro-Regular"/>
                <a:cs typeface="PFDinTextPro-Regular"/>
              </a:rPr>
              <a:t>-</a:t>
            </a:r>
          </a:p>
          <a:p>
            <a:pPr algn="ctr"/>
            <a:r>
              <a:rPr lang="uk-UA" sz="900" dirty="0">
                <a:latin typeface="PFDinTextPro-Regular"/>
                <a:cs typeface="PFDinTextPro-Regular"/>
              </a:rPr>
              <a:t>Кращі умови пересування та повітря</a:t>
            </a:r>
            <a:endParaRPr lang="de-DE" sz="900" dirty="0">
              <a:latin typeface="PFDinTextPro-Regular"/>
              <a:cs typeface="PFDinTextPro-Regular"/>
            </a:endParaRPr>
          </a:p>
        </p:txBody>
      </p:sp>
    </p:spTree>
    <p:extLst>
      <p:ext uri="{BB962C8B-B14F-4D97-AF65-F5344CB8AC3E}">
        <p14:creationId xmlns:p14="http://schemas.microsoft.com/office/powerpoint/2010/main" val="29613448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cxnSp>
        <p:nvCxnSpPr>
          <p:cNvPr id="6" name="Прямая соединительная линия 5"/>
          <p:cNvCxnSpPr/>
          <p:nvPr/>
        </p:nvCxnSpPr>
        <p:spPr>
          <a:xfrm>
            <a:off x="251520" y="1412776"/>
            <a:ext cx="8568952"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Picture 3"/>
          <p:cNvPicPr>
            <a:picLocks noChangeAspect="1" noChangeArrowheads="1"/>
          </p:cNvPicPr>
          <p:nvPr/>
        </p:nvPicPr>
        <p:blipFill>
          <a:blip r:embed="rId3" cstate="print"/>
          <a:srcRect l="35484" t="27228" r="37096" b="20791"/>
          <a:stretch>
            <a:fillRect/>
          </a:stretch>
        </p:blipFill>
        <p:spPr bwMode="auto">
          <a:xfrm>
            <a:off x="7668344" y="200634"/>
            <a:ext cx="1214426" cy="1644190"/>
          </a:xfrm>
          <a:prstGeom prst="rect">
            <a:avLst/>
          </a:prstGeom>
          <a:noFill/>
          <a:ln w="9525">
            <a:noFill/>
            <a:miter lim="800000"/>
            <a:headEnd/>
            <a:tailEnd/>
          </a:ln>
          <a:effectLst/>
        </p:spPr>
      </p:pic>
      <p:pic>
        <p:nvPicPr>
          <p:cNvPr id="4" name="Shape 161" descr="C:\Users\Borys\Desktop\Листівка\трава.tif"/>
          <p:cNvPicPr preferRelativeResize="0"/>
          <p:nvPr/>
        </p:nvPicPr>
        <p:blipFill rotWithShape="1">
          <a:blip r:embed="rId4" cstate="print">
            <a:alphaModFix/>
          </a:blip>
          <a:srcRect l="14648" t="34989" r="10573" b="50000"/>
          <a:stretch/>
        </p:blipFill>
        <p:spPr>
          <a:xfrm>
            <a:off x="0" y="5733255"/>
            <a:ext cx="9144000" cy="1133999"/>
          </a:xfrm>
          <a:prstGeom prst="rect">
            <a:avLst/>
          </a:prstGeom>
          <a:noFill/>
          <a:ln>
            <a:noFill/>
          </a:ln>
        </p:spPr>
      </p:pic>
      <p:sp>
        <p:nvSpPr>
          <p:cNvPr id="7" name="Shape 133"/>
          <p:cNvSpPr txBox="1">
            <a:spLocks noGrp="1"/>
          </p:cNvSpPr>
          <p:nvPr/>
        </p:nvSpPr>
        <p:spPr>
          <a:xfrm>
            <a:off x="107504" y="1722308"/>
            <a:ext cx="8892480" cy="1490668"/>
          </a:xfrm>
          <a:prstGeom prst="rect">
            <a:avLst/>
          </a:prstGeom>
          <a:noFill/>
          <a:ln>
            <a:noFill/>
          </a:ln>
        </p:spPr>
        <p:txBody>
          <a:bodyPr lIns="91425" tIns="45700" rIns="91425" bIns="45700" anchor="ctr" anchorCtr="0">
            <a:noAutofit/>
          </a:bodyPr>
          <a:lstStyle>
            <a:defPPr marR="0" lvl="0" algn="l" rtl="0">
              <a:lnSpc>
                <a:spcPct val="100000"/>
              </a:lnSpc>
              <a:spcBef>
                <a:spcPts val="0"/>
              </a:spcBef>
              <a:spcAft>
                <a:spcPts val="0"/>
              </a:spcAft>
            </a:defPPr>
            <a:lvl1pPr marL="0" marR="0" lvl="0" indent="0" algn="ctr" rtl="0">
              <a:lnSpc>
                <a:spcPct val="100000"/>
              </a:lnSpc>
              <a:spcBef>
                <a:spcPts val="0"/>
              </a:spcBef>
              <a:spcAft>
                <a:spcPts val="0"/>
              </a:spcAft>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marL="0" marR="0" lvl="0" indent="0" algn="ctr" rtl="0">
              <a:spcBef>
                <a:spcPts val="0"/>
              </a:spcBef>
              <a:buClr>
                <a:schemeClr val="dk1"/>
              </a:buClr>
              <a:buSzPct val="25000"/>
              <a:buFont typeface="Calibri"/>
              <a:buNone/>
            </a:pPr>
            <a:r>
              <a:rPr lang="uk-UA" sz="3800" b="0" i="0" u="none" strike="noStrike" cap="none" dirty="0">
                <a:solidFill>
                  <a:schemeClr val="dk1"/>
                </a:solidFill>
                <a:sym typeface="Calibri"/>
              </a:rPr>
              <a:t>Житомир – зелене місто, …</a:t>
            </a:r>
            <a:r>
              <a:rPr lang="uk-UA" sz="3800" dirty="0"/>
              <a:t>;</a:t>
            </a:r>
            <a:r>
              <a:rPr lang="uk-UA" sz="3800" b="0" i="0" u="none" strike="noStrike" cap="none" dirty="0">
                <a:solidFill>
                  <a:schemeClr val="dk1"/>
                </a:solidFill>
                <a:sym typeface="Calibri"/>
              </a:rPr>
              <a:t> </a:t>
            </a:r>
          </a:p>
          <a:p>
            <a:pPr marL="0" marR="0" lvl="0" indent="0" algn="ctr" rtl="0">
              <a:spcBef>
                <a:spcPts val="0"/>
              </a:spcBef>
              <a:buClr>
                <a:schemeClr val="dk1"/>
              </a:buClr>
              <a:buSzPct val="25000"/>
              <a:buFont typeface="Calibri"/>
              <a:buNone/>
            </a:pPr>
            <a:r>
              <a:rPr lang="uk-UA" sz="3800" b="0" i="0" u="none" strike="noStrike" cap="none" dirty="0">
                <a:solidFill>
                  <a:schemeClr val="dk1"/>
                </a:solidFill>
                <a:sym typeface="Calibri"/>
              </a:rPr>
              <a:t>місто – в якому комфортно як вдома… Місто, яким пишаються та захоплюються.</a:t>
            </a:r>
          </a:p>
        </p:txBody>
      </p:sp>
      <p:sp>
        <p:nvSpPr>
          <p:cNvPr id="8" name="Прямоугольник 7"/>
          <p:cNvSpPr/>
          <p:nvPr/>
        </p:nvSpPr>
        <p:spPr>
          <a:xfrm>
            <a:off x="179512" y="304780"/>
            <a:ext cx="8136904" cy="1107996"/>
          </a:xfrm>
          <a:prstGeom prst="rect">
            <a:avLst/>
          </a:prstGeom>
        </p:spPr>
        <p:txBody>
          <a:bodyPr wrap="square">
            <a:spAutoFit/>
          </a:bodyPr>
          <a:lstStyle/>
          <a:p>
            <a:pPr marL="0" marR="0" indent="0" algn="ctr" defTabSz="914400" eaLnBrk="0" latinLnBrk="0" hangingPunct="0">
              <a:lnSpc>
                <a:spcPct val="100000"/>
              </a:lnSpc>
              <a:spcBef>
                <a:spcPts val="600"/>
              </a:spcBef>
              <a:buClrTx/>
              <a:buSzTx/>
              <a:buFontTx/>
              <a:buNone/>
              <a:tabLst/>
            </a:pPr>
            <a:r>
              <a:rPr lang="uk-UA" sz="6600" b="1" dirty="0">
                <a:solidFill>
                  <a:schemeClr val="accent3">
                    <a:lumMod val="50000"/>
                  </a:schemeClr>
                </a:solidFill>
                <a:latin typeface="Malgun Gothic" pitchFamily="34" charset="-127"/>
                <a:ea typeface="Malgun Gothic" pitchFamily="34" charset="-127"/>
                <a:cs typeface="Angsana New" pitchFamily="18" charset="-34"/>
              </a:rPr>
              <a:t>МОТИВАЦІЯ</a:t>
            </a:r>
          </a:p>
        </p:txBody>
      </p:sp>
      <p:sp>
        <p:nvSpPr>
          <p:cNvPr id="3" name="Прямоугольник 2"/>
          <p:cNvSpPr/>
          <p:nvPr/>
        </p:nvSpPr>
        <p:spPr>
          <a:xfrm>
            <a:off x="0" y="3598565"/>
            <a:ext cx="9144000" cy="1846659"/>
          </a:xfrm>
          <a:prstGeom prst="rect">
            <a:avLst/>
          </a:prstGeom>
          <a:solidFill>
            <a:schemeClr val="accent3">
              <a:lumMod val="75000"/>
            </a:schemeClr>
          </a:solidFill>
        </p:spPr>
        <p:txBody>
          <a:bodyPr wrap="square">
            <a:spAutoFit/>
          </a:bodyPr>
          <a:lstStyle/>
          <a:p>
            <a:pPr algn="ctr"/>
            <a:r>
              <a:rPr lang="uk-UA" sz="3800" b="1" dirty="0">
                <a:solidFill>
                  <a:schemeClr val="bg1"/>
                </a:solidFill>
                <a:latin typeface="Calibri"/>
                <a:ea typeface="Calibri"/>
                <a:cs typeface="Calibri"/>
                <a:sym typeface="Calibri"/>
              </a:rPr>
              <a:t>ВІЗІЯ ПРОГРАМИ: </a:t>
            </a:r>
            <a:r>
              <a:rPr lang="uk-UA" sz="3800" dirty="0">
                <a:solidFill>
                  <a:schemeClr val="bg1"/>
                </a:solidFill>
                <a:latin typeface="Calibri"/>
                <a:ea typeface="Calibri"/>
                <a:cs typeface="Calibri"/>
                <a:sym typeface="Calibri"/>
              </a:rPr>
              <a:t>«Житомир – місто, що має нульовий баланс споживання традиційних (викопних) видів палива»</a:t>
            </a:r>
            <a:endParaRPr lang="ru-RU" sz="3800" dirty="0">
              <a:solidFill>
                <a:schemeClr val="bg1"/>
              </a:solidFill>
              <a:latin typeface="Calibri"/>
              <a:ea typeface="Calibri"/>
              <a:cs typeface="Calibri"/>
              <a:sym typeface="Calibri"/>
            </a:endParaRPr>
          </a:p>
        </p:txBody>
      </p:sp>
      <p:sp>
        <p:nvSpPr>
          <p:cNvPr id="10" name="Номер слайда 9"/>
          <p:cNvSpPr>
            <a:spLocks noGrp="1"/>
          </p:cNvSpPr>
          <p:nvPr>
            <p:ph type="sldNum" sz="quarter" idx="12"/>
          </p:nvPr>
        </p:nvSpPr>
        <p:spPr/>
        <p:txBody>
          <a:bodyPr/>
          <a:lstStyle/>
          <a:p>
            <a:fld id="{725C68B6-61C2-468F-89AB-4B9F7531AA68}" type="slidenum">
              <a:rPr lang="ru-RU" smtClean="0"/>
              <a:pPr/>
              <a:t>28</a:t>
            </a:fld>
            <a:endParaRPr lang="ru-RU"/>
          </a:p>
        </p:txBody>
      </p:sp>
    </p:spTree>
    <p:extLst>
      <p:ext uri="{BB962C8B-B14F-4D97-AF65-F5344CB8AC3E}">
        <p14:creationId xmlns:p14="http://schemas.microsoft.com/office/powerpoint/2010/main" val="15255515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orys\Desktop\Листівка\трава.tif"/>
          <p:cNvPicPr>
            <a:picLocks noChangeArrowheads="1"/>
          </p:cNvPicPr>
          <p:nvPr/>
        </p:nvPicPr>
        <p:blipFill>
          <a:blip r:embed="rId3" cstate="print"/>
          <a:srcRect l="14650" t="34989" r="10575" b="50000"/>
          <a:stretch>
            <a:fillRect/>
          </a:stretch>
        </p:blipFill>
        <p:spPr bwMode="auto">
          <a:xfrm>
            <a:off x="0" y="5733256"/>
            <a:ext cx="9144000" cy="1134000"/>
          </a:xfrm>
          <a:prstGeom prst="rect">
            <a:avLst/>
          </a:prstGeom>
          <a:noFill/>
        </p:spPr>
      </p:pic>
      <p:pic>
        <p:nvPicPr>
          <p:cNvPr id="10" name="Picture 1"/>
          <p:cNvPicPr>
            <a:picLocks noChangeAspect="1" noChangeArrowheads="1"/>
          </p:cNvPicPr>
          <p:nvPr/>
        </p:nvPicPr>
        <p:blipFill>
          <a:blip r:embed="rId4" cstate="print"/>
          <a:srcRect/>
          <a:stretch>
            <a:fillRect/>
          </a:stretch>
        </p:blipFill>
        <p:spPr bwMode="auto">
          <a:xfrm>
            <a:off x="44133" y="-5756"/>
            <a:ext cx="1492220" cy="1393266"/>
          </a:xfrm>
          <a:prstGeom prst="rect">
            <a:avLst/>
          </a:prstGeom>
          <a:noFill/>
          <a:ln w="9525">
            <a:noFill/>
            <a:miter lim="800000"/>
            <a:headEnd/>
            <a:tailEnd/>
          </a:ln>
        </p:spPr>
      </p:pic>
      <p:sp>
        <p:nvSpPr>
          <p:cNvPr id="9" name="TextBox 8"/>
          <p:cNvSpPr txBox="1"/>
          <p:nvPr/>
        </p:nvSpPr>
        <p:spPr>
          <a:xfrm>
            <a:off x="1205880" y="463214"/>
            <a:ext cx="6732240" cy="707886"/>
          </a:xfrm>
          <a:prstGeom prst="rect">
            <a:avLst/>
          </a:prstGeom>
          <a:noFill/>
        </p:spPr>
        <p:txBody>
          <a:bodyPr wrap="square" rtlCol="0">
            <a:spAutoFit/>
          </a:bodyPr>
          <a:lstStyle/>
          <a:p>
            <a:pPr algn="ctr"/>
            <a:r>
              <a:rPr lang="uk-UA" sz="4000" b="1" dirty="0">
                <a:solidFill>
                  <a:schemeClr val="accent3">
                    <a:lumMod val="50000"/>
                  </a:schemeClr>
                </a:solidFill>
                <a:latin typeface="Malgun Gothic" pitchFamily="34" charset="-127"/>
                <a:ea typeface="Malgun Gothic" pitchFamily="34" charset="-127"/>
                <a:cs typeface="Angsana New" pitchFamily="18" charset="-34"/>
              </a:rPr>
              <a:t>ДЯКУЮ ЩО СЛУХАЛИ!</a:t>
            </a:r>
          </a:p>
        </p:txBody>
      </p:sp>
      <p:pic>
        <p:nvPicPr>
          <p:cNvPr id="12" name="Picture 3"/>
          <p:cNvPicPr>
            <a:picLocks noChangeAspect="1" noChangeArrowheads="1"/>
          </p:cNvPicPr>
          <p:nvPr/>
        </p:nvPicPr>
        <p:blipFill>
          <a:blip r:embed="rId5" cstate="print"/>
          <a:srcRect l="35484" t="27228" r="37096" b="20791"/>
          <a:stretch>
            <a:fillRect/>
          </a:stretch>
        </p:blipFill>
        <p:spPr bwMode="auto">
          <a:xfrm>
            <a:off x="7740352" y="128626"/>
            <a:ext cx="1214426" cy="1500174"/>
          </a:xfrm>
          <a:prstGeom prst="rect">
            <a:avLst/>
          </a:prstGeom>
          <a:noFill/>
          <a:ln w="9525">
            <a:noFill/>
            <a:miter lim="800000"/>
            <a:headEnd/>
            <a:tailEnd/>
          </a:ln>
          <a:effectLst/>
        </p:spPr>
      </p:pic>
      <p:sp>
        <p:nvSpPr>
          <p:cNvPr id="7" name="Shape 162"/>
          <p:cNvSpPr txBox="1"/>
          <p:nvPr/>
        </p:nvSpPr>
        <p:spPr>
          <a:xfrm>
            <a:off x="4322904" y="2798320"/>
            <a:ext cx="5544612" cy="165618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uk-UA" sz="3600" b="1">
                <a:solidFill>
                  <a:srgbClr val="244061"/>
                </a:solidFill>
                <a:latin typeface="Arial"/>
                <a:ea typeface="Arial"/>
                <a:cs typeface="Arial"/>
                <a:sym typeface="Arial"/>
              </a:rPr>
              <a:t>СЕРГІЙ ГАРАЩУК</a:t>
            </a:r>
            <a:endParaRPr lang="uk-UA" sz="3600" b="1" dirty="0">
              <a:solidFill>
                <a:srgbClr val="244061"/>
              </a:solidFill>
              <a:latin typeface="Arial"/>
              <a:ea typeface="Arial"/>
              <a:cs typeface="Arial"/>
              <a:sym typeface="Arial"/>
            </a:endParaRPr>
          </a:p>
        </p:txBody>
      </p:sp>
      <p:cxnSp>
        <p:nvCxnSpPr>
          <p:cNvPr id="11" name="Прямая соединительная линия 10"/>
          <p:cNvCxnSpPr/>
          <p:nvPr/>
        </p:nvCxnSpPr>
        <p:spPr>
          <a:xfrm>
            <a:off x="403920" y="1407665"/>
            <a:ext cx="8568952"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Прямоугольник 13"/>
          <p:cNvSpPr/>
          <p:nvPr/>
        </p:nvSpPr>
        <p:spPr>
          <a:xfrm>
            <a:off x="817699" y="5258185"/>
            <a:ext cx="4536504" cy="461665"/>
          </a:xfrm>
          <a:prstGeom prst="rect">
            <a:avLst/>
          </a:prstGeom>
        </p:spPr>
        <p:txBody>
          <a:bodyPr wrap="square">
            <a:spAutoFit/>
          </a:bodyPr>
          <a:lstStyle/>
          <a:p>
            <a:r>
              <a:rPr lang="uk-UA" sz="2400" i="1" dirty="0">
                <a:solidFill>
                  <a:schemeClr val="accent1">
                    <a:lumMod val="50000"/>
                  </a:schemeClr>
                </a:solidFill>
                <a:latin typeface="Malgun Gothic" pitchFamily="34" charset="-127"/>
                <a:ea typeface="Malgun Gothic" pitchFamily="34" charset="-127"/>
                <a:cs typeface="Mangal" pitchFamily="18" charset="0"/>
                <a:sym typeface="Wingdings" panose="05000000000000000000" pitchFamily="2" charset="2"/>
              </a:rPr>
              <a:t></a:t>
            </a:r>
            <a:r>
              <a:rPr lang="uk-UA" sz="2400" i="1" dirty="0">
                <a:solidFill>
                  <a:schemeClr val="accent1">
                    <a:lumMod val="50000"/>
                  </a:schemeClr>
                </a:solidFill>
                <a:latin typeface="Malgun Gothic" pitchFamily="34" charset="-127"/>
                <a:ea typeface="Malgun Gothic" pitchFamily="34" charset="-127"/>
                <a:cs typeface="Mangal" pitchFamily="18" charset="0"/>
              </a:rPr>
              <a:t>+</a:t>
            </a:r>
            <a:r>
              <a:rPr lang="uk-UA" sz="2400" b="1" i="1" dirty="0">
                <a:solidFill>
                  <a:schemeClr val="accent1">
                    <a:lumMod val="50000"/>
                  </a:schemeClr>
                </a:solidFill>
                <a:latin typeface="Malgun Gothic" pitchFamily="34" charset="-127"/>
                <a:ea typeface="Malgun Gothic" pitchFamily="34" charset="-127"/>
                <a:cs typeface="Mangal" pitchFamily="18" charset="0"/>
              </a:rPr>
              <a:t>38 (067) 443-85-27</a:t>
            </a:r>
          </a:p>
        </p:txBody>
      </p:sp>
      <p:pic>
        <p:nvPicPr>
          <p:cNvPr id="2" name="Рисунок 1">
            <a:extLst>
              <a:ext uri="{FF2B5EF4-FFF2-40B4-BE49-F238E27FC236}">
                <a16:creationId xmlns:a16="http://schemas.microsoft.com/office/drawing/2014/main" id="{1C21476E-60C0-4A77-87E4-24EBE2231877}"/>
              </a:ext>
            </a:extLst>
          </p:cNvPr>
          <p:cNvPicPr>
            <a:picLocks noChangeAspect="1"/>
          </p:cNvPicPr>
          <p:nvPr/>
        </p:nvPicPr>
        <p:blipFill>
          <a:blip r:embed="rId6"/>
          <a:stretch>
            <a:fillRect/>
          </a:stretch>
        </p:blipFill>
        <p:spPr>
          <a:xfrm>
            <a:off x="1403648" y="1972728"/>
            <a:ext cx="2005758" cy="2944623"/>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orys\Desktop\Листівка\трава.tif"/>
          <p:cNvPicPr>
            <a:picLocks noChangeArrowheads="1"/>
          </p:cNvPicPr>
          <p:nvPr/>
        </p:nvPicPr>
        <p:blipFill>
          <a:blip r:embed="rId3" cstate="print"/>
          <a:srcRect l="14650" t="34989" r="10575" b="50000"/>
          <a:stretch>
            <a:fillRect/>
          </a:stretch>
        </p:blipFill>
        <p:spPr bwMode="auto">
          <a:xfrm>
            <a:off x="0" y="5733256"/>
            <a:ext cx="9144000" cy="1134000"/>
          </a:xfrm>
          <a:prstGeom prst="rect">
            <a:avLst/>
          </a:prstGeom>
          <a:noFill/>
        </p:spPr>
      </p:pic>
      <p:pic>
        <p:nvPicPr>
          <p:cNvPr id="10" name="Picture 1"/>
          <p:cNvPicPr>
            <a:picLocks noChangeAspect="1" noChangeArrowheads="1"/>
          </p:cNvPicPr>
          <p:nvPr/>
        </p:nvPicPr>
        <p:blipFill>
          <a:blip r:embed="rId4" cstate="print"/>
          <a:srcRect/>
          <a:stretch>
            <a:fillRect/>
          </a:stretch>
        </p:blipFill>
        <p:spPr bwMode="auto">
          <a:xfrm>
            <a:off x="44133" y="-5756"/>
            <a:ext cx="1492220" cy="1393266"/>
          </a:xfrm>
          <a:prstGeom prst="rect">
            <a:avLst/>
          </a:prstGeom>
          <a:noFill/>
          <a:ln w="9525">
            <a:noFill/>
            <a:miter lim="800000"/>
            <a:headEnd/>
            <a:tailEnd/>
          </a:ln>
        </p:spPr>
      </p:pic>
      <p:pic>
        <p:nvPicPr>
          <p:cNvPr id="12" name="Picture 3"/>
          <p:cNvPicPr>
            <a:picLocks noChangeAspect="1" noChangeArrowheads="1"/>
          </p:cNvPicPr>
          <p:nvPr/>
        </p:nvPicPr>
        <p:blipFill>
          <a:blip r:embed="rId5" cstate="print"/>
          <a:srcRect l="35484" t="27228" r="37096" b="20791"/>
          <a:stretch>
            <a:fillRect/>
          </a:stretch>
        </p:blipFill>
        <p:spPr bwMode="auto">
          <a:xfrm>
            <a:off x="7740352" y="128626"/>
            <a:ext cx="1214426" cy="1500174"/>
          </a:xfrm>
          <a:prstGeom prst="rect">
            <a:avLst/>
          </a:prstGeom>
          <a:noFill/>
          <a:ln w="9525">
            <a:noFill/>
            <a:miter lim="800000"/>
            <a:headEnd/>
            <a:tailEnd/>
          </a:ln>
          <a:effectLst/>
        </p:spPr>
      </p:pic>
      <p:sp>
        <p:nvSpPr>
          <p:cNvPr id="7" name="Shape 162"/>
          <p:cNvSpPr txBox="1"/>
          <p:nvPr/>
        </p:nvSpPr>
        <p:spPr>
          <a:xfrm>
            <a:off x="4322904" y="2798320"/>
            <a:ext cx="5544612" cy="1656184"/>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uk-UA" sz="3600" b="1">
                <a:solidFill>
                  <a:srgbClr val="244061"/>
                </a:solidFill>
                <a:latin typeface="Arial"/>
                <a:ea typeface="Arial"/>
                <a:cs typeface="Arial"/>
                <a:sym typeface="Arial"/>
              </a:rPr>
              <a:t>СЕРГІЙ ГАРАЩУК</a:t>
            </a:r>
            <a:endParaRPr lang="uk-UA" sz="3600" b="1" dirty="0">
              <a:solidFill>
                <a:srgbClr val="244061"/>
              </a:solidFill>
              <a:latin typeface="Arial"/>
              <a:ea typeface="Arial"/>
              <a:cs typeface="Arial"/>
              <a:sym typeface="Arial"/>
            </a:endParaRPr>
          </a:p>
        </p:txBody>
      </p:sp>
      <p:cxnSp>
        <p:nvCxnSpPr>
          <p:cNvPr id="11" name="Прямая соединительная линия 10"/>
          <p:cNvCxnSpPr/>
          <p:nvPr/>
        </p:nvCxnSpPr>
        <p:spPr>
          <a:xfrm>
            <a:off x="403920" y="1407665"/>
            <a:ext cx="8568952" cy="0"/>
          </a:xfrm>
          <a:prstGeom prst="line">
            <a:avLst/>
          </a:prstGeom>
        </p:spPr>
        <p:style>
          <a:lnRef idx="3">
            <a:schemeClr val="accent1"/>
          </a:lnRef>
          <a:fillRef idx="0">
            <a:schemeClr val="accent1"/>
          </a:fillRef>
          <a:effectRef idx="2">
            <a:schemeClr val="accent1"/>
          </a:effectRef>
          <a:fontRef idx="minor">
            <a:schemeClr val="tx1"/>
          </a:fontRef>
        </p:style>
      </p:cxnSp>
      <p:sp>
        <p:nvSpPr>
          <p:cNvPr id="14" name="Прямоугольник 13"/>
          <p:cNvSpPr/>
          <p:nvPr/>
        </p:nvSpPr>
        <p:spPr>
          <a:xfrm>
            <a:off x="3694211" y="3900506"/>
            <a:ext cx="5336976" cy="553998"/>
          </a:xfrm>
          <a:prstGeom prst="rect">
            <a:avLst/>
          </a:prstGeom>
        </p:spPr>
        <p:txBody>
          <a:bodyPr wrap="square">
            <a:spAutoFit/>
          </a:bodyPr>
          <a:lstStyle/>
          <a:p>
            <a:r>
              <a:rPr lang="uk-UA" sz="3000" i="1" dirty="0">
                <a:solidFill>
                  <a:schemeClr val="accent1">
                    <a:lumMod val="50000"/>
                  </a:schemeClr>
                </a:solidFill>
                <a:latin typeface="Malgun Gothic" pitchFamily="34" charset="-127"/>
                <a:ea typeface="Malgun Gothic" pitchFamily="34" charset="-127"/>
                <a:cs typeface="Mangal" pitchFamily="18" charset="0"/>
                <a:sym typeface="Wingdings" panose="05000000000000000000" pitchFamily="2" charset="2"/>
              </a:rPr>
              <a:t>Експерт з місцевих фінансів</a:t>
            </a:r>
            <a:endParaRPr lang="uk-UA" sz="3000" i="1" dirty="0">
              <a:solidFill>
                <a:schemeClr val="accent1">
                  <a:lumMod val="50000"/>
                </a:schemeClr>
              </a:solidFill>
              <a:latin typeface="Malgun Gothic" pitchFamily="34" charset="-127"/>
              <a:ea typeface="Malgun Gothic" pitchFamily="34" charset="-127"/>
              <a:cs typeface="Mangal" pitchFamily="18" charset="0"/>
            </a:endParaRPr>
          </a:p>
        </p:txBody>
      </p:sp>
      <p:pic>
        <p:nvPicPr>
          <p:cNvPr id="2" name="Рисунок 1">
            <a:extLst>
              <a:ext uri="{FF2B5EF4-FFF2-40B4-BE49-F238E27FC236}">
                <a16:creationId xmlns:a16="http://schemas.microsoft.com/office/drawing/2014/main" id="{1C21476E-60C0-4A77-87E4-24EBE2231877}"/>
              </a:ext>
            </a:extLst>
          </p:cNvPr>
          <p:cNvPicPr>
            <a:picLocks noChangeAspect="1"/>
          </p:cNvPicPr>
          <p:nvPr/>
        </p:nvPicPr>
        <p:blipFill>
          <a:blip r:embed="rId6"/>
          <a:stretch>
            <a:fillRect/>
          </a:stretch>
        </p:blipFill>
        <p:spPr>
          <a:xfrm>
            <a:off x="1403648" y="1972728"/>
            <a:ext cx="2005758" cy="2944623"/>
          </a:xfrm>
          <a:prstGeom prst="rect">
            <a:avLst/>
          </a:prstGeom>
        </p:spPr>
      </p:pic>
    </p:spTree>
    <p:extLst>
      <p:ext uri="{BB962C8B-B14F-4D97-AF65-F5344CB8AC3E}">
        <p14:creationId xmlns:p14="http://schemas.microsoft.com/office/powerpoint/2010/main" val="1915289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upload.wikimedia.org/wikipedia/commons/b/be/Location_of_Zhytomyr_City_in_Ukraine.png"/>
          <p:cNvPicPr>
            <a:picLocks noChangeAspect="1" noChangeArrowheads="1"/>
          </p:cNvPicPr>
          <p:nvPr/>
        </p:nvPicPr>
        <p:blipFill>
          <a:blip r:embed="rId3" cstate="print"/>
          <a:srcRect/>
          <a:stretch>
            <a:fillRect/>
          </a:stretch>
        </p:blipFill>
        <p:spPr bwMode="auto">
          <a:xfrm>
            <a:off x="0" y="764704"/>
            <a:ext cx="9151065" cy="6093296"/>
          </a:xfrm>
          <a:prstGeom prst="rect">
            <a:avLst/>
          </a:prstGeom>
          <a:noFill/>
        </p:spPr>
      </p:pic>
      <p:sp>
        <p:nvSpPr>
          <p:cNvPr id="23" name="Скругленный прямоугольник 22"/>
          <p:cNvSpPr/>
          <p:nvPr/>
        </p:nvSpPr>
        <p:spPr>
          <a:xfrm>
            <a:off x="0" y="0"/>
            <a:ext cx="9144000" cy="98072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spcBef>
                <a:spcPts val="600"/>
              </a:spcBef>
            </a:pPr>
            <a:r>
              <a:rPr lang="uk-UA" sz="4000" b="1" dirty="0">
                <a:solidFill>
                  <a:srgbClr val="003300"/>
                </a:solidFill>
                <a:ea typeface="Malgun Gothic" pitchFamily="34" charset="-127"/>
                <a:cs typeface="Angsana New" pitchFamily="18" charset="-34"/>
              </a:rPr>
              <a:t>ГЕОГРАФІЧНЕ РОЗТАШУВАННЯ</a:t>
            </a:r>
          </a:p>
        </p:txBody>
      </p:sp>
      <p:sp>
        <p:nvSpPr>
          <p:cNvPr id="24" name="TextBox 23"/>
          <p:cNvSpPr txBox="1"/>
          <p:nvPr/>
        </p:nvSpPr>
        <p:spPr>
          <a:xfrm>
            <a:off x="1835696" y="1844824"/>
            <a:ext cx="2880320" cy="523220"/>
          </a:xfrm>
          <a:prstGeom prst="rect">
            <a:avLst/>
          </a:prstGeom>
          <a:noFill/>
        </p:spPr>
        <p:txBody>
          <a:bodyPr wrap="square" rtlCol="0">
            <a:spAutoFit/>
          </a:bodyPr>
          <a:lstStyle/>
          <a:p>
            <a:r>
              <a:rPr lang="uk-UA" sz="2800" b="1" dirty="0">
                <a:effectLst>
                  <a:outerShdw blurRad="38100" dist="38100" dir="2700000" algn="tl">
                    <a:srgbClr val="000000">
                      <a:alpha val="43137"/>
                    </a:srgbClr>
                  </a:outerShdw>
                </a:effectLst>
              </a:rPr>
              <a:t>ЖИТОМИР</a:t>
            </a:r>
            <a:endParaRPr lang="ru-RU" sz="2800" b="1" dirty="0">
              <a:effectLst>
                <a:outerShdw blurRad="38100" dist="38100" dir="2700000" algn="tl">
                  <a:srgbClr val="000000">
                    <a:alpha val="43137"/>
                  </a:srgbClr>
                </a:outerShdw>
              </a:effectLst>
            </a:endParaRPr>
          </a:p>
        </p:txBody>
      </p:sp>
      <p:sp>
        <p:nvSpPr>
          <p:cNvPr id="26" name="TextBox 25"/>
          <p:cNvSpPr txBox="1"/>
          <p:nvPr/>
        </p:nvSpPr>
        <p:spPr>
          <a:xfrm>
            <a:off x="323528" y="4611231"/>
            <a:ext cx="2880320" cy="2246769"/>
          </a:xfrm>
          <a:prstGeom prst="rect">
            <a:avLst/>
          </a:prstGeom>
          <a:noFill/>
        </p:spPr>
        <p:txBody>
          <a:bodyPr wrap="square" rtlCol="0">
            <a:spAutoFit/>
          </a:bodyPr>
          <a:lstStyle/>
          <a:p>
            <a:r>
              <a:rPr lang="uk-UA" sz="2800" b="1" dirty="0">
                <a:effectLst>
                  <a:outerShdw blurRad="38100" dist="38100" dir="2700000" algn="tl">
                    <a:srgbClr val="000000">
                      <a:alpha val="43137"/>
                    </a:srgbClr>
                  </a:outerShdw>
                </a:effectLst>
              </a:rPr>
              <a:t>НАСЕЛЕННЯ:</a:t>
            </a:r>
          </a:p>
          <a:p>
            <a:r>
              <a:rPr lang="uk-UA" sz="2800" dirty="0"/>
              <a:t>267 тис. осіб.</a:t>
            </a:r>
          </a:p>
          <a:p>
            <a:r>
              <a:rPr lang="uk-UA" sz="2800" b="1" dirty="0">
                <a:effectLst>
                  <a:outerShdw blurRad="38100" dist="38100" dir="2700000" algn="tl">
                    <a:srgbClr val="000000">
                      <a:alpha val="43137"/>
                    </a:srgbClr>
                  </a:outerShdw>
                </a:effectLst>
              </a:rPr>
              <a:t>ПЛОЩА:</a:t>
            </a:r>
          </a:p>
          <a:p>
            <a:r>
              <a:rPr lang="uk-UA" sz="2800" dirty="0"/>
              <a:t>6100 га</a:t>
            </a:r>
          </a:p>
          <a:p>
            <a:endParaRPr lang="ru-RU" sz="2800" b="1" dirty="0">
              <a:effectLst>
                <a:outerShdw blurRad="38100" dist="38100" dir="2700000" algn="tl">
                  <a:srgbClr val="000000">
                    <a:alpha val="43137"/>
                  </a:srgbClr>
                </a:outerShdw>
              </a:effectLst>
            </a:endParaRPr>
          </a:p>
        </p:txBody>
      </p:sp>
      <p:pic>
        <p:nvPicPr>
          <p:cNvPr id="2053" name="Picture 5"/>
          <p:cNvPicPr>
            <a:picLocks noChangeAspect="1" noChangeArrowheads="1"/>
          </p:cNvPicPr>
          <p:nvPr/>
        </p:nvPicPr>
        <p:blipFill>
          <a:blip r:embed="rId4" cstate="print"/>
          <a:srcRect/>
          <a:stretch>
            <a:fillRect/>
          </a:stretch>
        </p:blipFill>
        <p:spPr bwMode="auto">
          <a:xfrm>
            <a:off x="4139952" y="2204864"/>
            <a:ext cx="288032" cy="288032"/>
          </a:xfrm>
          <a:prstGeom prst="rect">
            <a:avLst/>
          </a:prstGeom>
          <a:noFill/>
          <a:ln w="9525">
            <a:noFill/>
            <a:miter lim="800000"/>
            <a:headEnd/>
            <a:tailEnd/>
          </a:ln>
        </p:spPr>
      </p:pic>
      <p:sp>
        <p:nvSpPr>
          <p:cNvPr id="27" name="TextBox 26"/>
          <p:cNvSpPr txBox="1"/>
          <p:nvPr/>
        </p:nvSpPr>
        <p:spPr>
          <a:xfrm>
            <a:off x="4283968" y="1772816"/>
            <a:ext cx="2880320" cy="523220"/>
          </a:xfrm>
          <a:prstGeom prst="rect">
            <a:avLst/>
          </a:prstGeom>
          <a:noFill/>
        </p:spPr>
        <p:txBody>
          <a:bodyPr wrap="square" rtlCol="0">
            <a:spAutoFit/>
          </a:bodyPr>
          <a:lstStyle/>
          <a:p>
            <a:r>
              <a:rPr lang="uk-UA" sz="2800" b="1" dirty="0">
                <a:effectLst>
                  <a:outerShdw blurRad="38100" dist="38100" dir="2700000" algn="tl">
                    <a:srgbClr val="000000">
                      <a:alpha val="43137"/>
                    </a:srgbClr>
                  </a:outerShdw>
                </a:effectLst>
              </a:rPr>
              <a:t>КИЇВ</a:t>
            </a:r>
            <a:endParaRPr lang="ru-RU" sz="2800" b="1" dirty="0">
              <a:effectLst>
                <a:outerShdw blurRad="38100" dist="38100" dir="2700000" algn="tl">
                  <a:srgbClr val="000000">
                    <a:alpha val="43137"/>
                  </a:srgbClr>
                </a:outerShdw>
              </a:effectLs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476673"/>
            <a:ext cx="7560840" cy="646331"/>
          </a:xfrm>
          <a:prstGeom prst="rect">
            <a:avLst/>
          </a:prstGeom>
          <a:noFill/>
        </p:spPr>
        <p:txBody>
          <a:bodyPr wrap="square" rtlCol="0">
            <a:spAutoFit/>
          </a:bodyPr>
          <a:lstStyle/>
          <a:p>
            <a:pPr algn="ctr"/>
            <a:r>
              <a:rPr lang="uk-UA" sz="3600" b="1" dirty="0">
                <a:solidFill>
                  <a:schemeClr val="accent3">
                    <a:lumMod val="50000"/>
                  </a:schemeClr>
                </a:solidFill>
                <a:latin typeface="Malgun Gothic" pitchFamily="34" charset="-127"/>
                <a:ea typeface="Malgun Gothic" pitchFamily="34" charset="-127"/>
                <a:cs typeface="Angsana New" pitchFamily="18" charset="-34"/>
              </a:rPr>
              <a:t>З ЧОГО ВСЕ ПОЧИНАЛОСЯ?</a:t>
            </a:r>
            <a:endParaRPr lang="uk-UA" sz="3600" b="1" i="1" dirty="0">
              <a:solidFill>
                <a:schemeClr val="accent3">
                  <a:lumMod val="50000"/>
                </a:schemeClr>
              </a:solidFill>
              <a:latin typeface="Malgun Gothic" pitchFamily="34" charset="-127"/>
              <a:ea typeface="Malgun Gothic" pitchFamily="34" charset="-127"/>
              <a:cs typeface="Angsana New" pitchFamily="18" charset="-34"/>
            </a:endParaRPr>
          </a:p>
        </p:txBody>
      </p:sp>
      <p:graphicFrame>
        <p:nvGraphicFramePr>
          <p:cNvPr id="10" name="Диаграмма 9"/>
          <p:cNvGraphicFramePr/>
          <p:nvPr/>
        </p:nvGraphicFramePr>
        <p:xfrm>
          <a:off x="323528" y="1484785"/>
          <a:ext cx="8640960" cy="406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Таблица 18"/>
          <p:cNvGraphicFramePr>
            <a:graphicFrameLocks noGrp="1"/>
          </p:cNvGraphicFramePr>
          <p:nvPr/>
        </p:nvGraphicFramePr>
        <p:xfrm>
          <a:off x="395536" y="5805265"/>
          <a:ext cx="8496944" cy="487680"/>
        </p:xfrm>
        <a:graphic>
          <a:graphicData uri="http://schemas.openxmlformats.org/drawingml/2006/table">
            <a:tbl>
              <a:tblPr firstRow="1" bandRow="1">
                <a:tableStyleId>{0E3FDE45-AF77-4B5C-9715-49D594BDF05E}</a:tableStyleId>
              </a:tblPr>
              <a:tblGrid>
                <a:gridCol w="8496944">
                  <a:extLst>
                    <a:ext uri="{9D8B030D-6E8A-4147-A177-3AD203B41FA5}">
                      <a16:colId xmlns:a16="http://schemas.microsoft.com/office/drawing/2014/main" val="20000"/>
                    </a:ext>
                  </a:extLst>
                </a:gridCol>
              </a:tblGrid>
              <a:tr h="487680">
                <a:tc>
                  <a:txBody>
                    <a:bodyPr/>
                    <a:lstStyle/>
                    <a:p>
                      <a:pPr algn="ctr"/>
                      <a:r>
                        <a:rPr lang="uk-UA" sz="2600" b="1" dirty="0">
                          <a:solidFill>
                            <a:srgbClr val="003300"/>
                          </a:solidFill>
                          <a:latin typeface="Calibri" pitchFamily="34" charset="0"/>
                          <a:cs typeface="Calibri" pitchFamily="34" charset="0"/>
                        </a:rPr>
                        <a:t>ПОШТОВХОМ ДО ДІЙ БУВ ШАЛЕНИЙ ДЕФІЦИТ ФІНАНСІВ</a:t>
                      </a:r>
                      <a:endParaRPr lang="ru-RU" sz="2600" b="1" dirty="0">
                        <a:solidFill>
                          <a:srgbClr val="003300"/>
                        </a:solidFill>
                        <a:latin typeface="Calibri" pitchFamily="34" charset="0"/>
                        <a:cs typeface="Calibri" pitchFamily="34" charset="0"/>
                      </a:endParaRPr>
                    </a:p>
                  </a:txBody>
                  <a:tcPr>
                    <a:solidFill>
                      <a:schemeClr val="accent3">
                        <a:lumMod val="40000"/>
                        <a:lumOff val="60000"/>
                      </a:schemeClr>
                    </a:solidFill>
                  </a:tcPr>
                </a:tc>
                <a:extLst>
                  <a:ext uri="{0D108BD9-81ED-4DB2-BD59-A6C34878D82A}">
                    <a16:rowId xmlns:a16="http://schemas.microsoft.com/office/drawing/2014/main" val="10000"/>
                  </a:ext>
                </a:extLst>
              </a:tr>
            </a:tbl>
          </a:graphicData>
        </a:graphic>
      </p:graphicFrame>
      <p:cxnSp>
        <p:nvCxnSpPr>
          <p:cNvPr id="20" name="Прямая соединительная линия 19"/>
          <p:cNvCxnSpPr/>
          <p:nvPr/>
        </p:nvCxnSpPr>
        <p:spPr>
          <a:xfrm>
            <a:off x="251520" y="1412776"/>
            <a:ext cx="8568952" cy="0"/>
          </a:xfrm>
          <a:prstGeom prst="line">
            <a:avLst/>
          </a:prstGeom>
        </p:spPr>
        <p:style>
          <a:lnRef idx="3">
            <a:schemeClr val="accent1"/>
          </a:lnRef>
          <a:fillRef idx="0">
            <a:schemeClr val="accent1"/>
          </a:fillRef>
          <a:effectRef idx="2">
            <a:schemeClr val="accent1"/>
          </a:effectRef>
          <a:fontRef idx="minor">
            <a:schemeClr val="tx1"/>
          </a:fontRef>
        </p:style>
      </p:cxnSp>
      <p:pic>
        <p:nvPicPr>
          <p:cNvPr id="12" name="Picture 3"/>
          <p:cNvPicPr>
            <a:picLocks noChangeAspect="1" noChangeArrowheads="1"/>
          </p:cNvPicPr>
          <p:nvPr/>
        </p:nvPicPr>
        <p:blipFill>
          <a:blip r:embed="rId4" cstate="print"/>
          <a:srcRect l="35484" t="27228" r="37096" b="20791"/>
          <a:stretch>
            <a:fillRect/>
          </a:stretch>
        </p:blipFill>
        <p:spPr bwMode="auto">
          <a:xfrm>
            <a:off x="7740352" y="128626"/>
            <a:ext cx="1214426" cy="1500174"/>
          </a:xfrm>
          <a:prstGeom prst="rect">
            <a:avLst/>
          </a:prstGeom>
          <a:noFill/>
          <a:ln w="9525">
            <a:noFill/>
            <a:miter lim="800000"/>
            <a:headEnd/>
            <a:tailEnd/>
          </a:ln>
          <a:effectLst/>
        </p:spPr>
      </p:pic>
      <p:sp>
        <p:nvSpPr>
          <p:cNvPr id="8" name="Номер слайда 7"/>
          <p:cNvSpPr>
            <a:spLocks noGrp="1"/>
          </p:cNvSpPr>
          <p:nvPr>
            <p:ph type="sldNum" sz="quarter" idx="12"/>
          </p:nvPr>
        </p:nvSpPr>
        <p:spPr/>
        <p:txBody>
          <a:bodyPr/>
          <a:lstStyle/>
          <a:p>
            <a:fld id="{725C68B6-61C2-468F-89AB-4B9F7531AA68}" type="slidenum">
              <a:rPr lang="ru-RU" sz="1400" b="1" smtClean="0"/>
              <a:pPr/>
              <a:t>5</a:t>
            </a:fld>
            <a:endParaRPr lang="ru-RU" sz="1400"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Прямоугольник 2"/>
          <p:cNvSpPr>
            <a:spLocks noChangeArrowheads="1"/>
          </p:cNvSpPr>
          <p:nvPr/>
        </p:nvSpPr>
        <p:spPr bwMode="auto">
          <a:xfrm>
            <a:off x="539552" y="2708920"/>
            <a:ext cx="8604448" cy="1938992"/>
          </a:xfrm>
          <a:prstGeom prst="rect">
            <a:avLst/>
          </a:prstGeom>
          <a:noFill/>
          <a:ln w="9525">
            <a:noFill/>
            <a:miter lim="800000"/>
            <a:headEnd/>
            <a:tailEnd/>
          </a:ln>
        </p:spPr>
        <p:txBody>
          <a:bodyPr wrap="square">
            <a:spAutoFit/>
          </a:bodyPr>
          <a:lstStyle/>
          <a:p>
            <a:pPr>
              <a:spcBef>
                <a:spcPts val="600"/>
              </a:spcBef>
            </a:pPr>
            <a:r>
              <a:rPr lang="uk-UA" sz="2000" dirty="0">
                <a:solidFill>
                  <a:srgbClr val="003300"/>
                </a:solidFill>
                <a:latin typeface="Comic Sans MS" pitchFamily="66" charset="0"/>
              </a:rPr>
              <a:t>	</a:t>
            </a:r>
            <a:r>
              <a:rPr lang="uk-UA" sz="2000" b="1" dirty="0">
                <a:solidFill>
                  <a:srgbClr val="003300"/>
                </a:solidFill>
                <a:latin typeface="Calibri" pitchFamily="34" charset="0"/>
              </a:rPr>
              <a:t>За кредитні кошти було виконано:</a:t>
            </a:r>
          </a:p>
          <a:p>
            <a:pPr>
              <a:spcBef>
                <a:spcPts val="600"/>
              </a:spcBef>
              <a:buFontTx/>
              <a:buChar char="-"/>
            </a:pPr>
            <a:r>
              <a:rPr lang="uk-UA" sz="2000" dirty="0">
                <a:solidFill>
                  <a:srgbClr val="003300"/>
                </a:solidFill>
                <a:latin typeface="Calibri" pitchFamily="34" charset="0"/>
              </a:rPr>
              <a:t> заміну 1769 ліхтарів з лампами розжарювання на світлодіодні ліхтарі;</a:t>
            </a:r>
          </a:p>
          <a:p>
            <a:pPr>
              <a:spcBef>
                <a:spcPts val="600"/>
              </a:spcBef>
              <a:buFontTx/>
              <a:buChar char="-"/>
            </a:pPr>
            <a:r>
              <a:rPr lang="uk-UA" sz="2000" dirty="0">
                <a:solidFill>
                  <a:srgbClr val="003300"/>
                </a:solidFill>
                <a:latin typeface="Calibri" pitchFamily="34" charset="0"/>
              </a:rPr>
              <a:t> додатково встановлено 28 світлодіодних ліхтарів.</a:t>
            </a:r>
          </a:p>
          <a:p>
            <a:pPr algn="ctr">
              <a:spcBef>
                <a:spcPts val="600"/>
              </a:spcBef>
            </a:pPr>
            <a:r>
              <a:rPr lang="uk-UA" sz="2000" i="1" dirty="0">
                <a:solidFill>
                  <a:srgbClr val="003300"/>
                </a:solidFill>
                <a:latin typeface="Calibri" pitchFamily="34" charset="0"/>
              </a:rPr>
              <a:t>Крім цього частина кредитних коштів – 703,5 тис. грн. </a:t>
            </a:r>
          </a:p>
          <a:p>
            <a:pPr algn="ctr">
              <a:spcBef>
                <a:spcPts val="600"/>
              </a:spcBef>
            </a:pPr>
            <a:r>
              <a:rPr lang="uk-UA" sz="2000" i="1" dirty="0">
                <a:solidFill>
                  <a:srgbClr val="003300"/>
                </a:solidFill>
                <a:latin typeface="Calibri" pitchFamily="34" charset="0"/>
              </a:rPr>
              <a:t>була спрямована  на термомодернізацію ДНЗ №21</a:t>
            </a:r>
          </a:p>
        </p:txBody>
      </p:sp>
      <p:pic>
        <p:nvPicPr>
          <p:cNvPr id="5" name="Picture 8"/>
          <p:cNvPicPr>
            <a:picLocks noChangeAspect="1" noChangeArrowheads="1"/>
          </p:cNvPicPr>
          <p:nvPr/>
        </p:nvPicPr>
        <p:blipFill>
          <a:blip r:embed="rId3" cstate="print"/>
          <a:srcRect/>
          <a:stretch>
            <a:fillRect/>
          </a:stretch>
        </p:blipFill>
        <p:spPr bwMode="auto">
          <a:xfrm>
            <a:off x="7956376" y="188640"/>
            <a:ext cx="1012825" cy="1309675"/>
          </a:xfrm>
          <a:prstGeom prst="rect">
            <a:avLst/>
          </a:prstGeom>
          <a:noFill/>
          <a:ln w="9525">
            <a:noFill/>
            <a:miter lim="800000"/>
            <a:headEnd/>
            <a:tailEnd/>
          </a:ln>
          <a:effectLst/>
        </p:spPr>
      </p:pic>
      <p:pic>
        <p:nvPicPr>
          <p:cNvPr id="5123" name="Picture 3"/>
          <p:cNvPicPr>
            <a:picLocks noChangeAspect="1" noChangeArrowheads="1"/>
          </p:cNvPicPr>
          <p:nvPr/>
        </p:nvPicPr>
        <p:blipFill>
          <a:blip r:embed="rId4" cstate="print"/>
          <a:srcRect/>
          <a:stretch>
            <a:fillRect/>
          </a:stretch>
        </p:blipFill>
        <p:spPr bwMode="auto">
          <a:xfrm>
            <a:off x="6082302" y="4653136"/>
            <a:ext cx="2935384" cy="1944216"/>
          </a:xfrm>
          <a:prstGeom prst="rect">
            <a:avLst/>
          </a:prstGeom>
          <a:ln>
            <a:noFill/>
          </a:ln>
          <a:effectLst>
            <a:softEdge rad="112500"/>
          </a:effectLst>
        </p:spPr>
      </p:pic>
      <p:sp>
        <p:nvSpPr>
          <p:cNvPr id="9" name="Rectangle 5"/>
          <p:cNvSpPr txBox="1">
            <a:spLocks noChangeArrowheads="1"/>
          </p:cNvSpPr>
          <p:nvPr/>
        </p:nvSpPr>
        <p:spPr bwMode="auto">
          <a:xfrm>
            <a:off x="683568" y="548680"/>
            <a:ext cx="7215238" cy="64294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ru-RU" sz="3600" b="1" dirty="0">
                <a:solidFill>
                  <a:schemeClr val="accent3">
                    <a:lumMod val="50000"/>
                  </a:schemeClr>
                </a:solidFill>
                <a:latin typeface="Malgun Gothic" pitchFamily="34" charset="-127"/>
                <a:ea typeface="Malgun Gothic" pitchFamily="34" charset="-127"/>
                <a:cs typeface="Angsana New" pitchFamily="18" charset="-34"/>
              </a:rPr>
              <a:t>ЩО РОБИТИ?</a:t>
            </a:r>
          </a:p>
        </p:txBody>
      </p:sp>
      <p:pic>
        <p:nvPicPr>
          <p:cNvPr id="17409" name="Picture 1" descr="H:\освітлення\встановлення\DSC_0076.JPG"/>
          <p:cNvPicPr>
            <a:picLocks noChangeAspect="1" noChangeArrowheads="1"/>
          </p:cNvPicPr>
          <p:nvPr/>
        </p:nvPicPr>
        <p:blipFill>
          <a:blip r:embed="rId5" cstate="print"/>
          <a:srcRect r="-8884"/>
          <a:stretch>
            <a:fillRect/>
          </a:stretch>
        </p:blipFill>
        <p:spPr bwMode="auto">
          <a:xfrm>
            <a:off x="142844" y="4694144"/>
            <a:ext cx="3247136" cy="1975216"/>
          </a:xfrm>
          <a:prstGeom prst="rect">
            <a:avLst/>
          </a:prstGeom>
          <a:ln>
            <a:noFill/>
          </a:ln>
          <a:effectLst>
            <a:softEdge rad="112500"/>
          </a:effectLst>
        </p:spPr>
      </p:pic>
      <p:sp>
        <p:nvSpPr>
          <p:cNvPr id="10" name="Прямоугольник 9"/>
          <p:cNvSpPr/>
          <p:nvPr/>
        </p:nvSpPr>
        <p:spPr>
          <a:xfrm>
            <a:off x="0" y="1772816"/>
            <a:ext cx="9144000" cy="907941"/>
          </a:xfrm>
          <a:prstGeom prst="rect">
            <a:avLst/>
          </a:prstGeom>
        </p:spPr>
        <p:txBody>
          <a:bodyPr wrap="square">
            <a:spAutoFit/>
          </a:bodyPr>
          <a:lstStyle/>
          <a:p>
            <a:pPr algn="ctr">
              <a:spcBef>
                <a:spcPts val="600"/>
              </a:spcBef>
            </a:pPr>
            <a:r>
              <a:rPr lang="uk-UA" sz="2400" b="1" dirty="0">
                <a:solidFill>
                  <a:srgbClr val="003300"/>
                </a:solidFill>
                <a:latin typeface="Calibri" pitchFamily="34" charset="0"/>
              </a:rPr>
              <a:t>У 2012 році було залучено 3,0 млн. грн. кредитних коштів </a:t>
            </a:r>
          </a:p>
          <a:p>
            <a:pPr algn="ctr">
              <a:spcBef>
                <a:spcPts val="600"/>
              </a:spcBef>
            </a:pPr>
            <a:r>
              <a:rPr lang="uk-UA" sz="2400" b="1" dirty="0">
                <a:solidFill>
                  <a:srgbClr val="003300"/>
                </a:solidFill>
                <a:latin typeface="Calibri" pitchFamily="34" charset="0"/>
              </a:rPr>
              <a:t>Північної Екологічної Фінансової Корпорації НЕФКО</a:t>
            </a:r>
          </a:p>
        </p:txBody>
      </p:sp>
      <p:pic>
        <p:nvPicPr>
          <p:cNvPr id="13" name="Picture 5"/>
          <p:cNvPicPr>
            <a:picLocks noChangeAspect="1" noChangeArrowheads="1"/>
          </p:cNvPicPr>
          <p:nvPr/>
        </p:nvPicPr>
        <p:blipFill>
          <a:blip r:embed="rId6" cstate="print"/>
          <a:srcRect l="45605" t="13867" r="14111" b="50000"/>
          <a:stretch>
            <a:fillRect/>
          </a:stretch>
        </p:blipFill>
        <p:spPr bwMode="auto">
          <a:xfrm>
            <a:off x="3131840" y="4725144"/>
            <a:ext cx="2890050" cy="1944216"/>
          </a:xfrm>
          <a:prstGeom prst="rect">
            <a:avLst/>
          </a:prstGeom>
          <a:ln>
            <a:noFill/>
          </a:ln>
          <a:effectLst>
            <a:softEdge rad="112500"/>
          </a:effectLst>
        </p:spPr>
      </p:pic>
      <p:pic>
        <p:nvPicPr>
          <p:cNvPr id="14" name="Picture 7" descr="C:\Users\Borys\Desktop\46.png"/>
          <p:cNvPicPr>
            <a:picLocks noChangeAspect="1" noChangeArrowheads="1"/>
          </p:cNvPicPr>
          <p:nvPr/>
        </p:nvPicPr>
        <p:blipFill>
          <a:blip r:embed="rId7" cstate="print"/>
          <a:srcRect l="1963" t="9115" b="33159"/>
          <a:stretch>
            <a:fillRect/>
          </a:stretch>
        </p:blipFill>
        <p:spPr bwMode="auto">
          <a:xfrm>
            <a:off x="179512" y="0"/>
            <a:ext cx="8964488" cy="1628800"/>
          </a:xfrm>
          <a:prstGeom prst="rect">
            <a:avLst/>
          </a:prstGeom>
          <a:noFill/>
        </p:spPr>
      </p:pic>
      <p:sp>
        <p:nvSpPr>
          <p:cNvPr id="12" name="Номер слайда 11"/>
          <p:cNvSpPr>
            <a:spLocks noGrp="1"/>
          </p:cNvSpPr>
          <p:nvPr>
            <p:ph type="sldNum" sz="quarter" idx="12"/>
          </p:nvPr>
        </p:nvSpPr>
        <p:spPr/>
        <p:txBody>
          <a:bodyPr/>
          <a:lstStyle/>
          <a:p>
            <a:fld id="{725C68B6-61C2-468F-89AB-4B9F7531AA68}" type="slidenum">
              <a:rPr lang="ru-RU" smtClean="0"/>
              <a:pPr/>
              <a:t>6</a:t>
            </a:fld>
            <a:endParaRPr lang="ru-RU"/>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260648"/>
            <a:ext cx="7560840" cy="1200329"/>
          </a:xfrm>
          <a:prstGeom prst="rect">
            <a:avLst/>
          </a:prstGeom>
          <a:noFill/>
        </p:spPr>
        <p:txBody>
          <a:bodyPr wrap="square" rtlCol="0">
            <a:spAutoFit/>
          </a:bodyPr>
          <a:lstStyle/>
          <a:p>
            <a:pPr algn="ctr"/>
            <a:r>
              <a:rPr lang="uk-UA" sz="3600" b="1" dirty="0">
                <a:solidFill>
                  <a:schemeClr val="accent3">
                    <a:lumMod val="50000"/>
                  </a:schemeClr>
                </a:solidFill>
                <a:latin typeface="Malgun Gothic" pitchFamily="34" charset="-127"/>
                <a:ea typeface="Malgun Gothic" pitchFamily="34" charset="-127"/>
                <a:cs typeface="Angsana New" pitchFamily="18" charset="-34"/>
              </a:rPr>
              <a:t>ЧОМУ ПОТРІБНО ВКЛАДАТИ КОШТИ В ЕНЕРГОЗБЕРЕЖЕННЯ?</a:t>
            </a:r>
            <a:endParaRPr lang="uk-UA" sz="3600" b="1" i="1" dirty="0">
              <a:solidFill>
                <a:schemeClr val="accent3">
                  <a:lumMod val="50000"/>
                </a:schemeClr>
              </a:solidFill>
              <a:latin typeface="Malgun Gothic" pitchFamily="34" charset="-127"/>
              <a:ea typeface="Malgun Gothic" pitchFamily="34" charset="-127"/>
              <a:cs typeface="Angsana New" pitchFamily="18" charset="-34"/>
            </a:endParaRPr>
          </a:p>
        </p:txBody>
      </p:sp>
      <p:graphicFrame>
        <p:nvGraphicFramePr>
          <p:cNvPr id="10" name="Диаграмма 9"/>
          <p:cNvGraphicFramePr/>
          <p:nvPr/>
        </p:nvGraphicFramePr>
        <p:xfrm>
          <a:off x="323528" y="1484784"/>
          <a:ext cx="5112568"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13" name="TextBox 24"/>
          <p:cNvSpPr txBox="1"/>
          <p:nvPr/>
        </p:nvSpPr>
        <p:spPr>
          <a:xfrm>
            <a:off x="4644008" y="3286725"/>
            <a:ext cx="2376264"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uk-UA" sz="3600" b="1" dirty="0">
                <a:ln w="28575">
                  <a:solidFill>
                    <a:srgbClr val="3B812F"/>
                  </a:solidFill>
                </a:ln>
                <a:solidFill>
                  <a:srgbClr val="FFFFFF"/>
                </a:solidFill>
                <a:effectLst>
                  <a:glow rad="228600">
                    <a:srgbClr val="3B812F">
                      <a:satMod val="175000"/>
                      <a:alpha val="40000"/>
                    </a:srgbClr>
                  </a:glow>
                </a:effectLst>
                <a:latin typeface="Arial Black" pitchFamily="34" charset="0"/>
                <a:cs typeface="Aharoni" pitchFamily="2" charset="-79"/>
              </a:rPr>
              <a:t>70,0%  </a:t>
            </a:r>
            <a:endParaRPr lang="ru-RU" sz="3600" b="1" dirty="0">
              <a:ln w="28575">
                <a:solidFill>
                  <a:srgbClr val="3B812F"/>
                </a:solidFill>
              </a:ln>
              <a:solidFill>
                <a:srgbClr val="FFFFFF"/>
              </a:solidFill>
              <a:effectLst>
                <a:glow rad="228600">
                  <a:srgbClr val="3B812F">
                    <a:satMod val="175000"/>
                    <a:alpha val="40000"/>
                  </a:srgbClr>
                </a:glow>
              </a:effectLst>
              <a:latin typeface="Arial Black" pitchFamily="34" charset="0"/>
              <a:cs typeface="Aharoni" pitchFamily="2" charset="-79"/>
            </a:endParaRPr>
          </a:p>
        </p:txBody>
      </p:sp>
      <p:sp>
        <p:nvSpPr>
          <p:cNvPr id="15" name="TextBox 24"/>
          <p:cNvSpPr txBox="1"/>
          <p:nvPr/>
        </p:nvSpPr>
        <p:spPr>
          <a:xfrm>
            <a:off x="4644008" y="4006805"/>
            <a:ext cx="2376264" cy="646331"/>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uk-UA" sz="3600" b="1" dirty="0">
                <a:ln w="28575">
                  <a:solidFill>
                    <a:schemeClr val="accent6">
                      <a:lumMod val="75000"/>
                    </a:schemeClr>
                  </a:solidFill>
                </a:ln>
                <a:solidFill>
                  <a:srgbClr val="FFFFFF"/>
                </a:solidFill>
                <a:effectLst>
                  <a:glow rad="228600">
                    <a:schemeClr val="accent6">
                      <a:satMod val="175000"/>
                      <a:alpha val="40000"/>
                    </a:schemeClr>
                  </a:glow>
                </a:effectLst>
                <a:latin typeface="Arial Black" pitchFamily="34" charset="0"/>
                <a:cs typeface="Aharoni" pitchFamily="2" charset="-79"/>
              </a:rPr>
              <a:t>73,0%  </a:t>
            </a:r>
            <a:endParaRPr lang="ru-RU" sz="3600" b="1" dirty="0">
              <a:ln w="28575">
                <a:solidFill>
                  <a:schemeClr val="accent6">
                    <a:lumMod val="75000"/>
                  </a:schemeClr>
                </a:solidFill>
              </a:ln>
              <a:solidFill>
                <a:srgbClr val="FFFFFF"/>
              </a:solidFill>
              <a:effectLst>
                <a:glow rad="228600">
                  <a:schemeClr val="accent6">
                    <a:satMod val="175000"/>
                    <a:alpha val="40000"/>
                  </a:schemeClr>
                </a:glow>
              </a:effectLst>
              <a:latin typeface="Arial Black" pitchFamily="34" charset="0"/>
              <a:cs typeface="Aharoni" pitchFamily="2" charset="-79"/>
            </a:endParaRPr>
          </a:p>
        </p:txBody>
      </p:sp>
      <p:sp>
        <p:nvSpPr>
          <p:cNvPr id="16" name="TextBox 15"/>
          <p:cNvSpPr txBox="1"/>
          <p:nvPr/>
        </p:nvSpPr>
        <p:spPr>
          <a:xfrm>
            <a:off x="5940152" y="2494637"/>
            <a:ext cx="1718740" cy="646331"/>
          </a:xfrm>
          <a:prstGeom prst="rect">
            <a:avLst/>
          </a:prstGeom>
          <a:noFill/>
        </p:spPr>
        <p:txBody>
          <a:bodyPr wrap="none" rtlCol="0">
            <a:spAutoFit/>
          </a:bodyPr>
          <a:lstStyle/>
          <a:p>
            <a:r>
              <a:rPr lang="uk-UA" sz="3600" b="1" u="sng" dirty="0">
                <a:solidFill>
                  <a:srgbClr val="C00000"/>
                </a:solidFill>
              </a:rPr>
              <a:t>З ЯКИХ:</a:t>
            </a:r>
          </a:p>
        </p:txBody>
      </p:sp>
      <p:sp>
        <p:nvSpPr>
          <p:cNvPr id="17" name="TextBox 16"/>
          <p:cNvSpPr txBox="1"/>
          <p:nvPr/>
        </p:nvSpPr>
        <p:spPr>
          <a:xfrm>
            <a:off x="6364654" y="3286725"/>
            <a:ext cx="1375698" cy="646331"/>
          </a:xfrm>
          <a:prstGeom prst="rect">
            <a:avLst/>
          </a:prstGeom>
          <a:noFill/>
        </p:spPr>
        <p:txBody>
          <a:bodyPr wrap="none" rtlCol="0">
            <a:spAutoFit/>
          </a:bodyPr>
          <a:lstStyle/>
          <a:p>
            <a:r>
              <a:rPr lang="uk-UA" sz="3600" b="1" dirty="0"/>
              <a:t>освіта</a:t>
            </a:r>
          </a:p>
        </p:txBody>
      </p:sp>
      <p:sp>
        <p:nvSpPr>
          <p:cNvPr id="18" name="TextBox 17"/>
          <p:cNvSpPr txBox="1"/>
          <p:nvPr/>
        </p:nvSpPr>
        <p:spPr>
          <a:xfrm>
            <a:off x="6228185" y="4057908"/>
            <a:ext cx="2771800" cy="523220"/>
          </a:xfrm>
          <a:prstGeom prst="rect">
            <a:avLst/>
          </a:prstGeom>
          <a:noFill/>
        </p:spPr>
        <p:txBody>
          <a:bodyPr wrap="square" rtlCol="0">
            <a:spAutoFit/>
          </a:bodyPr>
          <a:lstStyle/>
          <a:p>
            <a:pPr algn="ctr"/>
            <a:r>
              <a:rPr lang="uk-UA" sz="2800" b="1" dirty="0"/>
              <a:t>теплова енергія</a:t>
            </a:r>
          </a:p>
        </p:txBody>
      </p:sp>
      <p:graphicFrame>
        <p:nvGraphicFramePr>
          <p:cNvPr id="19" name="Таблица 18"/>
          <p:cNvGraphicFramePr>
            <a:graphicFrameLocks noGrp="1"/>
          </p:cNvGraphicFramePr>
          <p:nvPr/>
        </p:nvGraphicFramePr>
        <p:xfrm>
          <a:off x="395536" y="5805264"/>
          <a:ext cx="8496944" cy="487680"/>
        </p:xfrm>
        <a:graphic>
          <a:graphicData uri="http://schemas.openxmlformats.org/drawingml/2006/table">
            <a:tbl>
              <a:tblPr firstRow="1" bandRow="1">
                <a:tableStyleId>{0E3FDE45-AF77-4B5C-9715-49D594BDF05E}</a:tableStyleId>
              </a:tblPr>
              <a:tblGrid>
                <a:gridCol w="8496944">
                  <a:extLst>
                    <a:ext uri="{9D8B030D-6E8A-4147-A177-3AD203B41FA5}">
                      <a16:colId xmlns:a16="http://schemas.microsoft.com/office/drawing/2014/main" val="20000"/>
                    </a:ext>
                  </a:extLst>
                </a:gridCol>
              </a:tblGrid>
              <a:tr h="370840">
                <a:tc>
                  <a:txBody>
                    <a:bodyPr/>
                    <a:lstStyle/>
                    <a:p>
                      <a:pPr algn="ctr"/>
                      <a:r>
                        <a:rPr lang="uk-UA" sz="2600" b="1" dirty="0">
                          <a:latin typeface="Calibri" pitchFamily="34" charset="0"/>
                          <a:cs typeface="Calibri" pitchFamily="34" charset="0"/>
                        </a:rPr>
                        <a:t>ПОТЕНЦІАЛ</a:t>
                      </a:r>
                      <a:r>
                        <a:rPr lang="uk-UA" sz="2600" b="1" baseline="0" dirty="0">
                          <a:latin typeface="Calibri" pitchFamily="34" charset="0"/>
                          <a:cs typeface="Calibri" pitchFamily="34" charset="0"/>
                        </a:rPr>
                        <a:t> ЕКОНОМІЇ – 40-60% (58-87 млн. грн. в рік)</a:t>
                      </a:r>
                      <a:endParaRPr lang="ru-RU" sz="2600" b="1" dirty="0">
                        <a:latin typeface="Calibri" pitchFamily="34" charset="0"/>
                        <a:cs typeface="Calibri" pitchFamily="34" charset="0"/>
                      </a:endParaRPr>
                    </a:p>
                  </a:txBody>
                  <a:tcPr>
                    <a:solidFill>
                      <a:schemeClr val="accent3">
                        <a:lumMod val="40000"/>
                        <a:lumOff val="60000"/>
                      </a:schemeClr>
                    </a:solidFill>
                  </a:tcPr>
                </a:tc>
                <a:extLst>
                  <a:ext uri="{0D108BD9-81ED-4DB2-BD59-A6C34878D82A}">
                    <a16:rowId xmlns:a16="http://schemas.microsoft.com/office/drawing/2014/main" val="10000"/>
                  </a:ext>
                </a:extLst>
              </a:tr>
            </a:tbl>
          </a:graphicData>
        </a:graphic>
      </p:graphicFrame>
      <p:cxnSp>
        <p:nvCxnSpPr>
          <p:cNvPr id="20" name="Прямая соединительная линия 19"/>
          <p:cNvCxnSpPr/>
          <p:nvPr/>
        </p:nvCxnSpPr>
        <p:spPr>
          <a:xfrm>
            <a:off x="251520" y="1412776"/>
            <a:ext cx="8568952" cy="0"/>
          </a:xfrm>
          <a:prstGeom prst="line">
            <a:avLst/>
          </a:prstGeom>
        </p:spPr>
        <p:style>
          <a:lnRef idx="3">
            <a:schemeClr val="accent1"/>
          </a:lnRef>
          <a:fillRef idx="0">
            <a:schemeClr val="accent1"/>
          </a:fillRef>
          <a:effectRef idx="2">
            <a:schemeClr val="accent1"/>
          </a:effectRef>
          <a:fontRef idx="minor">
            <a:schemeClr val="tx1"/>
          </a:fontRef>
        </p:style>
      </p:cxnSp>
      <p:pic>
        <p:nvPicPr>
          <p:cNvPr id="12" name="Picture 3"/>
          <p:cNvPicPr>
            <a:picLocks noChangeAspect="1" noChangeArrowheads="1"/>
          </p:cNvPicPr>
          <p:nvPr/>
        </p:nvPicPr>
        <p:blipFill>
          <a:blip r:embed="rId4" cstate="print"/>
          <a:srcRect l="35484" t="27228" r="37096" b="20791"/>
          <a:stretch>
            <a:fillRect/>
          </a:stretch>
        </p:blipFill>
        <p:spPr bwMode="auto">
          <a:xfrm>
            <a:off x="7740352" y="128626"/>
            <a:ext cx="1214426" cy="1500174"/>
          </a:xfrm>
          <a:prstGeom prst="rect">
            <a:avLst/>
          </a:prstGeom>
          <a:noFill/>
          <a:ln w="9525">
            <a:noFill/>
            <a:miter lim="800000"/>
            <a:headEnd/>
            <a:tailEnd/>
          </a:ln>
          <a:effectLst/>
        </p:spPr>
      </p:pic>
      <p:sp>
        <p:nvSpPr>
          <p:cNvPr id="21" name="Номер слайда 20"/>
          <p:cNvSpPr>
            <a:spLocks noGrp="1"/>
          </p:cNvSpPr>
          <p:nvPr>
            <p:ph type="sldNum" sz="quarter" idx="12"/>
          </p:nvPr>
        </p:nvSpPr>
        <p:spPr/>
        <p:txBody>
          <a:bodyPr/>
          <a:lstStyle/>
          <a:p>
            <a:fld id="{725C68B6-61C2-468F-89AB-4B9F7531AA68}" type="slidenum">
              <a:rPr lang="ru-RU" smtClean="0"/>
              <a:pPr/>
              <a:t>7</a:t>
            </a:fld>
            <a:endParaRPr lang="ru-RU"/>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3528" y="260648"/>
            <a:ext cx="7560840" cy="1200329"/>
          </a:xfrm>
          <a:prstGeom prst="rect">
            <a:avLst/>
          </a:prstGeom>
          <a:noFill/>
        </p:spPr>
        <p:txBody>
          <a:bodyPr wrap="square" rtlCol="0">
            <a:spAutoFit/>
          </a:bodyPr>
          <a:lstStyle/>
          <a:p>
            <a:pPr algn="ctr"/>
            <a:r>
              <a:rPr lang="uk-UA" sz="3600" b="1" dirty="0">
                <a:solidFill>
                  <a:schemeClr val="accent3">
                    <a:lumMod val="50000"/>
                  </a:schemeClr>
                </a:solidFill>
                <a:latin typeface="Malgun Gothic" pitchFamily="34" charset="-127"/>
                <a:ea typeface="Malgun Gothic" pitchFamily="34" charset="-127"/>
                <a:cs typeface="Angsana New" pitchFamily="18" charset="-34"/>
              </a:rPr>
              <a:t>ЧОМУ ПОТРІБНО ВКЛАДАТИ КОШТИ В ЕНЕРГОЗБЕРЕЖЕННЯ?</a:t>
            </a:r>
            <a:endParaRPr lang="uk-UA" sz="3600" b="1" i="1" dirty="0">
              <a:solidFill>
                <a:schemeClr val="accent3">
                  <a:lumMod val="50000"/>
                </a:schemeClr>
              </a:solidFill>
              <a:latin typeface="Malgun Gothic" pitchFamily="34" charset="-127"/>
              <a:ea typeface="Malgun Gothic" pitchFamily="34" charset="-127"/>
              <a:cs typeface="Angsana New" pitchFamily="18" charset="-34"/>
            </a:endParaRPr>
          </a:p>
        </p:txBody>
      </p:sp>
      <p:graphicFrame>
        <p:nvGraphicFramePr>
          <p:cNvPr id="10" name="Диаграмма 9"/>
          <p:cNvGraphicFramePr/>
          <p:nvPr>
            <p:extLst>
              <p:ext uri="{D42A27DB-BD31-4B8C-83A1-F6EECF244321}">
                <p14:modId xmlns:p14="http://schemas.microsoft.com/office/powerpoint/2010/main" val="3411642974"/>
              </p:ext>
            </p:extLst>
          </p:nvPr>
        </p:nvGraphicFramePr>
        <p:xfrm>
          <a:off x="0" y="1604640"/>
          <a:ext cx="9144000" cy="4064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Таблица 18"/>
          <p:cNvGraphicFramePr>
            <a:graphicFrameLocks noGrp="1"/>
          </p:cNvGraphicFramePr>
          <p:nvPr/>
        </p:nvGraphicFramePr>
        <p:xfrm>
          <a:off x="395536" y="5821680"/>
          <a:ext cx="8496944" cy="1036320"/>
        </p:xfrm>
        <a:graphic>
          <a:graphicData uri="http://schemas.openxmlformats.org/drawingml/2006/table">
            <a:tbl>
              <a:tblPr firstRow="1" bandRow="1">
                <a:tableStyleId>{0E3FDE45-AF77-4B5C-9715-49D594BDF05E}</a:tableStyleId>
              </a:tblPr>
              <a:tblGrid>
                <a:gridCol w="8496944">
                  <a:extLst>
                    <a:ext uri="{9D8B030D-6E8A-4147-A177-3AD203B41FA5}">
                      <a16:colId xmlns:a16="http://schemas.microsoft.com/office/drawing/2014/main" val="20000"/>
                    </a:ext>
                  </a:extLst>
                </a:gridCol>
              </a:tblGrid>
              <a:tr h="370840">
                <a:tc>
                  <a:txBody>
                    <a:bodyPr/>
                    <a:lstStyle/>
                    <a:p>
                      <a:pPr algn="ctr"/>
                      <a:r>
                        <a:rPr lang="uk-UA" sz="2600" b="1" dirty="0">
                          <a:solidFill>
                            <a:srgbClr val="003300"/>
                          </a:solidFill>
                          <a:latin typeface="Calibri" pitchFamily="34" charset="0"/>
                          <a:cs typeface="Calibri" pitchFamily="34" charset="0"/>
                        </a:rPr>
                        <a:t>З</a:t>
                      </a:r>
                      <a:r>
                        <a:rPr lang="uk-UA" sz="2600" b="1" baseline="0" dirty="0">
                          <a:solidFill>
                            <a:srgbClr val="003300"/>
                          </a:solidFill>
                          <a:latin typeface="Calibri" pitchFamily="34" charset="0"/>
                          <a:cs typeface="Calibri" pitchFamily="34" charset="0"/>
                        </a:rPr>
                        <a:t> 01.01.17 тариф зріс на 70%, </a:t>
                      </a:r>
                    </a:p>
                    <a:p>
                      <a:pPr algn="ctr"/>
                      <a:r>
                        <a:rPr lang="uk-UA" sz="2600" b="1" baseline="0" dirty="0">
                          <a:solidFill>
                            <a:srgbClr val="003300"/>
                          </a:solidFill>
                          <a:latin typeface="Calibri" pitchFamily="34" charset="0"/>
                          <a:cs typeface="Calibri" pitchFamily="34" charset="0"/>
                        </a:rPr>
                        <a:t>а у порівнянні з березнем 2016 року – </a:t>
                      </a:r>
                      <a:r>
                        <a:rPr lang="uk-UA" sz="3600" b="1" baseline="0" dirty="0">
                          <a:solidFill>
                            <a:srgbClr val="C00000"/>
                          </a:solidFill>
                          <a:latin typeface="Calibri" pitchFamily="34" charset="0"/>
                          <a:cs typeface="Calibri" pitchFamily="34" charset="0"/>
                        </a:rPr>
                        <a:t>у 5 разів</a:t>
                      </a:r>
                      <a:endParaRPr lang="ru-RU" sz="3600" b="1" dirty="0">
                        <a:solidFill>
                          <a:srgbClr val="C00000"/>
                        </a:solidFill>
                        <a:latin typeface="Calibri" pitchFamily="34" charset="0"/>
                        <a:cs typeface="Calibri" pitchFamily="34" charset="0"/>
                      </a:endParaRPr>
                    </a:p>
                  </a:txBody>
                  <a:tcPr>
                    <a:solidFill>
                      <a:schemeClr val="accent3">
                        <a:lumMod val="40000"/>
                        <a:lumOff val="60000"/>
                      </a:schemeClr>
                    </a:solidFill>
                  </a:tcPr>
                </a:tc>
                <a:extLst>
                  <a:ext uri="{0D108BD9-81ED-4DB2-BD59-A6C34878D82A}">
                    <a16:rowId xmlns:a16="http://schemas.microsoft.com/office/drawing/2014/main" val="10000"/>
                  </a:ext>
                </a:extLst>
              </a:tr>
            </a:tbl>
          </a:graphicData>
        </a:graphic>
      </p:graphicFrame>
      <p:cxnSp>
        <p:nvCxnSpPr>
          <p:cNvPr id="20" name="Прямая соединительная линия 19"/>
          <p:cNvCxnSpPr/>
          <p:nvPr/>
        </p:nvCxnSpPr>
        <p:spPr>
          <a:xfrm>
            <a:off x="251520" y="1412776"/>
            <a:ext cx="8568952" cy="0"/>
          </a:xfrm>
          <a:prstGeom prst="line">
            <a:avLst/>
          </a:prstGeom>
        </p:spPr>
        <p:style>
          <a:lnRef idx="3">
            <a:schemeClr val="accent1"/>
          </a:lnRef>
          <a:fillRef idx="0">
            <a:schemeClr val="accent1"/>
          </a:fillRef>
          <a:effectRef idx="2">
            <a:schemeClr val="accent1"/>
          </a:effectRef>
          <a:fontRef idx="minor">
            <a:schemeClr val="tx1"/>
          </a:fontRef>
        </p:style>
      </p:cxnSp>
      <p:pic>
        <p:nvPicPr>
          <p:cNvPr id="12" name="Picture 3"/>
          <p:cNvPicPr>
            <a:picLocks noChangeAspect="1" noChangeArrowheads="1"/>
          </p:cNvPicPr>
          <p:nvPr/>
        </p:nvPicPr>
        <p:blipFill>
          <a:blip r:embed="rId4" cstate="print"/>
          <a:srcRect l="35484" t="27228" r="37096" b="20791"/>
          <a:stretch>
            <a:fillRect/>
          </a:stretch>
        </p:blipFill>
        <p:spPr bwMode="auto">
          <a:xfrm>
            <a:off x="7740352" y="128626"/>
            <a:ext cx="1214426" cy="1500174"/>
          </a:xfrm>
          <a:prstGeom prst="rect">
            <a:avLst/>
          </a:prstGeom>
          <a:noFill/>
          <a:ln w="9525">
            <a:noFill/>
            <a:miter lim="800000"/>
            <a:headEnd/>
            <a:tailEnd/>
          </a:ln>
          <a:effectLst/>
        </p:spPr>
      </p:pic>
      <p:sp>
        <p:nvSpPr>
          <p:cNvPr id="8" name="Номер слайда 7"/>
          <p:cNvSpPr>
            <a:spLocks noGrp="1"/>
          </p:cNvSpPr>
          <p:nvPr>
            <p:ph type="sldNum" sz="quarter" idx="12"/>
          </p:nvPr>
        </p:nvSpPr>
        <p:spPr/>
        <p:txBody>
          <a:bodyPr/>
          <a:lstStyle/>
          <a:p>
            <a:fld id="{725C68B6-61C2-468F-89AB-4B9F7531AA68}" type="slidenum">
              <a:rPr lang="ru-RU" smtClean="0"/>
              <a:pPr/>
              <a:t>8</a:t>
            </a:fld>
            <a:endParaRPr lang="ru-RU"/>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Users\Borys\Desktop\Листівка\трава.tif"/>
          <p:cNvPicPr>
            <a:picLocks noChangeArrowheads="1"/>
          </p:cNvPicPr>
          <p:nvPr/>
        </p:nvPicPr>
        <p:blipFill>
          <a:blip r:embed="rId2" cstate="print"/>
          <a:srcRect l="14650" t="34989" r="10575" b="50000"/>
          <a:stretch>
            <a:fillRect/>
          </a:stretch>
        </p:blipFill>
        <p:spPr bwMode="auto">
          <a:xfrm>
            <a:off x="0" y="5733256"/>
            <a:ext cx="9144000" cy="1134000"/>
          </a:xfrm>
          <a:prstGeom prst="rect">
            <a:avLst/>
          </a:prstGeom>
          <a:noFill/>
        </p:spPr>
      </p:pic>
      <p:sp>
        <p:nvSpPr>
          <p:cNvPr id="11" name="Прямоугольник 10"/>
          <p:cNvSpPr/>
          <p:nvPr/>
        </p:nvSpPr>
        <p:spPr>
          <a:xfrm>
            <a:off x="375398" y="332656"/>
            <a:ext cx="7436962" cy="1077218"/>
          </a:xfrm>
          <a:prstGeom prst="rect">
            <a:avLst/>
          </a:prstGeom>
        </p:spPr>
        <p:txBody>
          <a:bodyPr wrap="square">
            <a:spAutoFit/>
          </a:bodyPr>
          <a:lstStyle/>
          <a:p>
            <a:pPr marL="0" marR="0" indent="0" algn="ctr" defTabSz="914400" eaLnBrk="0" latinLnBrk="0" hangingPunct="0">
              <a:lnSpc>
                <a:spcPct val="100000"/>
              </a:lnSpc>
              <a:spcBef>
                <a:spcPts val="600"/>
              </a:spcBef>
              <a:buClrTx/>
              <a:buSzTx/>
              <a:buFontTx/>
              <a:buNone/>
              <a:tabLst/>
            </a:pPr>
            <a:r>
              <a:rPr lang="uk-UA" sz="3200" b="1" dirty="0">
                <a:solidFill>
                  <a:schemeClr val="accent3">
                    <a:lumMod val="50000"/>
                  </a:schemeClr>
                </a:solidFill>
                <a:latin typeface="Malgun Gothic" pitchFamily="34" charset="-127"/>
                <a:ea typeface="Malgun Gothic" pitchFamily="34" charset="-127"/>
                <a:cs typeface="Angsana New" pitchFamily="18" charset="-34"/>
              </a:rPr>
              <a:t>СТРАТЕГІЯ СТАЛОГО ЕНЕРГЕТИЧНОГО РОЗВИТКУ МІСТА</a:t>
            </a:r>
          </a:p>
        </p:txBody>
      </p:sp>
      <p:cxnSp>
        <p:nvCxnSpPr>
          <p:cNvPr id="13" name="Прямая соединительная линия 12"/>
          <p:cNvCxnSpPr/>
          <p:nvPr/>
        </p:nvCxnSpPr>
        <p:spPr>
          <a:xfrm>
            <a:off x="251520" y="1412776"/>
            <a:ext cx="8568952" cy="0"/>
          </a:xfrm>
          <a:prstGeom prst="line">
            <a:avLst/>
          </a:prstGeom>
        </p:spPr>
        <p:style>
          <a:lnRef idx="3">
            <a:schemeClr val="accent1"/>
          </a:lnRef>
          <a:fillRef idx="0">
            <a:schemeClr val="accent1"/>
          </a:fillRef>
          <a:effectRef idx="2">
            <a:schemeClr val="accent1"/>
          </a:effectRef>
          <a:fontRef idx="minor">
            <a:schemeClr val="tx1"/>
          </a:fontRef>
        </p:style>
      </p:cxnSp>
      <p:pic>
        <p:nvPicPr>
          <p:cNvPr id="30" name="Picture 6"/>
          <p:cNvPicPr>
            <a:picLocks noChangeAspect="1" noChangeArrowheads="1"/>
          </p:cNvPicPr>
          <p:nvPr/>
        </p:nvPicPr>
        <p:blipFill>
          <a:blip r:embed="rId3" cstate="print">
            <a:duotone>
              <a:prstClr val="black"/>
              <a:schemeClr val="accent3">
                <a:tint val="45000"/>
                <a:satMod val="400000"/>
              </a:schemeClr>
            </a:duotone>
          </a:blip>
          <a:srcRect l="14544" r="14059" b="4762"/>
          <a:stretch>
            <a:fillRect/>
          </a:stretch>
        </p:blipFill>
        <p:spPr bwMode="auto">
          <a:xfrm>
            <a:off x="107504" y="1772817"/>
            <a:ext cx="4824536" cy="4640516"/>
          </a:xfrm>
          <a:prstGeom prst="rect">
            <a:avLst/>
          </a:prstGeom>
          <a:noFill/>
          <a:ln w="9525">
            <a:noFill/>
            <a:miter lim="800000"/>
            <a:headEnd/>
            <a:tailEnd/>
          </a:ln>
          <a:effectLst/>
        </p:spPr>
      </p:pic>
      <p:sp>
        <p:nvSpPr>
          <p:cNvPr id="32" name="Стрелка вправо 31"/>
          <p:cNvSpPr/>
          <p:nvPr/>
        </p:nvSpPr>
        <p:spPr>
          <a:xfrm>
            <a:off x="395536" y="2060849"/>
            <a:ext cx="1152128" cy="360040"/>
          </a:xfrm>
          <a:prstGeom prst="rightArrow">
            <a:avLst>
              <a:gd name="adj1" fmla="val 50000"/>
              <a:gd name="adj2" fmla="val 78219"/>
            </a:avLst>
          </a:prstGeom>
          <a:solidFill>
            <a:srgbClr val="FF0909"/>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uk-UA" sz="1400" b="1">
                <a:cs typeface="Mangal" pitchFamily="18" charset="0"/>
              </a:rPr>
              <a:t>2012 рік</a:t>
            </a:r>
          </a:p>
        </p:txBody>
      </p:sp>
      <p:sp>
        <p:nvSpPr>
          <p:cNvPr id="33" name="TextBox 32"/>
          <p:cNvSpPr txBox="1"/>
          <p:nvPr/>
        </p:nvSpPr>
        <p:spPr>
          <a:xfrm>
            <a:off x="1475656" y="2060848"/>
            <a:ext cx="3312368" cy="307777"/>
          </a:xfrm>
          <a:prstGeom prst="rect">
            <a:avLst/>
          </a:prstGeom>
          <a:noFill/>
        </p:spPr>
        <p:txBody>
          <a:bodyPr wrap="square" rtlCol="0">
            <a:spAutoFit/>
          </a:bodyPr>
          <a:lstStyle/>
          <a:p>
            <a:pPr algn="ctr"/>
            <a:r>
              <a:rPr lang="uk-UA" sz="1400" b="1">
                <a:solidFill>
                  <a:schemeClr val="bg1"/>
                </a:solidFill>
                <a:latin typeface="Malgun Gothic" pitchFamily="34" charset="-127"/>
                <a:ea typeface="Malgun Gothic" pitchFamily="34" charset="-127"/>
                <a:cs typeface="Angsana New" pitchFamily="18" charset="-34"/>
              </a:rPr>
              <a:t>КРОК 1: </a:t>
            </a:r>
            <a:r>
              <a:rPr lang="uk-UA" sz="1200" b="1">
                <a:solidFill>
                  <a:schemeClr val="bg1"/>
                </a:solidFill>
                <a:latin typeface="Malgun Gothic" pitchFamily="34" charset="-127"/>
                <a:ea typeface="Malgun Gothic" pitchFamily="34" charset="-127"/>
                <a:cs typeface="Angsana New" pitchFamily="18" charset="-34"/>
              </a:rPr>
              <a:t>Підписання Угоди Мерів</a:t>
            </a:r>
          </a:p>
        </p:txBody>
      </p:sp>
      <p:sp>
        <p:nvSpPr>
          <p:cNvPr id="34" name="Стрелка вправо 33"/>
          <p:cNvSpPr/>
          <p:nvPr/>
        </p:nvSpPr>
        <p:spPr>
          <a:xfrm>
            <a:off x="395536" y="3501009"/>
            <a:ext cx="1152128" cy="360040"/>
          </a:xfrm>
          <a:prstGeom prst="rightArrow">
            <a:avLst>
              <a:gd name="adj1" fmla="val 50000"/>
              <a:gd name="adj2" fmla="val 78219"/>
            </a:avLst>
          </a:prstGeom>
          <a:solidFill>
            <a:srgbClr val="FF0909"/>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uk-UA" sz="1400" b="1">
                <a:cs typeface="Mangal" pitchFamily="18" charset="0"/>
              </a:rPr>
              <a:t>2015 рік</a:t>
            </a:r>
          </a:p>
        </p:txBody>
      </p:sp>
      <p:sp>
        <p:nvSpPr>
          <p:cNvPr id="35" name="TextBox 34"/>
          <p:cNvSpPr txBox="1"/>
          <p:nvPr/>
        </p:nvSpPr>
        <p:spPr>
          <a:xfrm>
            <a:off x="1403648" y="3429001"/>
            <a:ext cx="3384376" cy="492443"/>
          </a:xfrm>
          <a:prstGeom prst="rect">
            <a:avLst/>
          </a:prstGeom>
          <a:noFill/>
        </p:spPr>
        <p:txBody>
          <a:bodyPr wrap="square" rtlCol="0">
            <a:spAutoFit/>
          </a:bodyPr>
          <a:lstStyle/>
          <a:p>
            <a:pPr algn="ctr"/>
            <a:r>
              <a:rPr lang="uk-UA" sz="1400" b="1" dirty="0">
                <a:solidFill>
                  <a:schemeClr val="bg1"/>
                </a:solidFill>
                <a:latin typeface="Malgun Gothic" pitchFamily="34" charset="-127"/>
                <a:ea typeface="Malgun Gothic" pitchFamily="34" charset="-127"/>
                <a:cs typeface="Angsana New" pitchFamily="18" charset="-34"/>
              </a:rPr>
              <a:t>КРОК 2: </a:t>
            </a:r>
            <a:r>
              <a:rPr lang="uk-UA" sz="1200" b="1" dirty="0">
                <a:solidFill>
                  <a:schemeClr val="bg1"/>
                </a:solidFill>
                <a:latin typeface="Malgun Gothic" pitchFamily="34" charset="-127"/>
                <a:ea typeface="Malgun Gothic" pitchFamily="34" charset="-127"/>
                <a:cs typeface="Angsana New" pitchFamily="18" charset="-34"/>
              </a:rPr>
              <a:t>Подача Плану дій зі сталого енергетичного розвитку </a:t>
            </a:r>
          </a:p>
        </p:txBody>
      </p:sp>
      <p:sp>
        <p:nvSpPr>
          <p:cNvPr id="36" name="TextBox 35"/>
          <p:cNvSpPr txBox="1"/>
          <p:nvPr/>
        </p:nvSpPr>
        <p:spPr>
          <a:xfrm>
            <a:off x="1475656" y="4725145"/>
            <a:ext cx="3312368" cy="492443"/>
          </a:xfrm>
          <a:prstGeom prst="rect">
            <a:avLst/>
          </a:prstGeom>
          <a:noFill/>
        </p:spPr>
        <p:txBody>
          <a:bodyPr wrap="square" rtlCol="0">
            <a:spAutoFit/>
          </a:bodyPr>
          <a:lstStyle/>
          <a:p>
            <a:pPr algn="ctr"/>
            <a:r>
              <a:rPr lang="uk-UA" sz="1400" b="1" dirty="0">
                <a:solidFill>
                  <a:schemeClr val="bg1"/>
                </a:solidFill>
                <a:latin typeface="Malgun Gothic" pitchFamily="34" charset="-127"/>
                <a:ea typeface="Malgun Gothic" pitchFamily="34" charset="-127"/>
                <a:cs typeface="Angsana New" pitchFamily="18" charset="-34"/>
              </a:rPr>
              <a:t>КРОК 3: </a:t>
            </a:r>
            <a:r>
              <a:rPr lang="uk-UA" sz="1200" b="1" dirty="0">
                <a:solidFill>
                  <a:schemeClr val="bg1"/>
                </a:solidFill>
                <a:latin typeface="Malgun Gothic" pitchFamily="34" charset="-127"/>
                <a:ea typeface="Malgun Gothic" pitchFamily="34" charset="-127"/>
                <a:cs typeface="Angsana New" pitchFamily="18" charset="-34"/>
              </a:rPr>
              <a:t>Регулярна подача звітів про стан впровадження</a:t>
            </a:r>
          </a:p>
        </p:txBody>
      </p:sp>
      <p:sp>
        <p:nvSpPr>
          <p:cNvPr id="37" name="Стрелка вправо 36"/>
          <p:cNvSpPr/>
          <p:nvPr/>
        </p:nvSpPr>
        <p:spPr>
          <a:xfrm>
            <a:off x="395536" y="4797153"/>
            <a:ext cx="1152128" cy="360040"/>
          </a:xfrm>
          <a:prstGeom prst="rightArrow">
            <a:avLst>
              <a:gd name="adj1" fmla="val 50000"/>
              <a:gd name="adj2" fmla="val 78219"/>
            </a:avLst>
          </a:prstGeom>
          <a:solidFill>
            <a:srgbClr val="FF0909"/>
          </a:solidFill>
          <a:ln>
            <a:solidFill>
              <a:srgbClr val="FF0000"/>
            </a:solidFill>
          </a:ln>
        </p:spPr>
        <p:style>
          <a:lnRef idx="0">
            <a:schemeClr val="accent2"/>
          </a:lnRef>
          <a:fillRef idx="3">
            <a:schemeClr val="accent2"/>
          </a:fillRef>
          <a:effectRef idx="3">
            <a:schemeClr val="accent2"/>
          </a:effectRef>
          <a:fontRef idx="minor">
            <a:schemeClr val="lt1"/>
          </a:fontRef>
        </p:style>
        <p:txBody>
          <a:bodyPr rtlCol="0" anchor="ctr"/>
          <a:lstStyle/>
          <a:p>
            <a:pPr algn="ctr"/>
            <a:r>
              <a:rPr lang="uk-UA" sz="900" b="1" dirty="0">
                <a:cs typeface="Mangal" pitchFamily="18" charset="0"/>
              </a:rPr>
              <a:t>2015-202</a:t>
            </a:r>
            <a:r>
              <a:rPr lang="en-US" sz="900" b="1" dirty="0">
                <a:cs typeface="Mangal" pitchFamily="18" charset="0"/>
              </a:rPr>
              <a:t>0</a:t>
            </a:r>
            <a:r>
              <a:rPr lang="uk-UA" sz="900" b="1" dirty="0">
                <a:cs typeface="Mangal" pitchFamily="18" charset="0"/>
              </a:rPr>
              <a:t> роки</a:t>
            </a:r>
          </a:p>
        </p:txBody>
      </p:sp>
      <p:sp>
        <p:nvSpPr>
          <p:cNvPr id="38" name="TextBox 37"/>
          <p:cNvSpPr txBox="1"/>
          <p:nvPr/>
        </p:nvSpPr>
        <p:spPr>
          <a:xfrm>
            <a:off x="539552" y="2474893"/>
            <a:ext cx="4248472" cy="738664"/>
          </a:xfrm>
          <a:prstGeom prst="rect">
            <a:avLst/>
          </a:prstGeom>
          <a:noFill/>
        </p:spPr>
        <p:txBody>
          <a:bodyPr wrap="square" rtlCol="0">
            <a:spAutoFit/>
          </a:bodyPr>
          <a:lstStyle/>
          <a:p>
            <a:pPr>
              <a:buFontTx/>
              <a:buChar char="-"/>
            </a:pPr>
            <a:r>
              <a:rPr lang="uk-UA" sz="1400" dirty="0">
                <a:solidFill>
                  <a:schemeClr val="bg1"/>
                </a:solidFill>
                <a:latin typeface="Malgun Gothic" pitchFamily="34" charset="-127"/>
                <a:ea typeface="Malgun Gothic" pitchFamily="34" charset="-127"/>
                <a:cs typeface="Angsana New" pitchFamily="18" charset="-34"/>
              </a:rPr>
              <a:t> створення адміністративних структур;</a:t>
            </a:r>
          </a:p>
          <a:p>
            <a:pPr>
              <a:buFontTx/>
              <a:buChar char="-"/>
            </a:pPr>
            <a:r>
              <a:rPr lang="uk-UA" sz="1400" dirty="0">
                <a:solidFill>
                  <a:schemeClr val="bg1"/>
                </a:solidFill>
                <a:latin typeface="Malgun Gothic" pitchFamily="34" charset="-127"/>
                <a:ea typeface="Malgun Gothic" pitchFamily="34" charset="-127"/>
                <a:cs typeface="Angsana New" pitchFamily="18" charset="-34"/>
              </a:rPr>
              <a:t> розробка кадастру викидів </a:t>
            </a:r>
            <a:r>
              <a:rPr lang="uk-UA" sz="1400" dirty="0" err="1">
                <a:solidFill>
                  <a:schemeClr val="bg1"/>
                </a:solidFill>
                <a:latin typeface="Malgun Gothic" pitchFamily="34" charset="-127"/>
                <a:ea typeface="Malgun Gothic" pitchFamily="34" charset="-127"/>
                <a:cs typeface="Angsana New" pitchFamily="18" charset="-34"/>
              </a:rPr>
              <a:t>СО</a:t>
            </a:r>
            <a:r>
              <a:rPr lang="uk-UA" sz="800" dirty="0" err="1">
                <a:solidFill>
                  <a:schemeClr val="bg1"/>
                </a:solidFill>
                <a:latin typeface="Malgun Gothic" pitchFamily="34" charset="-127"/>
                <a:ea typeface="Malgun Gothic" pitchFamily="34" charset="-127"/>
                <a:cs typeface="Angsana New" pitchFamily="18" charset="-34"/>
              </a:rPr>
              <a:t>2</a:t>
            </a:r>
            <a:r>
              <a:rPr lang="uk-UA" sz="800" dirty="0">
                <a:solidFill>
                  <a:schemeClr val="bg1"/>
                </a:solidFill>
                <a:latin typeface="Malgun Gothic" pitchFamily="34" charset="-127"/>
                <a:ea typeface="Malgun Gothic" pitchFamily="34" charset="-127"/>
                <a:cs typeface="Angsana New" pitchFamily="18" charset="-34"/>
              </a:rPr>
              <a:t> </a:t>
            </a:r>
            <a:r>
              <a:rPr lang="uk-UA" sz="1400" dirty="0">
                <a:solidFill>
                  <a:schemeClr val="bg1"/>
                </a:solidFill>
                <a:latin typeface="Malgun Gothic" pitchFamily="34" charset="-127"/>
                <a:ea typeface="Malgun Gothic" pitchFamily="34" charset="-127"/>
                <a:cs typeface="Angsana New" pitchFamily="18" charset="-34"/>
              </a:rPr>
              <a:t>і Плану дій зі сталого енергетичного розвитку</a:t>
            </a:r>
            <a:endParaRPr lang="uk-UA" sz="800" dirty="0">
              <a:solidFill>
                <a:schemeClr val="bg1"/>
              </a:solidFill>
              <a:latin typeface="Malgun Gothic" pitchFamily="34" charset="-127"/>
              <a:ea typeface="Malgun Gothic" pitchFamily="34" charset="-127"/>
              <a:cs typeface="Angsana New" pitchFamily="18" charset="-34"/>
            </a:endParaRPr>
          </a:p>
        </p:txBody>
      </p:sp>
      <p:sp>
        <p:nvSpPr>
          <p:cNvPr id="39" name="TextBox 38"/>
          <p:cNvSpPr txBox="1"/>
          <p:nvPr/>
        </p:nvSpPr>
        <p:spPr>
          <a:xfrm>
            <a:off x="611560" y="4005064"/>
            <a:ext cx="4176464" cy="738664"/>
          </a:xfrm>
          <a:prstGeom prst="rect">
            <a:avLst/>
          </a:prstGeom>
          <a:noFill/>
        </p:spPr>
        <p:txBody>
          <a:bodyPr wrap="square" rtlCol="0">
            <a:spAutoFit/>
          </a:bodyPr>
          <a:lstStyle/>
          <a:p>
            <a:r>
              <a:rPr lang="uk-UA" sz="1400" dirty="0">
                <a:solidFill>
                  <a:schemeClr val="bg1"/>
                </a:solidFill>
                <a:latin typeface="Malgun Gothic" pitchFamily="34" charset="-127"/>
                <a:ea typeface="Malgun Gothic" pitchFamily="34" charset="-127"/>
                <a:cs typeface="Angsana New" pitchFamily="18" charset="-34"/>
              </a:rPr>
              <a:t>- впровадження Плану дій зі сталого енергетичного розвитку;</a:t>
            </a:r>
          </a:p>
          <a:p>
            <a:r>
              <a:rPr lang="uk-UA" sz="1400" dirty="0">
                <a:solidFill>
                  <a:schemeClr val="bg1"/>
                </a:solidFill>
                <a:latin typeface="Malgun Gothic" pitchFamily="34" charset="-127"/>
                <a:ea typeface="Malgun Gothic" pitchFamily="34" charset="-127"/>
                <a:cs typeface="Angsana New" pitchFamily="18" charset="-34"/>
              </a:rPr>
              <a:t>- моніторинг впровадження.</a:t>
            </a:r>
          </a:p>
        </p:txBody>
      </p:sp>
      <p:sp>
        <p:nvSpPr>
          <p:cNvPr id="40" name="TextBox 39"/>
          <p:cNvSpPr txBox="1"/>
          <p:nvPr/>
        </p:nvSpPr>
        <p:spPr>
          <a:xfrm>
            <a:off x="971600" y="5229200"/>
            <a:ext cx="3312368" cy="830997"/>
          </a:xfrm>
          <a:prstGeom prst="rect">
            <a:avLst/>
          </a:prstGeom>
          <a:noFill/>
        </p:spPr>
        <p:txBody>
          <a:bodyPr wrap="square" rtlCol="0">
            <a:spAutoFit/>
          </a:bodyPr>
          <a:lstStyle/>
          <a:p>
            <a:pPr algn="ctr">
              <a:buFontTx/>
              <a:buChar char="-"/>
            </a:pPr>
            <a:r>
              <a:rPr lang="uk-UA" sz="3200" b="1" dirty="0">
                <a:solidFill>
                  <a:schemeClr val="bg1"/>
                </a:solidFill>
                <a:latin typeface="Malgun Gothic" pitchFamily="34" charset="-127"/>
                <a:ea typeface="Malgun Gothic" pitchFamily="34" charset="-127"/>
                <a:cs typeface="Angsana New" pitchFamily="18" charset="-34"/>
              </a:rPr>
              <a:t>21% </a:t>
            </a:r>
            <a:r>
              <a:rPr lang="uk-UA" sz="3200" b="1" dirty="0" err="1">
                <a:solidFill>
                  <a:schemeClr val="bg1"/>
                </a:solidFill>
                <a:latin typeface="Malgun Gothic" pitchFamily="34" charset="-127"/>
                <a:ea typeface="Malgun Gothic" pitchFamily="34" charset="-127"/>
                <a:cs typeface="Angsana New" pitchFamily="18" charset="-34"/>
              </a:rPr>
              <a:t>СО</a:t>
            </a:r>
            <a:r>
              <a:rPr lang="uk-UA" sz="1600" b="1" dirty="0" err="1">
                <a:solidFill>
                  <a:schemeClr val="bg1"/>
                </a:solidFill>
                <a:latin typeface="Malgun Gothic" pitchFamily="34" charset="-127"/>
                <a:ea typeface="Malgun Gothic" pitchFamily="34" charset="-127"/>
                <a:cs typeface="Angsana New" pitchFamily="18" charset="-34"/>
              </a:rPr>
              <a:t>2</a:t>
            </a:r>
            <a:endParaRPr lang="uk-UA" sz="1600" b="1" dirty="0">
              <a:solidFill>
                <a:schemeClr val="bg1"/>
              </a:solidFill>
              <a:latin typeface="Malgun Gothic" pitchFamily="34" charset="-127"/>
              <a:ea typeface="Malgun Gothic" pitchFamily="34" charset="-127"/>
              <a:cs typeface="Angsana New" pitchFamily="18" charset="-34"/>
            </a:endParaRPr>
          </a:p>
          <a:p>
            <a:pPr algn="ctr"/>
            <a:r>
              <a:rPr lang="uk-UA" sz="1400" b="1" dirty="0">
                <a:solidFill>
                  <a:schemeClr val="bg1"/>
                </a:solidFill>
                <a:latin typeface="Malgun Gothic" pitchFamily="34" charset="-127"/>
                <a:ea typeface="Malgun Gothic" pitchFamily="34" charset="-127"/>
                <a:cs typeface="Angsana New" pitchFamily="18" charset="-34"/>
              </a:rPr>
              <a:t>до </a:t>
            </a:r>
            <a:r>
              <a:rPr lang="uk-UA" sz="1600" b="1" dirty="0">
                <a:solidFill>
                  <a:schemeClr val="bg1"/>
                </a:solidFill>
                <a:latin typeface="Malgun Gothic" pitchFamily="34" charset="-127"/>
                <a:ea typeface="Malgun Gothic" pitchFamily="34" charset="-127"/>
                <a:cs typeface="Angsana New" pitchFamily="18" charset="-34"/>
              </a:rPr>
              <a:t>2020</a:t>
            </a:r>
            <a:r>
              <a:rPr lang="uk-UA" sz="1400" b="1" dirty="0">
                <a:solidFill>
                  <a:schemeClr val="bg1"/>
                </a:solidFill>
                <a:latin typeface="Malgun Gothic" pitchFamily="34" charset="-127"/>
                <a:ea typeface="Malgun Gothic" pitchFamily="34" charset="-127"/>
                <a:cs typeface="Angsana New" pitchFamily="18" charset="-34"/>
              </a:rPr>
              <a:t> року </a:t>
            </a:r>
          </a:p>
        </p:txBody>
      </p:sp>
      <p:pic>
        <p:nvPicPr>
          <p:cNvPr id="41" name="Picture 2" descr="http://www.krone-trailer.com/fileadmin/images/unternehmen/Philosophie_Nachhaltigkeit/05_Energieeffizienz/01_CO2-Information/co2_1.jpg"/>
          <p:cNvPicPr>
            <a:picLocks noChangeAspect="1" noChangeArrowheads="1"/>
          </p:cNvPicPr>
          <p:nvPr/>
        </p:nvPicPr>
        <p:blipFill>
          <a:blip r:embed="rId4" cstate="print"/>
          <a:stretch>
            <a:fillRect/>
          </a:stretch>
        </p:blipFill>
        <p:spPr bwMode="auto">
          <a:xfrm>
            <a:off x="5370052" y="1989016"/>
            <a:ext cx="3306404" cy="1584000"/>
          </a:xfrm>
          <a:prstGeom prst="rect">
            <a:avLst/>
          </a:prstGeom>
          <a:noFill/>
          <a:ln>
            <a:noFill/>
          </a:ln>
        </p:spPr>
      </p:pic>
      <p:sp>
        <p:nvSpPr>
          <p:cNvPr id="42" name="TextBox 41"/>
          <p:cNvSpPr txBox="1"/>
          <p:nvPr/>
        </p:nvSpPr>
        <p:spPr>
          <a:xfrm>
            <a:off x="5057776" y="4798894"/>
            <a:ext cx="3834704" cy="646331"/>
          </a:xfrm>
          <a:prstGeom prst="rect">
            <a:avLst/>
          </a:prstGeom>
          <a:noFill/>
        </p:spPr>
        <p:txBody>
          <a:bodyPr wrap="none" rtlCol="0">
            <a:spAutoFit/>
          </a:bodyPr>
          <a:lstStyle/>
          <a:p>
            <a:r>
              <a:rPr lang="uk-UA" sz="3600" b="1" dirty="0">
                <a:ln w="10541" cmpd="sng">
                  <a:noFill/>
                  <a:prstDash val="solid"/>
                </a:ln>
                <a:solidFill>
                  <a:schemeClr val="accent3">
                    <a:lumMod val="50000"/>
                  </a:schemeClr>
                </a:solidFill>
                <a:latin typeface="Malgun Gothic" pitchFamily="34" charset="-127"/>
                <a:ea typeface="Malgun Gothic" pitchFamily="34" charset="-127"/>
                <a:cs typeface="Angsana New" pitchFamily="18" charset="-34"/>
              </a:rPr>
              <a:t>210,1 млн. євро</a:t>
            </a:r>
          </a:p>
        </p:txBody>
      </p:sp>
      <p:sp>
        <p:nvSpPr>
          <p:cNvPr id="43" name="TextBox 42"/>
          <p:cNvSpPr txBox="1"/>
          <p:nvPr/>
        </p:nvSpPr>
        <p:spPr>
          <a:xfrm>
            <a:off x="5093539" y="4358135"/>
            <a:ext cx="2188420" cy="584775"/>
          </a:xfrm>
          <a:prstGeom prst="rect">
            <a:avLst/>
          </a:prstGeom>
          <a:noFill/>
        </p:spPr>
        <p:txBody>
          <a:bodyPr wrap="none" rtlCol="0">
            <a:spAutoFit/>
          </a:bodyPr>
          <a:lstStyle/>
          <a:p>
            <a:r>
              <a:rPr lang="uk-UA" sz="3200" b="1" u="sng">
                <a:ln w="10541" cmpd="sng">
                  <a:noFill/>
                  <a:prstDash val="solid"/>
                </a:ln>
                <a:solidFill>
                  <a:schemeClr val="accent3">
                    <a:lumMod val="50000"/>
                  </a:schemeClr>
                </a:solidFill>
                <a:latin typeface="Malgun Gothic" pitchFamily="34" charset="-127"/>
                <a:ea typeface="Malgun Gothic" pitchFamily="34" charset="-127"/>
                <a:cs typeface="Angsana New" pitchFamily="18" charset="-34"/>
              </a:rPr>
              <a:t>ПОТРЕБА:</a:t>
            </a:r>
          </a:p>
        </p:txBody>
      </p:sp>
      <p:sp>
        <p:nvSpPr>
          <p:cNvPr id="44" name="TextBox 43"/>
          <p:cNvSpPr txBox="1"/>
          <p:nvPr/>
        </p:nvSpPr>
        <p:spPr>
          <a:xfrm>
            <a:off x="5052713" y="3284985"/>
            <a:ext cx="3821880" cy="646331"/>
          </a:xfrm>
          <a:prstGeom prst="rect">
            <a:avLst/>
          </a:prstGeom>
          <a:noFill/>
        </p:spPr>
        <p:txBody>
          <a:bodyPr wrap="none" rtlCol="0">
            <a:spAutoFit/>
          </a:bodyPr>
          <a:lstStyle/>
          <a:p>
            <a:r>
              <a:rPr lang="uk-UA" sz="3600" b="1" dirty="0">
                <a:ln w="10541" cmpd="sng">
                  <a:noFill/>
                  <a:prstDash val="solid"/>
                </a:ln>
                <a:solidFill>
                  <a:schemeClr val="accent3">
                    <a:lumMod val="50000"/>
                  </a:schemeClr>
                </a:solidFill>
                <a:latin typeface="Malgun Gothic" pitchFamily="34" charset="-127"/>
                <a:ea typeface="Malgun Gothic" pitchFamily="34" charset="-127"/>
                <a:cs typeface="Angsana New" pitchFamily="18" charset="-34"/>
              </a:rPr>
              <a:t>-167,3 тис. т/рік</a:t>
            </a:r>
          </a:p>
        </p:txBody>
      </p:sp>
      <p:pic>
        <p:nvPicPr>
          <p:cNvPr id="22" name="Picture 3"/>
          <p:cNvPicPr>
            <a:picLocks noChangeAspect="1" noChangeArrowheads="1"/>
          </p:cNvPicPr>
          <p:nvPr/>
        </p:nvPicPr>
        <p:blipFill>
          <a:blip r:embed="rId5" cstate="print"/>
          <a:srcRect l="35484" t="27228" r="37096" b="20791"/>
          <a:stretch>
            <a:fillRect/>
          </a:stretch>
        </p:blipFill>
        <p:spPr bwMode="auto">
          <a:xfrm>
            <a:off x="7740352" y="128626"/>
            <a:ext cx="1214426" cy="1500174"/>
          </a:xfrm>
          <a:prstGeom prst="rect">
            <a:avLst/>
          </a:prstGeom>
          <a:noFill/>
          <a:ln w="9525">
            <a:noFill/>
            <a:miter lim="800000"/>
            <a:headEnd/>
            <a:tailEnd/>
          </a:ln>
          <a:effectLst/>
        </p:spPr>
      </p:pic>
    </p:spTree>
    <p:extLst>
      <p:ext uri="{BB962C8B-B14F-4D97-AF65-F5344CB8AC3E}">
        <p14:creationId xmlns:p14="http://schemas.microsoft.com/office/powerpoint/2010/main" val="1167867602"/>
      </p:ext>
    </p:extLst>
  </p:cSld>
  <p:clrMapOvr>
    <a:masterClrMapping/>
  </p:clrMapOvr>
  <p:transition/>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Allppt-Diagram-Theme-Color-01">
      <a:dk1>
        <a:srgbClr val="000000"/>
      </a:dk1>
      <a:lt1>
        <a:sysClr val="window" lastClr="FFFFFF"/>
      </a:lt1>
      <a:dk2>
        <a:srgbClr val="1F497D"/>
      </a:dk2>
      <a:lt2>
        <a:srgbClr val="EEECE1"/>
      </a:lt2>
      <a:accent1>
        <a:srgbClr val="0680C3"/>
      </a:accent1>
      <a:accent2>
        <a:srgbClr val="07A398"/>
      </a:accent2>
      <a:accent3>
        <a:srgbClr val="90C221"/>
      </a:accent3>
      <a:accent4>
        <a:srgbClr val="FBA200"/>
      </a:accent4>
      <a:accent5>
        <a:srgbClr val="E62601"/>
      </a:accent5>
      <a:accent6>
        <a:srgbClr val="57687C"/>
      </a:accent6>
      <a:hlink>
        <a:srgbClr val="FFFFFF"/>
      </a:hlink>
      <a:folHlink>
        <a:srgbClr val="FFFFFF"/>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1609</Words>
  <Application>Microsoft Office PowerPoint</Application>
  <PresentationFormat>Екран (4:3)</PresentationFormat>
  <Paragraphs>315</Paragraphs>
  <Slides>29</Slides>
  <Notes>25</Notes>
  <HiddenSlides>3</HiddenSlides>
  <MMClips>0</MMClips>
  <ScaleCrop>false</ScaleCrop>
  <HeadingPairs>
    <vt:vector size="6" baseType="variant">
      <vt:variant>
        <vt:lpstr>Використані шрифти</vt:lpstr>
      </vt:variant>
      <vt:variant>
        <vt:i4>12</vt:i4>
      </vt:variant>
      <vt:variant>
        <vt:lpstr>Тема</vt:lpstr>
      </vt:variant>
      <vt:variant>
        <vt:i4>2</vt:i4>
      </vt:variant>
      <vt:variant>
        <vt:lpstr>Заголовки слайдів</vt:lpstr>
      </vt:variant>
      <vt:variant>
        <vt:i4>29</vt:i4>
      </vt:variant>
    </vt:vector>
  </HeadingPairs>
  <TitlesOfParts>
    <vt:vector size="43" baseType="lpstr">
      <vt:lpstr>Malgun Gothic</vt:lpstr>
      <vt:lpstr>Aharoni</vt:lpstr>
      <vt:lpstr>Angsana New</vt:lpstr>
      <vt:lpstr>Arial</vt:lpstr>
      <vt:lpstr>Arial Black</vt:lpstr>
      <vt:lpstr>Arial Unicode MS</vt:lpstr>
      <vt:lpstr>Calibri</vt:lpstr>
      <vt:lpstr>Comic Sans MS</vt:lpstr>
      <vt:lpstr>Mangal</vt:lpstr>
      <vt:lpstr>PFDinTextPro-Regular</vt:lpstr>
      <vt:lpstr>Times New Roman</vt:lpstr>
      <vt:lpstr>Wingdings</vt:lpstr>
      <vt:lpstr>Тема Office</vt:lpstr>
      <vt:lpstr>Office Theme</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lpstr>ЗАЛУЧЕННЯ ГРОМАДСЬКОСТІ</vt:lpstr>
      <vt:lpstr>КЛІМАТИЧНА СТРАТЕГІЯ</vt:lpstr>
      <vt:lpstr>ФОРМУВАННЯ ЕКОЛОГІЧНОЇ СВІДОМОСТІ</vt:lpstr>
      <vt:lpstr>Презентація PowerPoint</vt:lpstr>
      <vt:lpstr>Презентація PowerPoint</vt:lpstr>
      <vt:lpstr>Презентація PowerPoint</vt:lpstr>
      <vt:lpstr>Презентація PowerPoint</vt:lpstr>
      <vt:lpstr>Презентація PowerPoint</vt:lpstr>
      <vt:lpstr>Презентація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Презентація PowerPoint</dc:title>
  <dc:creator>Admin</dc:creator>
  <cp:lastModifiedBy>Admin</cp:lastModifiedBy>
  <cp:revision>3</cp:revision>
  <dcterms:created xsi:type="dcterms:W3CDTF">2018-11-01T09:17:36Z</dcterms:created>
  <dcterms:modified xsi:type="dcterms:W3CDTF">2018-11-01T09:26:34Z</dcterms:modified>
</cp:coreProperties>
</file>