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1" r:id="rId4"/>
    <p:sldId id="272" r:id="rId5"/>
    <p:sldId id="273" r:id="rId6"/>
    <p:sldId id="274" r:id="rId7"/>
    <p:sldId id="268" r:id="rId8"/>
    <p:sldId id="269" r:id="rId9"/>
    <p:sldId id="270" r:id="rId10"/>
  </p:sldIdLst>
  <p:sldSz cx="10691813" cy="7559675"/>
  <p:notesSz cx="10691813" cy="75596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useo" panose="020B0604020202020204" charset="-52"/>
      <p:regular r:id="rId16"/>
      <p:bold r:id="rId17"/>
      <p:italic r:id="rId18"/>
      <p:boldItalic r:id="rId19"/>
    </p:embeddedFont>
    <p:embeddedFont>
      <p:font typeface="Museo Cyrillic" panose="020B0604020202020204" charset="0"/>
      <p:regular r:id="rId20"/>
      <p:bold r:id="rId21"/>
    </p:embeddedFont>
    <p:embeddedFont>
      <p:font typeface="Museo Cyrl 500" panose="020B0604020202020204" charset="0"/>
      <p:regular r:id="rId22"/>
    </p:embeddedFont>
    <p:embeddedFont>
      <p:font typeface="Museo Sans Cyrl 500" panose="02000000000000000000" charset="-52"/>
      <p:regular r:id="rId23"/>
      <p:italic r:id="rId24"/>
    </p:embeddedFont>
  </p:embeddedFontLst>
  <p:defaultTextStyle/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ia Holovatiuk" initials="YH" lastIdx="1" clrIdx="0">
    <p:extLst>
      <p:ext uri="{19B8F6BF-5375-455C-9EA6-DF929625EA0E}">
        <p15:presenceInfo xmlns:p15="http://schemas.microsoft.com/office/powerpoint/2012/main" userId="Yuliia Holovati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580"/>
  </p:normalViewPr>
  <p:slideViewPr>
    <p:cSldViewPr snapToGrid="0">
      <p:cViewPr varScale="1">
        <p:scale>
          <a:sx n="57" d="100"/>
          <a:sy n="57" d="100"/>
        </p:scale>
        <p:origin x="1444" y="4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056313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73ED-B3DB-4D50-B627-B251682F43F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4563"/>
            <a:ext cx="3606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069975" y="3638550"/>
            <a:ext cx="8553450" cy="2976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056313" y="7180263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6BA94-8AD7-4166-A881-DD42765B37B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6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BC365-743A-4438-B674-BD456266B73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53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BC365-743A-4438-B674-BD456266B73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42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6BA94-8AD7-4166-A881-DD42765B37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8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6BA94-8AD7-4166-A881-DD42765B37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3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hyperlink" Target="mailto:www.eefund.org.uawww.facebook.com/eefund.ukraineinfo@eefund.org.ua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13"/>
            <a:ext cx="10692003" cy="7559992"/>
          </a:xfrm>
          <a:custGeom>
            <a:avLst/>
            <a:gdLst/>
            <a:ahLst/>
            <a:cxnLst/>
            <a:rect l="0" t="0" r="0" b="0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13"/>
            <a:ext cx="576008" cy="7559992"/>
          </a:xfrm>
          <a:custGeom>
            <a:avLst/>
            <a:gdLst/>
            <a:ahLst/>
            <a:cxnLst/>
            <a:rect l="0" t="0" r="0" b="0"/>
            <a:pathLst>
              <a:path w="576008" h="7559992">
                <a:moveTo>
                  <a:pt x="0" y="7559992"/>
                </a:moveTo>
                <a:lnTo>
                  <a:pt x="576008" y="7559992"/>
                </a:lnTo>
                <a:lnTo>
                  <a:pt x="57600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10116007" y="13"/>
            <a:ext cx="575996" cy="7559992"/>
          </a:xfrm>
          <a:custGeom>
            <a:avLst/>
            <a:gdLst/>
            <a:ahLst/>
            <a:cxnLst/>
            <a:rect l="0" t="0" r="0" b="0"/>
            <a:pathLst>
              <a:path w="575996" h="7559992">
                <a:moveTo>
                  <a:pt x="0" y="7559992"/>
                </a:moveTo>
                <a:lnTo>
                  <a:pt x="575996" y="7559992"/>
                </a:lnTo>
                <a:lnTo>
                  <a:pt x="575996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9673" y="675756"/>
            <a:ext cx="709126" cy="407249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>
            <a:off x="4392338" y="810612"/>
            <a:ext cx="287870" cy="253351"/>
          </a:xfrm>
          <a:custGeom>
            <a:avLst/>
            <a:gdLst/>
            <a:ahLst/>
            <a:cxnLst/>
            <a:rect l="0" t="0" r="0" b="0"/>
            <a:pathLst>
              <a:path w="287870" h="253351">
                <a:moveTo>
                  <a:pt x="31534" y="52577"/>
                </a:moveTo>
                <a:cubicBezTo>
                  <a:pt x="31534" y="45059"/>
                  <a:pt x="27521" y="41567"/>
                  <a:pt x="20524" y="41567"/>
                </a:cubicBezTo>
                <a:lnTo>
                  <a:pt x="0" y="41567"/>
                </a:lnTo>
                <a:lnTo>
                  <a:pt x="0" y="0"/>
                </a:lnTo>
                <a:lnTo>
                  <a:pt x="48069" y="0"/>
                </a:lnTo>
                <a:cubicBezTo>
                  <a:pt x="70586" y="0"/>
                  <a:pt x="80098" y="9537"/>
                  <a:pt x="80098" y="32054"/>
                </a:cubicBezTo>
                <a:lnTo>
                  <a:pt x="80098" y="103643"/>
                </a:lnTo>
                <a:lnTo>
                  <a:pt x="208267" y="103643"/>
                </a:lnTo>
                <a:lnTo>
                  <a:pt x="208267" y="0"/>
                </a:lnTo>
                <a:lnTo>
                  <a:pt x="256819" y="0"/>
                </a:lnTo>
                <a:lnTo>
                  <a:pt x="256819" y="200773"/>
                </a:lnTo>
                <a:cubicBezTo>
                  <a:pt x="256819" y="208291"/>
                  <a:pt x="260845" y="211784"/>
                  <a:pt x="267830" y="211784"/>
                </a:cubicBezTo>
                <a:lnTo>
                  <a:pt x="287870" y="211784"/>
                </a:lnTo>
                <a:lnTo>
                  <a:pt x="287870" y="253351"/>
                </a:lnTo>
                <a:lnTo>
                  <a:pt x="240322" y="253351"/>
                </a:lnTo>
                <a:cubicBezTo>
                  <a:pt x="217779" y="253351"/>
                  <a:pt x="208267" y="243813"/>
                  <a:pt x="208267" y="221296"/>
                </a:cubicBezTo>
                <a:lnTo>
                  <a:pt x="208267" y="144207"/>
                </a:lnTo>
                <a:lnTo>
                  <a:pt x="80098" y="144207"/>
                </a:lnTo>
                <a:lnTo>
                  <a:pt x="80098" y="253351"/>
                </a:lnTo>
                <a:lnTo>
                  <a:pt x="31534" y="253351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556" y="797927"/>
            <a:ext cx="309283" cy="338823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>
            <a:off x="3673376" y="1189590"/>
            <a:ext cx="253847" cy="353491"/>
          </a:xfrm>
          <a:custGeom>
            <a:avLst/>
            <a:gdLst/>
            <a:ahLst/>
            <a:cxnLst/>
            <a:rect l="0" t="0" r="0" b="0"/>
            <a:pathLst>
              <a:path w="253847" h="353491">
                <a:moveTo>
                  <a:pt x="32550" y="43078"/>
                </a:moveTo>
                <a:lnTo>
                  <a:pt x="0" y="43078"/>
                </a:lnTo>
                <a:lnTo>
                  <a:pt x="0" y="0"/>
                </a:lnTo>
                <a:lnTo>
                  <a:pt x="208267" y="0"/>
                </a:lnTo>
                <a:cubicBezTo>
                  <a:pt x="230809" y="0"/>
                  <a:pt x="240322" y="9512"/>
                  <a:pt x="240322" y="32068"/>
                </a:cubicBezTo>
                <a:lnTo>
                  <a:pt x="240322" y="76606"/>
                </a:lnTo>
                <a:lnTo>
                  <a:pt x="194271" y="76606"/>
                </a:lnTo>
                <a:lnTo>
                  <a:pt x="194271" y="54088"/>
                </a:lnTo>
                <a:cubicBezTo>
                  <a:pt x="194271" y="46570"/>
                  <a:pt x="190258" y="43078"/>
                  <a:pt x="183235" y="43078"/>
                </a:cubicBezTo>
                <a:lnTo>
                  <a:pt x="82613" y="43078"/>
                </a:lnTo>
                <a:lnTo>
                  <a:pt x="82613" y="153720"/>
                </a:lnTo>
                <a:lnTo>
                  <a:pt x="206794" y="153720"/>
                </a:lnTo>
                <a:lnTo>
                  <a:pt x="206794" y="196773"/>
                </a:lnTo>
                <a:lnTo>
                  <a:pt x="82613" y="196773"/>
                </a:lnTo>
                <a:lnTo>
                  <a:pt x="82613" y="299414"/>
                </a:lnTo>
                <a:cubicBezTo>
                  <a:pt x="82613" y="306399"/>
                  <a:pt x="86626" y="310425"/>
                  <a:pt x="93662" y="310425"/>
                </a:cubicBezTo>
                <a:lnTo>
                  <a:pt x="197256" y="310425"/>
                </a:lnTo>
                <a:cubicBezTo>
                  <a:pt x="204279" y="310425"/>
                  <a:pt x="208267" y="306399"/>
                  <a:pt x="208267" y="299414"/>
                </a:cubicBezTo>
                <a:lnTo>
                  <a:pt x="208267" y="276897"/>
                </a:lnTo>
                <a:lnTo>
                  <a:pt x="253847" y="276897"/>
                </a:lnTo>
                <a:lnTo>
                  <a:pt x="253847" y="321436"/>
                </a:lnTo>
                <a:cubicBezTo>
                  <a:pt x="253847" y="343991"/>
                  <a:pt x="244347" y="353491"/>
                  <a:pt x="221792" y="353491"/>
                </a:cubicBezTo>
                <a:lnTo>
                  <a:pt x="65100" y="353491"/>
                </a:lnTo>
                <a:cubicBezTo>
                  <a:pt x="42583" y="353491"/>
                  <a:pt x="32550" y="343991"/>
                  <a:pt x="32550" y="321436"/>
                </a:cubicBez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3957784" y="1289733"/>
            <a:ext cx="287870" cy="253325"/>
          </a:xfrm>
          <a:custGeom>
            <a:avLst/>
            <a:gdLst/>
            <a:ahLst/>
            <a:cxnLst/>
            <a:rect l="0" t="0" r="0" b="0"/>
            <a:pathLst>
              <a:path w="287870" h="253325">
                <a:moveTo>
                  <a:pt x="31534" y="52577"/>
                </a:moveTo>
                <a:cubicBezTo>
                  <a:pt x="31534" y="45059"/>
                  <a:pt x="27509" y="41567"/>
                  <a:pt x="20524" y="41567"/>
                </a:cubicBezTo>
                <a:lnTo>
                  <a:pt x="0" y="41567"/>
                </a:lnTo>
                <a:lnTo>
                  <a:pt x="0" y="0"/>
                </a:lnTo>
                <a:lnTo>
                  <a:pt x="48031" y="0"/>
                </a:lnTo>
                <a:cubicBezTo>
                  <a:pt x="70586" y="0"/>
                  <a:pt x="80098" y="9512"/>
                  <a:pt x="80098" y="32054"/>
                </a:cubicBezTo>
                <a:lnTo>
                  <a:pt x="80098" y="103656"/>
                </a:lnTo>
                <a:lnTo>
                  <a:pt x="208267" y="103656"/>
                </a:lnTo>
                <a:lnTo>
                  <a:pt x="208267" y="0"/>
                </a:lnTo>
                <a:lnTo>
                  <a:pt x="256819" y="0"/>
                </a:lnTo>
                <a:lnTo>
                  <a:pt x="256819" y="200773"/>
                </a:lnTo>
                <a:cubicBezTo>
                  <a:pt x="256819" y="208291"/>
                  <a:pt x="260845" y="211796"/>
                  <a:pt x="267830" y="211796"/>
                </a:cubicBezTo>
                <a:lnTo>
                  <a:pt x="287870" y="211796"/>
                </a:lnTo>
                <a:lnTo>
                  <a:pt x="287870" y="253325"/>
                </a:lnTo>
                <a:lnTo>
                  <a:pt x="240283" y="253325"/>
                </a:lnTo>
                <a:cubicBezTo>
                  <a:pt x="217779" y="253325"/>
                  <a:pt x="208267" y="243826"/>
                  <a:pt x="208267" y="221296"/>
                </a:cubicBezTo>
                <a:lnTo>
                  <a:pt x="208267" y="144207"/>
                </a:lnTo>
                <a:lnTo>
                  <a:pt x="80098" y="144207"/>
                </a:lnTo>
                <a:lnTo>
                  <a:pt x="80098" y="253325"/>
                </a:lnTo>
                <a:lnTo>
                  <a:pt x="31534" y="253325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4988" y="1271014"/>
            <a:ext cx="561011" cy="396191"/>
          </a:xfrm>
          <a:prstGeom prst="rect">
            <a:avLst/>
          </a:prstGeom>
          <a:noFill/>
        </p:spPr>
      </p:pic>
      <p:sp>
        <p:nvSpPr>
          <p:cNvPr id="109" name="Freeform 109"/>
          <p:cNvSpPr/>
          <p:nvPr/>
        </p:nvSpPr>
        <p:spPr>
          <a:xfrm>
            <a:off x="4850946" y="1289725"/>
            <a:ext cx="200253" cy="253364"/>
          </a:xfrm>
          <a:custGeom>
            <a:avLst/>
            <a:gdLst/>
            <a:ahLst/>
            <a:cxnLst/>
            <a:rect l="0" t="0" r="0" b="0"/>
            <a:pathLst>
              <a:path w="200253" h="253364">
                <a:moveTo>
                  <a:pt x="31534" y="41567"/>
                </a:moveTo>
                <a:lnTo>
                  <a:pt x="0" y="41567"/>
                </a:lnTo>
                <a:lnTo>
                  <a:pt x="0" y="0"/>
                </a:lnTo>
                <a:lnTo>
                  <a:pt x="167703" y="0"/>
                </a:lnTo>
                <a:cubicBezTo>
                  <a:pt x="190741" y="0"/>
                  <a:pt x="200253" y="8039"/>
                  <a:pt x="200253" y="31077"/>
                </a:cubicBezTo>
                <a:lnTo>
                  <a:pt x="200253" y="69608"/>
                </a:lnTo>
                <a:lnTo>
                  <a:pt x="159702" y="69608"/>
                </a:lnTo>
                <a:lnTo>
                  <a:pt x="159702" y="52577"/>
                </a:lnTo>
                <a:cubicBezTo>
                  <a:pt x="159702" y="45580"/>
                  <a:pt x="155714" y="41567"/>
                  <a:pt x="148691" y="41567"/>
                </a:cubicBezTo>
                <a:lnTo>
                  <a:pt x="80098" y="41567"/>
                </a:lnTo>
                <a:lnTo>
                  <a:pt x="80098" y="253364"/>
                </a:lnTo>
                <a:lnTo>
                  <a:pt x="31534" y="253364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590" y="1184605"/>
            <a:ext cx="1212209" cy="482600"/>
          </a:xfrm>
          <a:prstGeom prst="rect">
            <a:avLst/>
          </a:prstGeom>
          <a:noFill/>
        </p:spPr>
      </p:pic>
      <p:sp>
        <p:nvSpPr>
          <p:cNvPr id="111" name="Freeform 111"/>
          <p:cNvSpPr/>
          <p:nvPr/>
        </p:nvSpPr>
        <p:spPr>
          <a:xfrm>
            <a:off x="6297381" y="1289733"/>
            <a:ext cx="247319" cy="253325"/>
          </a:xfrm>
          <a:custGeom>
            <a:avLst/>
            <a:gdLst/>
            <a:ahLst/>
            <a:cxnLst/>
            <a:rect l="0" t="0" r="0" b="0"/>
            <a:pathLst>
              <a:path w="247319" h="253325">
                <a:moveTo>
                  <a:pt x="31534" y="52577"/>
                </a:moveTo>
                <a:cubicBezTo>
                  <a:pt x="31534" y="45059"/>
                  <a:pt x="27521" y="41567"/>
                  <a:pt x="20524" y="41567"/>
                </a:cubicBezTo>
                <a:lnTo>
                  <a:pt x="0" y="41567"/>
                </a:lnTo>
                <a:lnTo>
                  <a:pt x="0" y="0"/>
                </a:lnTo>
                <a:lnTo>
                  <a:pt x="48031" y="0"/>
                </a:lnTo>
                <a:cubicBezTo>
                  <a:pt x="70586" y="0"/>
                  <a:pt x="80098" y="9512"/>
                  <a:pt x="80098" y="32054"/>
                </a:cubicBezTo>
                <a:lnTo>
                  <a:pt x="80098" y="99643"/>
                </a:lnTo>
                <a:lnTo>
                  <a:pt x="101142" y="99643"/>
                </a:lnTo>
                <a:cubicBezTo>
                  <a:pt x="111632" y="99643"/>
                  <a:pt x="121665" y="97115"/>
                  <a:pt x="127673" y="88136"/>
                </a:cubicBezTo>
                <a:lnTo>
                  <a:pt x="188226" y="0"/>
                </a:lnTo>
                <a:lnTo>
                  <a:pt x="242811" y="0"/>
                </a:lnTo>
                <a:lnTo>
                  <a:pt x="173227" y="100621"/>
                </a:lnTo>
                <a:cubicBezTo>
                  <a:pt x="162191" y="116661"/>
                  <a:pt x="154177" y="119671"/>
                  <a:pt x="154177" y="119671"/>
                </a:cubicBezTo>
                <a:lnTo>
                  <a:pt x="154177" y="120649"/>
                </a:lnTo>
                <a:cubicBezTo>
                  <a:pt x="154177" y="120649"/>
                  <a:pt x="163715" y="124141"/>
                  <a:pt x="173227" y="139699"/>
                </a:cubicBezTo>
                <a:lnTo>
                  <a:pt x="210261" y="201763"/>
                </a:lnTo>
                <a:cubicBezTo>
                  <a:pt x="215290" y="209790"/>
                  <a:pt x="219798" y="211796"/>
                  <a:pt x="232282" y="211796"/>
                </a:cubicBezTo>
                <a:lnTo>
                  <a:pt x="247319" y="211796"/>
                </a:lnTo>
                <a:lnTo>
                  <a:pt x="247319" y="253325"/>
                </a:lnTo>
                <a:lnTo>
                  <a:pt x="212280" y="253325"/>
                </a:lnTo>
                <a:cubicBezTo>
                  <a:pt x="188747" y="253325"/>
                  <a:pt x="180746" y="249338"/>
                  <a:pt x="170218" y="229805"/>
                </a:cubicBezTo>
                <a:lnTo>
                  <a:pt x="125158" y="151205"/>
                </a:lnTo>
                <a:cubicBezTo>
                  <a:pt x="119633" y="142188"/>
                  <a:pt x="111137" y="141210"/>
                  <a:pt x="100609" y="141210"/>
                </a:cubicBezTo>
                <a:lnTo>
                  <a:pt x="80098" y="141210"/>
                </a:lnTo>
                <a:lnTo>
                  <a:pt x="80098" y="253325"/>
                </a:lnTo>
                <a:lnTo>
                  <a:pt x="31534" y="253325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6564217" y="1289725"/>
            <a:ext cx="248322" cy="253364"/>
          </a:xfrm>
          <a:custGeom>
            <a:avLst/>
            <a:gdLst/>
            <a:ahLst/>
            <a:cxnLst/>
            <a:rect l="0" t="0" r="0" b="0"/>
            <a:pathLst>
              <a:path w="248322" h="253364">
                <a:moveTo>
                  <a:pt x="100126" y="41567"/>
                </a:moveTo>
                <a:lnTo>
                  <a:pt x="51079" y="41567"/>
                </a:lnTo>
                <a:cubicBezTo>
                  <a:pt x="44043" y="41567"/>
                  <a:pt x="40068" y="45580"/>
                  <a:pt x="40068" y="52577"/>
                </a:cubicBezTo>
                <a:lnTo>
                  <a:pt x="40068" y="69608"/>
                </a:lnTo>
                <a:lnTo>
                  <a:pt x="0" y="69608"/>
                </a:lnTo>
                <a:lnTo>
                  <a:pt x="0" y="31077"/>
                </a:lnTo>
                <a:cubicBezTo>
                  <a:pt x="0" y="8522"/>
                  <a:pt x="9512" y="0"/>
                  <a:pt x="32054" y="0"/>
                </a:cubicBezTo>
                <a:lnTo>
                  <a:pt x="216305" y="0"/>
                </a:lnTo>
                <a:cubicBezTo>
                  <a:pt x="238822" y="0"/>
                  <a:pt x="248322" y="8522"/>
                  <a:pt x="248322" y="31077"/>
                </a:cubicBezTo>
                <a:lnTo>
                  <a:pt x="248322" y="69608"/>
                </a:lnTo>
                <a:lnTo>
                  <a:pt x="208291" y="69608"/>
                </a:lnTo>
                <a:lnTo>
                  <a:pt x="208291" y="52577"/>
                </a:lnTo>
                <a:cubicBezTo>
                  <a:pt x="208291" y="45580"/>
                  <a:pt x="204278" y="41567"/>
                  <a:pt x="197242" y="41567"/>
                </a:cubicBezTo>
                <a:lnTo>
                  <a:pt x="148195" y="41567"/>
                </a:lnTo>
                <a:lnTo>
                  <a:pt x="148195" y="253364"/>
                </a:lnTo>
                <a:lnTo>
                  <a:pt x="100126" y="253364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6837074" y="1289733"/>
            <a:ext cx="286892" cy="253325"/>
          </a:xfrm>
          <a:custGeom>
            <a:avLst/>
            <a:gdLst/>
            <a:ahLst/>
            <a:cxnLst/>
            <a:rect l="0" t="0" r="0" b="0"/>
            <a:pathLst>
              <a:path w="286892" h="253325">
                <a:moveTo>
                  <a:pt x="30556" y="52577"/>
                </a:moveTo>
                <a:cubicBezTo>
                  <a:pt x="30556" y="45059"/>
                  <a:pt x="26543" y="41567"/>
                  <a:pt x="20028" y="41567"/>
                </a:cubicBezTo>
                <a:lnTo>
                  <a:pt x="0" y="41567"/>
                </a:lnTo>
                <a:lnTo>
                  <a:pt x="0" y="0"/>
                </a:lnTo>
                <a:lnTo>
                  <a:pt x="44576" y="0"/>
                </a:lnTo>
                <a:cubicBezTo>
                  <a:pt x="67093" y="0"/>
                  <a:pt x="76593" y="9016"/>
                  <a:pt x="76593" y="31534"/>
                </a:cubicBezTo>
                <a:lnTo>
                  <a:pt x="76593" y="152221"/>
                </a:lnTo>
                <a:cubicBezTo>
                  <a:pt x="76593" y="165721"/>
                  <a:pt x="75094" y="184733"/>
                  <a:pt x="74612" y="187247"/>
                </a:cubicBezTo>
                <a:lnTo>
                  <a:pt x="75615" y="187247"/>
                </a:lnTo>
                <a:cubicBezTo>
                  <a:pt x="77622" y="183234"/>
                  <a:pt x="90652" y="163714"/>
                  <a:pt x="99148" y="152221"/>
                </a:cubicBezTo>
                <a:lnTo>
                  <a:pt x="208305" y="0"/>
                </a:lnTo>
                <a:lnTo>
                  <a:pt x="256336" y="0"/>
                </a:lnTo>
                <a:lnTo>
                  <a:pt x="256336" y="200773"/>
                </a:lnTo>
                <a:cubicBezTo>
                  <a:pt x="256336" y="208291"/>
                  <a:pt x="260362" y="211796"/>
                  <a:pt x="266852" y="211796"/>
                </a:cubicBezTo>
                <a:lnTo>
                  <a:pt x="286892" y="211796"/>
                </a:lnTo>
                <a:lnTo>
                  <a:pt x="286892" y="253325"/>
                </a:lnTo>
                <a:lnTo>
                  <a:pt x="242353" y="253325"/>
                </a:lnTo>
                <a:cubicBezTo>
                  <a:pt x="219798" y="253325"/>
                  <a:pt x="210286" y="243826"/>
                  <a:pt x="210286" y="221296"/>
                </a:cubicBezTo>
                <a:lnTo>
                  <a:pt x="210286" y="101141"/>
                </a:lnTo>
                <a:cubicBezTo>
                  <a:pt x="210286" y="88619"/>
                  <a:pt x="211797" y="69607"/>
                  <a:pt x="212293" y="65581"/>
                </a:cubicBezTo>
                <a:lnTo>
                  <a:pt x="211276" y="65581"/>
                </a:lnTo>
                <a:cubicBezTo>
                  <a:pt x="209283" y="70090"/>
                  <a:pt x="196265" y="89635"/>
                  <a:pt x="187743" y="101141"/>
                </a:cubicBezTo>
                <a:lnTo>
                  <a:pt x="78625" y="253325"/>
                </a:lnTo>
                <a:lnTo>
                  <a:pt x="30556" y="253325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6793" y="1277050"/>
            <a:ext cx="258216" cy="278726"/>
          </a:xfrm>
          <a:prstGeom prst="rect">
            <a:avLst/>
          </a:prstGeom>
          <a:noFill/>
        </p:spPr>
      </p:pic>
      <p:sp>
        <p:nvSpPr>
          <p:cNvPr id="115" name="Freeform 115"/>
          <p:cNvSpPr/>
          <p:nvPr/>
        </p:nvSpPr>
        <p:spPr>
          <a:xfrm>
            <a:off x="7414343" y="1289733"/>
            <a:ext cx="287870" cy="253325"/>
          </a:xfrm>
          <a:custGeom>
            <a:avLst/>
            <a:gdLst/>
            <a:ahLst/>
            <a:cxnLst/>
            <a:rect l="0" t="0" r="0" b="0"/>
            <a:pathLst>
              <a:path w="287870" h="253325">
                <a:moveTo>
                  <a:pt x="31534" y="52577"/>
                </a:moveTo>
                <a:cubicBezTo>
                  <a:pt x="31534" y="45059"/>
                  <a:pt x="27521" y="41567"/>
                  <a:pt x="20524" y="41567"/>
                </a:cubicBezTo>
                <a:lnTo>
                  <a:pt x="0" y="41567"/>
                </a:lnTo>
                <a:lnTo>
                  <a:pt x="0" y="0"/>
                </a:lnTo>
                <a:lnTo>
                  <a:pt x="48069" y="0"/>
                </a:lnTo>
                <a:cubicBezTo>
                  <a:pt x="70586" y="0"/>
                  <a:pt x="80098" y="9512"/>
                  <a:pt x="80098" y="32054"/>
                </a:cubicBezTo>
                <a:lnTo>
                  <a:pt x="80098" y="103656"/>
                </a:lnTo>
                <a:lnTo>
                  <a:pt x="208267" y="103656"/>
                </a:lnTo>
                <a:lnTo>
                  <a:pt x="208267" y="0"/>
                </a:lnTo>
                <a:lnTo>
                  <a:pt x="256831" y="0"/>
                </a:lnTo>
                <a:lnTo>
                  <a:pt x="256831" y="200773"/>
                </a:lnTo>
                <a:cubicBezTo>
                  <a:pt x="256831" y="208291"/>
                  <a:pt x="260845" y="211796"/>
                  <a:pt x="267842" y="211796"/>
                </a:cubicBezTo>
                <a:lnTo>
                  <a:pt x="287870" y="211796"/>
                </a:lnTo>
                <a:lnTo>
                  <a:pt x="287870" y="253325"/>
                </a:lnTo>
                <a:lnTo>
                  <a:pt x="240322" y="253325"/>
                </a:lnTo>
                <a:cubicBezTo>
                  <a:pt x="217779" y="253325"/>
                  <a:pt x="208267" y="243826"/>
                  <a:pt x="208267" y="221296"/>
                </a:cubicBezTo>
                <a:lnTo>
                  <a:pt x="208267" y="144207"/>
                </a:lnTo>
                <a:lnTo>
                  <a:pt x="80098" y="144207"/>
                </a:lnTo>
                <a:lnTo>
                  <a:pt x="80098" y="253325"/>
                </a:lnTo>
                <a:lnTo>
                  <a:pt x="31534" y="253325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1558" y="1271023"/>
            <a:ext cx="298246" cy="290766"/>
          </a:xfrm>
          <a:prstGeom prst="rect">
            <a:avLst/>
          </a:prstGeom>
          <a:noFill/>
        </p:spPr>
      </p:pic>
      <p:sp>
        <p:nvSpPr>
          <p:cNvPr id="117" name="Freeform 117"/>
          <p:cNvSpPr/>
          <p:nvPr/>
        </p:nvSpPr>
        <p:spPr>
          <a:xfrm>
            <a:off x="8044142" y="1283729"/>
            <a:ext cx="237832" cy="265366"/>
          </a:xfrm>
          <a:custGeom>
            <a:avLst/>
            <a:gdLst/>
            <a:ahLst/>
            <a:cxnLst/>
            <a:rect l="0" t="0" r="0" b="0"/>
            <a:pathLst>
              <a:path w="237832" h="265366">
                <a:moveTo>
                  <a:pt x="136207" y="0"/>
                </a:moveTo>
                <a:cubicBezTo>
                  <a:pt x="166725" y="0"/>
                  <a:pt x="227316" y="12522"/>
                  <a:pt x="227316" y="55587"/>
                </a:cubicBezTo>
                <a:lnTo>
                  <a:pt x="227316" y="81597"/>
                </a:lnTo>
                <a:lnTo>
                  <a:pt x="183260" y="81597"/>
                </a:lnTo>
                <a:lnTo>
                  <a:pt x="183260" y="67589"/>
                </a:lnTo>
                <a:cubicBezTo>
                  <a:pt x="183260" y="49580"/>
                  <a:pt x="154215" y="41567"/>
                  <a:pt x="136207" y="41567"/>
                </a:cubicBezTo>
                <a:cubicBezTo>
                  <a:pt x="86627" y="41567"/>
                  <a:pt x="49085" y="78600"/>
                  <a:pt x="49085" y="132194"/>
                </a:cubicBezTo>
                <a:cubicBezTo>
                  <a:pt x="49085" y="189737"/>
                  <a:pt x="91148" y="222288"/>
                  <a:pt x="138683" y="222288"/>
                </a:cubicBezTo>
                <a:cubicBezTo>
                  <a:pt x="186270" y="222288"/>
                  <a:pt x="217309" y="187261"/>
                  <a:pt x="217309" y="187261"/>
                </a:cubicBezTo>
                <a:lnTo>
                  <a:pt x="237832" y="221792"/>
                </a:lnTo>
                <a:cubicBezTo>
                  <a:pt x="237832" y="221792"/>
                  <a:pt x="202285" y="265366"/>
                  <a:pt x="135192" y="265366"/>
                </a:cubicBezTo>
                <a:cubicBezTo>
                  <a:pt x="55588" y="265366"/>
                  <a:pt x="0" y="208788"/>
                  <a:pt x="0" y="132676"/>
                </a:cubicBezTo>
                <a:cubicBezTo>
                  <a:pt x="0" y="58077"/>
                  <a:pt x="54572" y="0"/>
                  <a:pt x="136207" y="0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8304012" y="1289725"/>
            <a:ext cx="248322" cy="253364"/>
          </a:xfrm>
          <a:custGeom>
            <a:avLst/>
            <a:gdLst/>
            <a:ahLst/>
            <a:cxnLst/>
            <a:rect l="0" t="0" r="0" b="0"/>
            <a:pathLst>
              <a:path w="248322" h="253364">
                <a:moveTo>
                  <a:pt x="100126" y="41567"/>
                </a:moveTo>
                <a:lnTo>
                  <a:pt x="51079" y="41567"/>
                </a:lnTo>
                <a:cubicBezTo>
                  <a:pt x="44043" y="41567"/>
                  <a:pt x="40068" y="45580"/>
                  <a:pt x="40068" y="52577"/>
                </a:cubicBezTo>
                <a:lnTo>
                  <a:pt x="40068" y="69608"/>
                </a:lnTo>
                <a:lnTo>
                  <a:pt x="0" y="69608"/>
                </a:lnTo>
                <a:lnTo>
                  <a:pt x="0" y="31077"/>
                </a:lnTo>
                <a:cubicBezTo>
                  <a:pt x="0" y="8522"/>
                  <a:pt x="9512" y="0"/>
                  <a:pt x="32054" y="0"/>
                </a:cubicBezTo>
                <a:lnTo>
                  <a:pt x="216292" y="0"/>
                </a:lnTo>
                <a:cubicBezTo>
                  <a:pt x="238810" y="0"/>
                  <a:pt x="248322" y="8522"/>
                  <a:pt x="248322" y="31077"/>
                </a:cubicBezTo>
                <a:lnTo>
                  <a:pt x="248322" y="69608"/>
                </a:lnTo>
                <a:lnTo>
                  <a:pt x="208291" y="69608"/>
                </a:lnTo>
                <a:lnTo>
                  <a:pt x="208291" y="52577"/>
                </a:lnTo>
                <a:cubicBezTo>
                  <a:pt x="208291" y="45580"/>
                  <a:pt x="204278" y="41567"/>
                  <a:pt x="197242" y="41567"/>
                </a:cubicBezTo>
                <a:lnTo>
                  <a:pt x="148195" y="41567"/>
                </a:lnTo>
                <a:lnTo>
                  <a:pt x="148195" y="253364"/>
                </a:lnTo>
                <a:lnTo>
                  <a:pt x="100126" y="253364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3165" y="1176909"/>
            <a:ext cx="137032" cy="378853"/>
          </a:xfrm>
          <a:prstGeom prst="rect">
            <a:avLst/>
          </a:prstGeom>
          <a:noFill/>
        </p:spPr>
      </p:pic>
      <p:sp>
        <p:nvSpPr>
          <p:cNvPr id="120" name="Freeform 120"/>
          <p:cNvSpPr/>
          <p:nvPr/>
        </p:nvSpPr>
        <p:spPr>
          <a:xfrm>
            <a:off x="2675128" y="857324"/>
            <a:ext cx="621943" cy="797204"/>
          </a:xfrm>
          <a:custGeom>
            <a:avLst/>
            <a:gdLst/>
            <a:ahLst/>
            <a:cxnLst/>
            <a:rect l="0" t="0" r="0" b="0"/>
            <a:pathLst>
              <a:path w="621943" h="797204">
                <a:moveTo>
                  <a:pt x="321284" y="0"/>
                </a:moveTo>
                <a:lnTo>
                  <a:pt x="321284" y="687006"/>
                </a:lnTo>
                <a:lnTo>
                  <a:pt x="0" y="576846"/>
                </a:lnTo>
                <a:lnTo>
                  <a:pt x="0" y="797204"/>
                </a:lnTo>
                <a:lnTo>
                  <a:pt x="621943" y="583907"/>
                </a:lnTo>
                <a:lnTo>
                  <a:pt x="621943" y="121119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2369985" y="602371"/>
            <a:ext cx="626427" cy="831798"/>
          </a:xfrm>
          <a:custGeom>
            <a:avLst/>
            <a:gdLst/>
            <a:ahLst/>
            <a:cxnLst/>
            <a:rect l="0" t="0" r="0" b="0"/>
            <a:pathLst>
              <a:path w="626427" h="831798">
                <a:moveTo>
                  <a:pt x="626427" y="254952"/>
                </a:moveTo>
                <a:lnTo>
                  <a:pt x="626427" y="0"/>
                </a:lnTo>
                <a:lnTo>
                  <a:pt x="0" y="244742"/>
                </a:lnTo>
                <a:lnTo>
                  <a:pt x="0" y="727163"/>
                </a:lnTo>
                <a:lnTo>
                  <a:pt x="305143" y="831798"/>
                </a:lnTo>
                <a:lnTo>
                  <a:pt x="305143" y="125565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2675128" y="727936"/>
            <a:ext cx="321284" cy="816393"/>
          </a:xfrm>
          <a:custGeom>
            <a:avLst/>
            <a:gdLst/>
            <a:ahLst/>
            <a:cxnLst/>
            <a:rect l="0" t="0" r="0" b="0"/>
            <a:pathLst>
              <a:path w="321284" h="816393">
                <a:moveTo>
                  <a:pt x="321284" y="129387"/>
                </a:moveTo>
                <a:lnTo>
                  <a:pt x="0" y="0"/>
                </a:lnTo>
                <a:lnTo>
                  <a:pt x="0" y="706233"/>
                </a:lnTo>
                <a:lnTo>
                  <a:pt x="321284" y="81639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723558" y="6401513"/>
            <a:ext cx="9244876" cy="0"/>
          </a:xfrm>
          <a:custGeom>
            <a:avLst/>
            <a:gdLst/>
            <a:ahLst/>
            <a:cxnLst/>
            <a:rect l="0" t="0" r="0" b="0"/>
            <a:pathLst>
              <a:path w="9244876">
                <a:moveTo>
                  <a:pt x="0" y="0"/>
                </a:moveTo>
                <a:lnTo>
                  <a:pt x="9244876" y="0"/>
                </a:lnTo>
              </a:path>
            </a:pathLst>
          </a:custGeom>
          <a:noFill/>
          <a:ln w="16205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292" y="6320994"/>
            <a:ext cx="2962973" cy="1105217"/>
          </a:xfrm>
          <a:prstGeom prst="rect">
            <a:avLst/>
          </a:prstGeom>
          <a:noFill/>
        </p:spPr>
      </p:pic>
      <p:pic>
        <p:nvPicPr>
          <p:cNvPr id="125" name="Picture 1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7516" y="6629740"/>
            <a:ext cx="1665295" cy="613946"/>
          </a:xfrm>
          <a:prstGeom prst="rect">
            <a:avLst/>
          </a:prstGeom>
          <a:noFill/>
        </p:spPr>
      </p:pic>
      <p:pic>
        <p:nvPicPr>
          <p:cNvPr id="126" name="Picture 12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4797" y="6598644"/>
            <a:ext cx="1509173" cy="676382"/>
          </a:xfrm>
          <a:prstGeom prst="rect">
            <a:avLst/>
          </a:prstGeom>
          <a:noFill/>
        </p:spPr>
      </p:pic>
      <p:pic>
        <p:nvPicPr>
          <p:cNvPr id="127" name="Picture 12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2812" y="6806193"/>
            <a:ext cx="1301012" cy="260146"/>
          </a:xfrm>
          <a:prstGeom prst="rect">
            <a:avLst/>
          </a:prstGeom>
          <a:noFill/>
        </p:spPr>
      </p:pic>
      <p:pic>
        <p:nvPicPr>
          <p:cNvPr id="128" name="Picture 12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2022" y="6780822"/>
            <a:ext cx="1196931" cy="312176"/>
          </a:xfrm>
          <a:prstGeom prst="rect">
            <a:avLst/>
          </a:prstGeom>
          <a:noFill/>
        </p:spPr>
      </p:pic>
      <p:pic>
        <p:nvPicPr>
          <p:cNvPr id="129" name="Picture 12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5270" y="6403747"/>
            <a:ext cx="1043190" cy="1022463"/>
          </a:xfrm>
          <a:prstGeom prst="rect">
            <a:avLst/>
          </a:prstGeom>
          <a:noFill/>
        </p:spPr>
      </p:pic>
      <p:sp>
        <p:nvSpPr>
          <p:cNvPr id="130" name="Rectangle 130"/>
          <p:cNvSpPr/>
          <p:nvPr/>
        </p:nvSpPr>
        <p:spPr>
          <a:xfrm>
            <a:off x="1482105" y="3248065"/>
            <a:ext cx="7399187" cy="19233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900" b="1" i="0" spc="-85" baseline="0" dirty="0">
                <a:solidFill>
                  <a:srgbClr val="76B948"/>
                </a:solidFill>
                <a:latin typeface="Museo Cyrillic"/>
              </a:rPr>
              <a:t>С</a:t>
            </a:r>
            <a:r>
              <a:rPr lang="en-US" sz="5900" b="1" i="0" spc="-118" baseline="0" dirty="0">
                <a:solidFill>
                  <a:srgbClr val="76B948"/>
                </a:solidFill>
                <a:latin typeface="Museo Cyrillic"/>
              </a:rPr>
              <a:t>п</a:t>
            </a:r>
            <a:r>
              <a:rPr lang="en-US" sz="5900" b="1" i="0" spc="-122" baseline="0" dirty="0">
                <a:solidFill>
                  <a:srgbClr val="76B948"/>
                </a:solidFill>
                <a:latin typeface="Museo Cyrillic"/>
              </a:rPr>
              <a:t>і</a:t>
            </a:r>
            <a:r>
              <a:rPr lang="en-US" sz="5900" b="1" i="0" spc="-118" baseline="0" dirty="0">
                <a:solidFill>
                  <a:srgbClr val="76B948"/>
                </a:solidFill>
                <a:latin typeface="Museo Cyrillic"/>
              </a:rPr>
              <a:t>вп</a:t>
            </a:r>
            <a:r>
              <a:rPr lang="en-US" sz="5900" b="1" i="0" spc="-88" baseline="0" dirty="0">
                <a:solidFill>
                  <a:srgbClr val="76B948"/>
                </a:solidFill>
                <a:latin typeface="Museo Cyrillic"/>
              </a:rPr>
              <a:t>р</a:t>
            </a:r>
            <a:r>
              <a:rPr lang="en-US" sz="5900" b="1" i="0" spc="-129" baseline="0" dirty="0">
                <a:solidFill>
                  <a:srgbClr val="76B948"/>
                </a:solidFill>
                <a:latin typeface="Museo Cyrillic"/>
              </a:rPr>
              <a:t>а</a:t>
            </a:r>
            <a:r>
              <a:rPr lang="en-US" sz="5900" b="1" i="0" spc="0" baseline="0" dirty="0">
                <a:solidFill>
                  <a:srgbClr val="76B948"/>
                </a:solidFill>
                <a:latin typeface="Museo Cyrillic"/>
              </a:rPr>
              <a:t>ця </a:t>
            </a:r>
            <a:r>
              <a:rPr lang="en-US" sz="5900" b="1" i="0" spc="-82" baseline="0" dirty="0">
                <a:solidFill>
                  <a:srgbClr val="76B948"/>
                </a:solidFill>
                <a:latin typeface="Museo Cyrillic"/>
              </a:rPr>
              <a:t>Ф</a:t>
            </a:r>
            <a:r>
              <a:rPr lang="en-US" sz="5900" b="1" i="0" spc="-143" baseline="0" dirty="0">
                <a:solidFill>
                  <a:srgbClr val="76B948"/>
                </a:solidFill>
                <a:latin typeface="Museo Cyrillic"/>
              </a:rPr>
              <a:t>о</a:t>
            </a:r>
            <a:r>
              <a:rPr lang="en-US" sz="5900" b="1" i="0" spc="0" baseline="0" dirty="0">
                <a:solidFill>
                  <a:srgbClr val="76B948"/>
                </a:solidFill>
                <a:latin typeface="Museo Cyrillic"/>
              </a:rPr>
              <a:t>нду </a:t>
            </a:r>
            <a:r>
              <a:rPr lang="en-US" sz="5900" b="1" i="0" spc="-161" baseline="0" dirty="0">
                <a:solidFill>
                  <a:srgbClr val="76B948"/>
                </a:solidFill>
                <a:latin typeface="Museo Cyrillic"/>
              </a:rPr>
              <a:t>Е</a:t>
            </a:r>
            <a:r>
              <a:rPr lang="en-US" sz="5900" b="1" i="0" spc="0" baseline="0" dirty="0">
                <a:solidFill>
                  <a:srgbClr val="76B948"/>
                </a:solidFill>
                <a:latin typeface="Museo Cyrillic"/>
              </a:rPr>
              <a:t>Е</a:t>
            </a:r>
          </a:p>
          <a:p>
            <a:pPr marL="1951177">
              <a:lnSpc>
                <a:spcPts val="7079"/>
              </a:lnSpc>
            </a:pPr>
            <a:r>
              <a:rPr lang="en-US" sz="5900" b="1" i="0" spc="0" baseline="0" dirty="0">
                <a:solidFill>
                  <a:srgbClr val="76B948"/>
                </a:solidFill>
                <a:latin typeface="Museo Cyrillic"/>
              </a:rPr>
              <a:t>з </a:t>
            </a:r>
            <a:r>
              <a:rPr lang="en-US" sz="5900" b="1" i="0" spc="-90" baseline="0" dirty="0">
                <a:solidFill>
                  <a:srgbClr val="76B948"/>
                </a:solidFill>
                <a:latin typeface="Museo Cyrillic"/>
              </a:rPr>
              <a:t>м</a:t>
            </a:r>
            <a:r>
              <a:rPr lang="en-US" sz="5900" b="1" i="0" spc="-153" baseline="0" dirty="0">
                <a:solidFill>
                  <a:srgbClr val="76B948"/>
                </a:solidFill>
                <a:latin typeface="Museo Cyrillic"/>
              </a:rPr>
              <a:t>і</a:t>
            </a:r>
            <a:r>
              <a:rPr lang="en-US" sz="5900" b="1" i="0" spc="-79" baseline="0" dirty="0">
                <a:solidFill>
                  <a:srgbClr val="76B948"/>
                </a:solidFill>
                <a:latin typeface="Museo Cyrillic"/>
              </a:rPr>
              <a:t>с</a:t>
            </a:r>
            <a:r>
              <a:rPr lang="en-US" sz="5900" b="1" i="0" spc="-145" baseline="0" dirty="0">
                <a:solidFill>
                  <a:srgbClr val="76B948"/>
                </a:solidFill>
                <a:latin typeface="Museo Cyrillic"/>
              </a:rPr>
              <a:t>т</a:t>
            </a:r>
            <a:r>
              <a:rPr lang="en-US" sz="5900" b="1" i="0" spc="0" baseline="0" dirty="0">
                <a:solidFill>
                  <a:srgbClr val="76B948"/>
                </a:solidFill>
                <a:latin typeface="Museo Cyrillic"/>
              </a:rPr>
              <a:t>а</a:t>
            </a:r>
            <a:r>
              <a:rPr lang="en-US" sz="5900" b="1" i="0" spc="-93" baseline="0" dirty="0">
                <a:solidFill>
                  <a:srgbClr val="76B948"/>
                </a:solidFill>
                <a:latin typeface="Museo Cyrillic"/>
              </a:rPr>
              <a:t>м</a:t>
            </a:r>
            <a:r>
              <a:rPr lang="en-US" sz="5900" b="1" i="0" spc="0" baseline="0" dirty="0">
                <a:solidFill>
                  <a:srgbClr val="76B948"/>
                </a:solidFill>
                <a:latin typeface="Museo Cyrillic"/>
              </a:rPr>
              <a:t>и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4932796" y="5993359"/>
            <a:ext cx="583971" cy="344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-22" baseline="0" dirty="0">
                <a:solidFill>
                  <a:srgbClr val="1D1D1B"/>
                </a:solidFill>
                <a:latin typeface="Museo Cyrillic"/>
              </a:rPr>
              <a:t>2</a:t>
            </a:r>
            <a:r>
              <a:rPr lang="en-US" sz="2000" b="0" i="0" spc="-31" baseline="0" dirty="0">
                <a:solidFill>
                  <a:srgbClr val="1D1D1B"/>
                </a:solidFill>
                <a:latin typeface="Museo Cyrillic"/>
              </a:rPr>
              <a:t>0</a:t>
            </a:r>
            <a:r>
              <a:rPr lang="en-US" sz="2000" b="0" i="0" spc="-23" baseline="0" dirty="0">
                <a:solidFill>
                  <a:srgbClr val="1D1D1B"/>
                </a:solidFill>
                <a:latin typeface="Museo Cyrillic"/>
              </a:rPr>
              <a:t>2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0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3722129" y="1681077"/>
            <a:ext cx="3815308" cy="679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0" i="0" spc="-44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2000" b="0" i="0" spc="-21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ст</a:t>
            </a:r>
            <a:r>
              <a:rPr lang="en-US" sz="2000" b="0" i="0" spc="-19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2000" b="0" i="0" spc="-42" baseline="0" dirty="0">
                <a:solidFill>
                  <a:srgbClr val="1D1D1B"/>
                </a:solidFill>
                <a:latin typeface="Museo Cyrillic"/>
              </a:rPr>
              <a:t>у</a:t>
            </a:r>
            <a:r>
              <a:rPr lang="en-US" sz="2000" b="0" i="0" spc="-10" baseline="0" dirty="0">
                <a:solidFill>
                  <a:srgbClr val="1D1D1B"/>
                </a:solidFill>
                <a:latin typeface="Museo Cyrillic"/>
              </a:rPr>
              <a:t>ме</a:t>
            </a:r>
            <a:r>
              <a:rPr lang="en-US" sz="2000" b="0" i="0" spc="-41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т </a:t>
            </a:r>
            <a:r>
              <a:rPr lang="en-US" sz="20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2000" b="0" i="0" spc="-15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2000" b="0" i="0" spc="-16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2000" b="0" i="0" spc="-15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г</a:t>
            </a:r>
            <a:r>
              <a:rPr lang="en-US" sz="20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2000" b="0" i="0" spc="-15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2000" b="0" i="0" spc="-55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2000" b="0" i="0" spc="-23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2000" b="0" i="0" spc="-15" baseline="0" dirty="0">
                <a:solidFill>
                  <a:srgbClr val="1D1D1B"/>
                </a:solidFill>
                <a:latin typeface="Museo Cyrillic"/>
              </a:rPr>
              <a:t>ер</a:t>
            </a:r>
            <a:r>
              <a:rPr lang="en-US" sz="2000" b="0" i="0" spc="-16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із</a:t>
            </a:r>
            <a:r>
              <a:rPr lang="en-US" sz="2000" b="0" i="0" spc="-18" baseline="0" dirty="0">
                <a:solidFill>
                  <a:srgbClr val="1D1D1B"/>
                </a:solidFill>
                <a:latin typeface="Museo Cyrillic"/>
              </a:rPr>
              <a:t>аці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ї</a:t>
            </a:r>
          </a:p>
          <a:p>
            <a:pPr marL="0">
              <a:lnSpc>
                <a:spcPts val="2641"/>
              </a:lnSpc>
            </a:pP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ж</a:t>
            </a:r>
            <a:r>
              <a:rPr lang="en-US" sz="2000" b="0" i="0" spc="-40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2000" b="0" i="0" spc="-25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2000" b="0" i="0" spc="-21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2000" b="0" i="0" spc="-24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2000" b="0" i="0" spc="-1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2000" b="0" i="0" spc="-20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го ф</a:t>
            </a:r>
            <a:r>
              <a:rPr lang="en-US" sz="2000" b="0" i="0" spc="-19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нду </a:t>
            </a:r>
            <a:r>
              <a:rPr lang="en-US" sz="2000" b="0" i="0" spc="-57" baseline="0" dirty="0">
                <a:solidFill>
                  <a:srgbClr val="1D1D1B"/>
                </a:solidFill>
                <a:latin typeface="Museo Cyrillic"/>
              </a:rPr>
              <a:t>У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кр</a:t>
            </a:r>
            <a:r>
              <a:rPr lang="en-US" sz="2000" b="0" i="0" spc="-14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2000" b="0" i="0" spc="-17" baseline="0" dirty="0">
                <a:solidFill>
                  <a:srgbClr val="1D1D1B"/>
                </a:solidFill>
                <a:latin typeface="Museo Cyrillic"/>
              </a:rPr>
              <a:t>їн</a:t>
            </a:r>
            <a:r>
              <a:rPr lang="en-US" sz="2000" b="0" i="0" spc="0" baseline="0" dirty="0">
                <a:solidFill>
                  <a:srgbClr val="1D1D1B"/>
                </a:solidFill>
                <a:latin typeface="Museo Cyrillic"/>
              </a:rPr>
              <a:t>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195"/>
          <p:cNvSpPr/>
          <p:nvPr/>
        </p:nvSpPr>
        <p:spPr>
          <a:xfrm>
            <a:off x="0" y="13"/>
            <a:ext cx="10692003" cy="7559992"/>
          </a:xfrm>
          <a:custGeom>
            <a:avLst/>
            <a:gdLst/>
            <a:ahLst/>
            <a:cxnLst/>
            <a:rect l="0" t="0" r="0" b="0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924933" y="523571"/>
            <a:ext cx="403148" cy="516762"/>
          </a:xfrm>
          <a:custGeom>
            <a:avLst/>
            <a:gdLst/>
            <a:ahLst/>
            <a:cxnLst/>
            <a:rect l="0" t="0" r="0" b="0"/>
            <a:pathLst>
              <a:path w="403148" h="516762">
                <a:moveTo>
                  <a:pt x="208254" y="0"/>
                </a:moveTo>
                <a:lnTo>
                  <a:pt x="208254" y="445338"/>
                </a:lnTo>
                <a:lnTo>
                  <a:pt x="0" y="373926"/>
                </a:lnTo>
                <a:lnTo>
                  <a:pt x="0" y="516762"/>
                </a:lnTo>
                <a:lnTo>
                  <a:pt x="403148" y="378510"/>
                </a:lnTo>
                <a:lnTo>
                  <a:pt x="403148" y="78511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727118" y="358293"/>
            <a:ext cx="406069" cy="539203"/>
          </a:xfrm>
          <a:custGeom>
            <a:avLst/>
            <a:gdLst/>
            <a:ahLst/>
            <a:cxnLst/>
            <a:rect l="0" t="0" r="0" b="0"/>
            <a:pathLst>
              <a:path w="406069" h="539203">
                <a:moveTo>
                  <a:pt x="406069" y="165277"/>
                </a:moveTo>
                <a:lnTo>
                  <a:pt x="406069" y="0"/>
                </a:lnTo>
                <a:lnTo>
                  <a:pt x="0" y="158661"/>
                </a:lnTo>
                <a:lnTo>
                  <a:pt x="0" y="471385"/>
                </a:lnTo>
                <a:lnTo>
                  <a:pt x="197815" y="539203"/>
                </a:lnTo>
                <a:lnTo>
                  <a:pt x="197815" y="81407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924933" y="439700"/>
            <a:ext cx="208254" cy="529208"/>
          </a:xfrm>
          <a:custGeom>
            <a:avLst/>
            <a:gdLst/>
            <a:ahLst/>
            <a:cxnLst/>
            <a:rect l="0" t="0" r="0" b="0"/>
            <a:pathLst>
              <a:path w="208254" h="529208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208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0" y="13"/>
            <a:ext cx="287997" cy="7559992"/>
          </a:xfrm>
          <a:custGeom>
            <a:avLst/>
            <a:gdLst/>
            <a:ahLst/>
            <a:cxnLst/>
            <a:rect l="0" t="0" r="0" b="0"/>
            <a:pathLst>
              <a:path w="287997" h="7559992">
                <a:moveTo>
                  <a:pt x="0" y="7559992"/>
                </a:moveTo>
                <a:lnTo>
                  <a:pt x="287997" y="7559992"/>
                </a:lnTo>
                <a:lnTo>
                  <a:pt x="28799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7166343" y="13"/>
            <a:ext cx="3525647" cy="7559992"/>
          </a:xfrm>
          <a:custGeom>
            <a:avLst/>
            <a:gdLst/>
            <a:ahLst/>
            <a:cxnLst/>
            <a:rect l="0" t="0" r="0" b="0"/>
            <a:pathLst>
              <a:path w="3525647" h="7559992">
                <a:moveTo>
                  <a:pt x="0" y="7559992"/>
                </a:moveTo>
                <a:lnTo>
                  <a:pt x="3525647" y="7559992"/>
                </a:lnTo>
                <a:lnTo>
                  <a:pt x="352564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1" name="Freeform 201"/>
          <p:cNvSpPr/>
          <p:nvPr/>
        </p:nvSpPr>
        <p:spPr>
          <a:xfrm>
            <a:off x="7633735" y="1544737"/>
            <a:ext cx="2413469" cy="2413482"/>
          </a:xfrm>
          <a:custGeom>
            <a:avLst/>
            <a:gdLst/>
            <a:ahLst/>
            <a:cxnLst/>
            <a:rect l="0" t="0" r="0" b="0"/>
            <a:pathLst>
              <a:path w="2413469" h="2413482">
                <a:moveTo>
                  <a:pt x="2413469" y="1206741"/>
                </a:moveTo>
                <a:cubicBezTo>
                  <a:pt x="2413469" y="1873211"/>
                  <a:pt x="1873199" y="2413482"/>
                  <a:pt x="1206728" y="2413482"/>
                </a:cubicBezTo>
                <a:cubicBezTo>
                  <a:pt x="540270" y="2413482"/>
                  <a:pt x="0" y="1873211"/>
                  <a:pt x="0" y="1206741"/>
                </a:cubicBezTo>
                <a:cubicBezTo>
                  <a:pt x="0" y="540271"/>
                  <a:pt x="540270" y="0"/>
                  <a:pt x="1206728" y="0"/>
                </a:cubicBezTo>
                <a:cubicBezTo>
                  <a:pt x="1873199" y="0"/>
                  <a:pt x="2413469" y="540271"/>
                  <a:pt x="2413469" y="1206741"/>
                </a:cubicBezTo>
                <a:close/>
              </a:path>
            </a:pathLst>
          </a:custGeom>
          <a:noFill/>
          <a:ln w="12623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9802071" y="2516757"/>
            <a:ext cx="469455" cy="469442"/>
          </a:xfrm>
          <a:custGeom>
            <a:avLst/>
            <a:gdLst/>
            <a:ahLst/>
            <a:cxnLst/>
            <a:rect l="0" t="0" r="0" b="0"/>
            <a:pathLst>
              <a:path w="469455" h="469442">
                <a:moveTo>
                  <a:pt x="469455" y="234721"/>
                </a:moveTo>
                <a:cubicBezTo>
                  <a:pt x="469455" y="364349"/>
                  <a:pt x="364363" y="469442"/>
                  <a:pt x="234734" y="469442"/>
                </a:cubicBezTo>
                <a:cubicBezTo>
                  <a:pt x="105092" y="469442"/>
                  <a:pt x="0" y="364349"/>
                  <a:pt x="0" y="234721"/>
                </a:cubicBezTo>
                <a:cubicBezTo>
                  <a:pt x="0" y="105080"/>
                  <a:pt x="105092" y="0"/>
                  <a:pt x="234734" y="0"/>
                </a:cubicBezTo>
                <a:cubicBezTo>
                  <a:pt x="364363" y="0"/>
                  <a:pt x="469455" y="105080"/>
                  <a:pt x="469455" y="2347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2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7018" y="2607073"/>
            <a:ext cx="319560" cy="245212"/>
          </a:xfrm>
          <a:prstGeom prst="rect">
            <a:avLst/>
          </a:prstGeom>
          <a:noFill/>
        </p:spPr>
      </p:pic>
      <p:sp>
        <p:nvSpPr>
          <p:cNvPr id="204" name="Freeform 204"/>
          <p:cNvSpPr/>
          <p:nvPr/>
        </p:nvSpPr>
        <p:spPr>
          <a:xfrm>
            <a:off x="10120363" y="2706722"/>
            <a:ext cx="64451" cy="45249"/>
          </a:xfrm>
          <a:custGeom>
            <a:avLst/>
            <a:gdLst/>
            <a:ahLst/>
            <a:cxnLst/>
            <a:rect l="0" t="0" r="0" b="0"/>
            <a:pathLst>
              <a:path w="64451" h="45249">
                <a:moveTo>
                  <a:pt x="53314" y="1955"/>
                </a:moveTo>
                <a:lnTo>
                  <a:pt x="4051" y="32968"/>
                </a:lnTo>
                <a:cubicBezTo>
                  <a:pt x="940" y="34936"/>
                  <a:pt x="0" y="39039"/>
                  <a:pt x="1968" y="42150"/>
                </a:cubicBezTo>
                <a:cubicBezTo>
                  <a:pt x="3226" y="44157"/>
                  <a:pt x="5397" y="45249"/>
                  <a:pt x="7607" y="45249"/>
                </a:cubicBezTo>
                <a:cubicBezTo>
                  <a:pt x="8814" y="45249"/>
                  <a:pt x="10046" y="44931"/>
                  <a:pt x="11138" y="44233"/>
                </a:cubicBezTo>
                <a:lnTo>
                  <a:pt x="60400" y="13219"/>
                </a:lnTo>
                <a:cubicBezTo>
                  <a:pt x="63512" y="11251"/>
                  <a:pt x="64451" y="7136"/>
                  <a:pt x="62496" y="4037"/>
                </a:cubicBezTo>
                <a:cubicBezTo>
                  <a:pt x="60527" y="927"/>
                  <a:pt x="56425" y="0"/>
                  <a:pt x="53314" y="1955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9888777" y="2754431"/>
            <a:ext cx="172223" cy="75514"/>
          </a:xfrm>
          <a:custGeom>
            <a:avLst/>
            <a:gdLst/>
            <a:ahLst/>
            <a:cxnLst/>
            <a:rect l="0" t="0" r="0" b="0"/>
            <a:pathLst>
              <a:path w="172223" h="75514">
                <a:moveTo>
                  <a:pt x="161086" y="32207"/>
                </a:moveTo>
                <a:lnTo>
                  <a:pt x="115189" y="61099"/>
                </a:lnTo>
                <a:lnTo>
                  <a:pt x="10884" y="1816"/>
                </a:lnTo>
                <a:cubicBezTo>
                  <a:pt x="7696" y="0"/>
                  <a:pt x="3632" y="1118"/>
                  <a:pt x="1816" y="4318"/>
                </a:cubicBezTo>
                <a:cubicBezTo>
                  <a:pt x="0" y="7519"/>
                  <a:pt x="1117" y="11570"/>
                  <a:pt x="4305" y="13386"/>
                </a:cubicBezTo>
                <a:lnTo>
                  <a:pt x="112077" y="74650"/>
                </a:lnTo>
                <a:cubicBezTo>
                  <a:pt x="113106" y="75234"/>
                  <a:pt x="114236" y="75514"/>
                  <a:pt x="115367" y="75514"/>
                </a:cubicBezTo>
                <a:cubicBezTo>
                  <a:pt x="116598" y="75514"/>
                  <a:pt x="117830" y="75171"/>
                  <a:pt x="118910" y="74485"/>
                </a:cubicBezTo>
                <a:lnTo>
                  <a:pt x="168185" y="43471"/>
                </a:lnTo>
                <a:cubicBezTo>
                  <a:pt x="171284" y="41503"/>
                  <a:pt x="172223" y="37401"/>
                  <a:pt x="170268" y="34289"/>
                </a:cubicBezTo>
                <a:cubicBezTo>
                  <a:pt x="168299" y="31179"/>
                  <a:pt x="164197" y="30252"/>
                  <a:pt x="161086" y="32207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0120363" y="2733338"/>
            <a:ext cx="64451" cy="45262"/>
          </a:xfrm>
          <a:custGeom>
            <a:avLst/>
            <a:gdLst/>
            <a:ahLst/>
            <a:cxnLst/>
            <a:rect l="0" t="0" r="0" b="0"/>
            <a:pathLst>
              <a:path w="64451" h="45262">
                <a:moveTo>
                  <a:pt x="53314" y="1955"/>
                </a:moveTo>
                <a:lnTo>
                  <a:pt x="4051" y="32968"/>
                </a:lnTo>
                <a:cubicBezTo>
                  <a:pt x="940" y="34936"/>
                  <a:pt x="0" y="39039"/>
                  <a:pt x="1968" y="42150"/>
                </a:cubicBezTo>
                <a:cubicBezTo>
                  <a:pt x="3226" y="44157"/>
                  <a:pt x="5397" y="45262"/>
                  <a:pt x="7607" y="45262"/>
                </a:cubicBezTo>
                <a:cubicBezTo>
                  <a:pt x="8814" y="45262"/>
                  <a:pt x="10046" y="44931"/>
                  <a:pt x="11138" y="44245"/>
                </a:cubicBezTo>
                <a:lnTo>
                  <a:pt x="60400" y="13219"/>
                </a:lnTo>
                <a:cubicBezTo>
                  <a:pt x="63512" y="11251"/>
                  <a:pt x="64451" y="7149"/>
                  <a:pt x="62496" y="4037"/>
                </a:cubicBezTo>
                <a:cubicBezTo>
                  <a:pt x="60527" y="927"/>
                  <a:pt x="56425" y="0"/>
                  <a:pt x="53314" y="1955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9888777" y="2781048"/>
            <a:ext cx="172223" cy="75514"/>
          </a:xfrm>
          <a:custGeom>
            <a:avLst/>
            <a:gdLst/>
            <a:ahLst/>
            <a:cxnLst/>
            <a:rect l="0" t="0" r="0" b="0"/>
            <a:pathLst>
              <a:path w="172223" h="75514">
                <a:moveTo>
                  <a:pt x="161086" y="32207"/>
                </a:moveTo>
                <a:lnTo>
                  <a:pt x="115189" y="61099"/>
                </a:lnTo>
                <a:lnTo>
                  <a:pt x="10884" y="1816"/>
                </a:lnTo>
                <a:cubicBezTo>
                  <a:pt x="7696" y="0"/>
                  <a:pt x="3632" y="1118"/>
                  <a:pt x="1816" y="4318"/>
                </a:cubicBezTo>
                <a:cubicBezTo>
                  <a:pt x="0" y="7519"/>
                  <a:pt x="1117" y="11583"/>
                  <a:pt x="4305" y="13399"/>
                </a:cubicBezTo>
                <a:lnTo>
                  <a:pt x="112077" y="74650"/>
                </a:lnTo>
                <a:cubicBezTo>
                  <a:pt x="113106" y="75234"/>
                  <a:pt x="114236" y="75514"/>
                  <a:pt x="115367" y="75514"/>
                </a:cubicBezTo>
                <a:cubicBezTo>
                  <a:pt x="116598" y="75514"/>
                  <a:pt x="117830" y="75183"/>
                  <a:pt x="118910" y="74497"/>
                </a:cubicBezTo>
                <a:lnTo>
                  <a:pt x="168185" y="43471"/>
                </a:lnTo>
                <a:cubicBezTo>
                  <a:pt x="171284" y="41516"/>
                  <a:pt x="172223" y="37401"/>
                  <a:pt x="170268" y="34289"/>
                </a:cubicBezTo>
                <a:cubicBezTo>
                  <a:pt x="168299" y="31192"/>
                  <a:pt x="164197" y="30252"/>
                  <a:pt x="161086" y="32207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10120363" y="2759953"/>
            <a:ext cx="64451" cy="45262"/>
          </a:xfrm>
          <a:custGeom>
            <a:avLst/>
            <a:gdLst/>
            <a:ahLst/>
            <a:cxnLst/>
            <a:rect l="0" t="0" r="0" b="0"/>
            <a:pathLst>
              <a:path w="64451" h="45262">
                <a:moveTo>
                  <a:pt x="53314" y="1955"/>
                </a:moveTo>
                <a:lnTo>
                  <a:pt x="4051" y="32981"/>
                </a:lnTo>
                <a:cubicBezTo>
                  <a:pt x="940" y="34949"/>
                  <a:pt x="0" y="39051"/>
                  <a:pt x="1968" y="42163"/>
                </a:cubicBezTo>
                <a:cubicBezTo>
                  <a:pt x="3226" y="44169"/>
                  <a:pt x="5397" y="45262"/>
                  <a:pt x="7607" y="45262"/>
                </a:cubicBezTo>
                <a:cubicBezTo>
                  <a:pt x="8814" y="45262"/>
                  <a:pt x="10046" y="44944"/>
                  <a:pt x="11138" y="44245"/>
                </a:cubicBezTo>
                <a:lnTo>
                  <a:pt x="60400" y="13232"/>
                </a:lnTo>
                <a:cubicBezTo>
                  <a:pt x="63512" y="11264"/>
                  <a:pt x="64451" y="7149"/>
                  <a:pt x="62496" y="4050"/>
                </a:cubicBezTo>
                <a:cubicBezTo>
                  <a:pt x="60527" y="940"/>
                  <a:pt x="56425" y="0"/>
                  <a:pt x="53314" y="1955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9888777" y="2807674"/>
            <a:ext cx="172223" cy="75501"/>
          </a:xfrm>
          <a:custGeom>
            <a:avLst/>
            <a:gdLst/>
            <a:ahLst/>
            <a:cxnLst/>
            <a:rect l="0" t="0" r="0" b="0"/>
            <a:pathLst>
              <a:path w="172223" h="75501">
                <a:moveTo>
                  <a:pt x="161086" y="32207"/>
                </a:moveTo>
                <a:lnTo>
                  <a:pt x="115189" y="61099"/>
                </a:lnTo>
                <a:lnTo>
                  <a:pt x="10884" y="1804"/>
                </a:lnTo>
                <a:cubicBezTo>
                  <a:pt x="7696" y="0"/>
                  <a:pt x="3632" y="1118"/>
                  <a:pt x="1816" y="4318"/>
                </a:cubicBezTo>
                <a:cubicBezTo>
                  <a:pt x="0" y="7506"/>
                  <a:pt x="1117" y="11570"/>
                  <a:pt x="4305" y="13386"/>
                </a:cubicBezTo>
                <a:lnTo>
                  <a:pt x="112077" y="74650"/>
                </a:lnTo>
                <a:cubicBezTo>
                  <a:pt x="113106" y="75221"/>
                  <a:pt x="114236" y="75501"/>
                  <a:pt x="115367" y="75501"/>
                </a:cubicBezTo>
                <a:cubicBezTo>
                  <a:pt x="116598" y="75501"/>
                  <a:pt x="117830" y="75171"/>
                  <a:pt x="118910" y="74485"/>
                </a:cubicBezTo>
                <a:lnTo>
                  <a:pt x="168185" y="43471"/>
                </a:lnTo>
                <a:cubicBezTo>
                  <a:pt x="171284" y="41503"/>
                  <a:pt x="172223" y="37388"/>
                  <a:pt x="170268" y="34289"/>
                </a:cubicBezTo>
                <a:cubicBezTo>
                  <a:pt x="168299" y="31179"/>
                  <a:pt x="164197" y="30252"/>
                  <a:pt x="161086" y="32207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7416026" y="2516757"/>
            <a:ext cx="469455" cy="469442"/>
          </a:xfrm>
          <a:custGeom>
            <a:avLst/>
            <a:gdLst/>
            <a:ahLst/>
            <a:cxnLst/>
            <a:rect l="0" t="0" r="0" b="0"/>
            <a:pathLst>
              <a:path w="469455" h="469442">
                <a:moveTo>
                  <a:pt x="469455" y="234721"/>
                </a:moveTo>
                <a:cubicBezTo>
                  <a:pt x="469455" y="364349"/>
                  <a:pt x="364363" y="469442"/>
                  <a:pt x="234734" y="469442"/>
                </a:cubicBezTo>
                <a:cubicBezTo>
                  <a:pt x="105092" y="469442"/>
                  <a:pt x="0" y="364349"/>
                  <a:pt x="0" y="234721"/>
                </a:cubicBezTo>
                <a:cubicBezTo>
                  <a:pt x="0" y="105080"/>
                  <a:pt x="105092" y="0"/>
                  <a:pt x="234734" y="0"/>
                </a:cubicBezTo>
                <a:cubicBezTo>
                  <a:pt x="364363" y="0"/>
                  <a:pt x="469455" y="105080"/>
                  <a:pt x="469455" y="2347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7534350" y="2599510"/>
            <a:ext cx="228904" cy="303860"/>
          </a:xfrm>
          <a:custGeom>
            <a:avLst/>
            <a:gdLst/>
            <a:ahLst/>
            <a:cxnLst/>
            <a:rect l="0" t="0" r="0" b="0"/>
            <a:pathLst>
              <a:path w="228904" h="303860">
                <a:moveTo>
                  <a:pt x="223380" y="303860"/>
                </a:moveTo>
                <a:lnTo>
                  <a:pt x="5525" y="303860"/>
                </a:lnTo>
                <a:cubicBezTo>
                  <a:pt x="2464" y="303860"/>
                  <a:pt x="0" y="301397"/>
                  <a:pt x="0" y="298323"/>
                </a:cubicBezTo>
                <a:lnTo>
                  <a:pt x="0" y="5538"/>
                </a:lnTo>
                <a:cubicBezTo>
                  <a:pt x="0" y="2490"/>
                  <a:pt x="2464" y="0"/>
                  <a:pt x="5525" y="0"/>
                </a:cubicBezTo>
                <a:lnTo>
                  <a:pt x="173508" y="0"/>
                </a:lnTo>
                <a:cubicBezTo>
                  <a:pt x="174968" y="0"/>
                  <a:pt x="176378" y="597"/>
                  <a:pt x="177407" y="1626"/>
                </a:cubicBezTo>
                <a:lnTo>
                  <a:pt x="227278" y="51486"/>
                </a:lnTo>
                <a:cubicBezTo>
                  <a:pt x="228320" y="52527"/>
                  <a:pt x="228904" y="53924"/>
                  <a:pt x="228904" y="55398"/>
                </a:cubicBezTo>
                <a:lnTo>
                  <a:pt x="228904" y="125425"/>
                </a:lnTo>
                <a:cubicBezTo>
                  <a:pt x="228904" y="128473"/>
                  <a:pt x="226440" y="130950"/>
                  <a:pt x="223380" y="130950"/>
                </a:cubicBezTo>
                <a:cubicBezTo>
                  <a:pt x="220333" y="130950"/>
                  <a:pt x="217856" y="128473"/>
                  <a:pt x="217856" y="125425"/>
                </a:cubicBezTo>
                <a:lnTo>
                  <a:pt x="217856" y="57671"/>
                </a:lnTo>
                <a:lnTo>
                  <a:pt x="171234" y="11062"/>
                </a:lnTo>
                <a:lnTo>
                  <a:pt x="11049" y="11062"/>
                </a:lnTo>
                <a:lnTo>
                  <a:pt x="11049" y="292811"/>
                </a:lnTo>
                <a:lnTo>
                  <a:pt x="217856" y="292811"/>
                </a:lnTo>
                <a:lnTo>
                  <a:pt x="217856" y="179147"/>
                </a:lnTo>
                <a:cubicBezTo>
                  <a:pt x="217856" y="176073"/>
                  <a:pt x="220333" y="173609"/>
                  <a:pt x="223380" y="173609"/>
                </a:cubicBezTo>
                <a:cubicBezTo>
                  <a:pt x="226440" y="173609"/>
                  <a:pt x="228904" y="176073"/>
                  <a:pt x="228904" y="179147"/>
                </a:cubicBezTo>
                <a:lnTo>
                  <a:pt x="228904" y="298323"/>
                </a:lnTo>
                <a:cubicBezTo>
                  <a:pt x="228904" y="301397"/>
                  <a:pt x="226440" y="303860"/>
                  <a:pt x="223380" y="303860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702333" y="2599510"/>
            <a:ext cx="60921" cy="60921"/>
          </a:xfrm>
          <a:custGeom>
            <a:avLst/>
            <a:gdLst/>
            <a:ahLst/>
            <a:cxnLst/>
            <a:rect l="0" t="0" r="0" b="0"/>
            <a:pathLst>
              <a:path w="60921" h="60921">
                <a:moveTo>
                  <a:pt x="55397" y="60921"/>
                </a:moveTo>
                <a:lnTo>
                  <a:pt x="5525" y="60921"/>
                </a:lnTo>
                <a:cubicBezTo>
                  <a:pt x="2477" y="60921"/>
                  <a:pt x="0" y="58458"/>
                  <a:pt x="0" y="55384"/>
                </a:cubicBezTo>
                <a:lnTo>
                  <a:pt x="0" y="5537"/>
                </a:lnTo>
                <a:cubicBezTo>
                  <a:pt x="0" y="2476"/>
                  <a:pt x="2477" y="0"/>
                  <a:pt x="5525" y="0"/>
                </a:cubicBezTo>
                <a:cubicBezTo>
                  <a:pt x="8585" y="0"/>
                  <a:pt x="11049" y="2476"/>
                  <a:pt x="11049" y="5537"/>
                </a:cubicBezTo>
                <a:lnTo>
                  <a:pt x="11049" y="49872"/>
                </a:lnTo>
                <a:lnTo>
                  <a:pt x="55397" y="49872"/>
                </a:lnTo>
                <a:cubicBezTo>
                  <a:pt x="58457" y="49872"/>
                  <a:pt x="60921" y="52336"/>
                  <a:pt x="60921" y="55384"/>
                </a:cubicBezTo>
                <a:cubicBezTo>
                  <a:pt x="60921" y="58458"/>
                  <a:pt x="58457" y="60921"/>
                  <a:pt x="55397" y="6092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7558387" y="2631090"/>
            <a:ext cx="109308" cy="11049"/>
          </a:xfrm>
          <a:custGeom>
            <a:avLst/>
            <a:gdLst/>
            <a:ahLst/>
            <a:cxnLst/>
            <a:rect l="0" t="0" r="0" b="0"/>
            <a:pathLst>
              <a:path w="109308" h="11049">
                <a:moveTo>
                  <a:pt x="103784" y="11049"/>
                </a:moveTo>
                <a:lnTo>
                  <a:pt x="5525" y="11049"/>
                </a:lnTo>
                <a:cubicBezTo>
                  <a:pt x="2464" y="11049"/>
                  <a:pt x="0" y="8573"/>
                  <a:pt x="0" y="5512"/>
                </a:cubicBezTo>
                <a:cubicBezTo>
                  <a:pt x="0" y="2464"/>
                  <a:pt x="2464" y="0"/>
                  <a:pt x="5525" y="0"/>
                </a:cubicBezTo>
                <a:lnTo>
                  <a:pt x="103784" y="0"/>
                </a:lnTo>
                <a:cubicBezTo>
                  <a:pt x="106831" y="0"/>
                  <a:pt x="109308" y="2464"/>
                  <a:pt x="109308" y="5512"/>
                </a:cubicBezTo>
                <a:cubicBezTo>
                  <a:pt x="109308" y="8573"/>
                  <a:pt x="106831" y="11049"/>
                  <a:pt x="103784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7558378" y="2669351"/>
            <a:ext cx="167614" cy="11049"/>
          </a:xfrm>
          <a:custGeom>
            <a:avLst/>
            <a:gdLst/>
            <a:ahLst/>
            <a:cxnLst/>
            <a:rect l="0" t="0" r="0" b="0"/>
            <a:pathLst>
              <a:path w="167614" h="11049">
                <a:moveTo>
                  <a:pt x="162090" y="11049"/>
                </a:moveTo>
                <a:lnTo>
                  <a:pt x="5538" y="11049"/>
                </a:lnTo>
                <a:cubicBezTo>
                  <a:pt x="2477" y="11049"/>
                  <a:pt x="0" y="8586"/>
                  <a:pt x="0" y="5512"/>
                </a:cubicBezTo>
                <a:cubicBezTo>
                  <a:pt x="0" y="2464"/>
                  <a:pt x="2477" y="0"/>
                  <a:pt x="5538" y="0"/>
                </a:cubicBezTo>
                <a:lnTo>
                  <a:pt x="162090" y="0"/>
                </a:lnTo>
                <a:cubicBezTo>
                  <a:pt x="165137" y="0"/>
                  <a:pt x="167614" y="2464"/>
                  <a:pt x="167614" y="5512"/>
                </a:cubicBezTo>
                <a:cubicBezTo>
                  <a:pt x="167614" y="8586"/>
                  <a:pt x="165137" y="11049"/>
                  <a:pt x="162090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7558378" y="2707600"/>
            <a:ext cx="167614" cy="11049"/>
          </a:xfrm>
          <a:custGeom>
            <a:avLst/>
            <a:gdLst/>
            <a:ahLst/>
            <a:cxnLst/>
            <a:rect l="0" t="0" r="0" b="0"/>
            <a:pathLst>
              <a:path w="167614" h="11049">
                <a:moveTo>
                  <a:pt x="162090" y="11049"/>
                </a:moveTo>
                <a:lnTo>
                  <a:pt x="5538" y="11049"/>
                </a:lnTo>
                <a:cubicBezTo>
                  <a:pt x="2477" y="11049"/>
                  <a:pt x="0" y="8586"/>
                  <a:pt x="0" y="5525"/>
                </a:cubicBezTo>
                <a:cubicBezTo>
                  <a:pt x="0" y="2477"/>
                  <a:pt x="2477" y="0"/>
                  <a:pt x="5538" y="0"/>
                </a:cubicBezTo>
                <a:lnTo>
                  <a:pt x="162090" y="0"/>
                </a:lnTo>
                <a:cubicBezTo>
                  <a:pt x="165137" y="0"/>
                  <a:pt x="167614" y="2477"/>
                  <a:pt x="167614" y="5525"/>
                </a:cubicBezTo>
                <a:cubicBezTo>
                  <a:pt x="167614" y="8586"/>
                  <a:pt x="165137" y="11049"/>
                  <a:pt x="162090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7558379" y="2745861"/>
            <a:ext cx="157263" cy="11061"/>
          </a:xfrm>
          <a:custGeom>
            <a:avLst/>
            <a:gdLst/>
            <a:ahLst/>
            <a:cxnLst/>
            <a:rect l="0" t="0" r="0" b="0"/>
            <a:pathLst>
              <a:path w="157263" h="11061">
                <a:moveTo>
                  <a:pt x="151739" y="11061"/>
                </a:moveTo>
                <a:lnTo>
                  <a:pt x="5537" y="11061"/>
                </a:lnTo>
                <a:cubicBezTo>
                  <a:pt x="2476" y="11061"/>
                  <a:pt x="0" y="8585"/>
                  <a:pt x="0" y="5524"/>
                </a:cubicBezTo>
                <a:cubicBezTo>
                  <a:pt x="0" y="2476"/>
                  <a:pt x="2476" y="0"/>
                  <a:pt x="5537" y="0"/>
                </a:cubicBezTo>
                <a:lnTo>
                  <a:pt x="151739" y="0"/>
                </a:lnTo>
                <a:cubicBezTo>
                  <a:pt x="154786" y="0"/>
                  <a:pt x="157263" y="2476"/>
                  <a:pt x="157263" y="5524"/>
                </a:cubicBezTo>
                <a:cubicBezTo>
                  <a:pt x="157263" y="8585"/>
                  <a:pt x="154786" y="11061"/>
                  <a:pt x="151739" y="1106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7558385" y="2784122"/>
            <a:ext cx="126822" cy="11061"/>
          </a:xfrm>
          <a:custGeom>
            <a:avLst/>
            <a:gdLst/>
            <a:ahLst/>
            <a:cxnLst/>
            <a:rect l="0" t="0" r="0" b="0"/>
            <a:pathLst>
              <a:path w="126822" h="11061">
                <a:moveTo>
                  <a:pt x="121285" y="11061"/>
                </a:moveTo>
                <a:lnTo>
                  <a:pt x="5525" y="11061"/>
                </a:lnTo>
                <a:cubicBezTo>
                  <a:pt x="2477" y="11061"/>
                  <a:pt x="0" y="8585"/>
                  <a:pt x="0" y="5524"/>
                </a:cubicBezTo>
                <a:cubicBezTo>
                  <a:pt x="0" y="2476"/>
                  <a:pt x="2477" y="0"/>
                  <a:pt x="5525" y="0"/>
                </a:cubicBezTo>
                <a:lnTo>
                  <a:pt x="121285" y="0"/>
                </a:lnTo>
                <a:cubicBezTo>
                  <a:pt x="124345" y="0"/>
                  <a:pt x="126822" y="2476"/>
                  <a:pt x="126822" y="5524"/>
                </a:cubicBezTo>
                <a:cubicBezTo>
                  <a:pt x="126822" y="8585"/>
                  <a:pt x="124345" y="11061"/>
                  <a:pt x="121285" y="1106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7558380" y="2822383"/>
            <a:ext cx="106933" cy="11049"/>
          </a:xfrm>
          <a:custGeom>
            <a:avLst/>
            <a:gdLst/>
            <a:ahLst/>
            <a:cxnLst/>
            <a:rect l="0" t="0" r="0" b="0"/>
            <a:pathLst>
              <a:path w="106933" h="11049">
                <a:moveTo>
                  <a:pt x="101396" y="11049"/>
                </a:moveTo>
                <a:lnTo>
                  <a:pt x="5537" y="11049"/>
                </a:lnTo>
                <a:cubicBezTo>
                  <a:pt x="2476" y="11049"/>
                  <a:pt x="0" y="8586"/>
                  <a:pt x="0" y="5525"/>
                </a:cubicBezTo>
                <a:cubicBezTo>
                  <a:pt x="0" y="2464"/>
                  <a:pt x="2476" y="0"/>
                  <a:pt x="5537" y="0"/>
                </a:cubicBezTo>
                <a:lnTo>
                  <a:pt x="101396" y="0"/>
                </a:lnTo>
                <a:cubicBezTo>
                  <a:pt x="104456" y="0"/>
                  <a:pt x="106933" y="2464"/>
                  <a:pt x="106933" y="5525"/>
                </a:cubicBezTo>
                <a:cubicBezTo>
                  <a:pt x="106933" y="8586"/>
                  <a:pt x="104456" y="11049"/>
                  <a:pt x="101396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7558378" y="2860645"/>
            <a:ext cx="167614" cy="11049"/>
          </a:xfrm>
          <a:custGeom>
            <a:avLst/>
            <a:gdLst/>
            <a:ahLst/>
            <a:cxnLst/>
            <a:rect l="0" t="0" r="0" b="0"/>
            <a:pathLst>
              <a:path w="167614" h="11049">
                <a:moveTo>
                  <a:pt x="162090" y="11049"/>
                </a:moveTo>
                <a:lnTo>
                  <a:pt x="5538" y="11049"/>
                </a:lnTo>
                <a:cubicBezTo>
                  <a:pt x="2477" y="11049"/>
                  <a:pt x="0" y="8586"/>
                  <a:pt x="0" y="5525"/>
                </a:cubicBezTo>
                <a:cubicBezTo>
                  <a:pt x="0" y="2477"/>
                  <a:pt x="2477" y="0"/>
                  <a:pt x="5538" y="0"/>
                </a:cubicBezTo>
                <a:lnTo>
                  <a:pt x="162090" y="0"/>
                </a:lnTo>
                <a:cubicBezTo>
                  <a:pt x="165137" y="0"/>
                  <a:pt x="167614" y="2477"/>
                  <a:pt x="167614" y="5525"/>
                </a:cubicBezTo>
                <a:cubicBezTo>
                  <a:pt x="167614" y="8586"/>
                  <a:pt x="165137" y="11049"/>
                  <a:pt x="162090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3630" y="2642888"/>
            <a:ext cx="188200" cy="224324"/>
          </a:xfrm>
          <a:prstGeom prst="rect">
            <a:avLst/>
          </a:prstGeom>
          <a:noFill/>
        </p:spPr>
      </p:pic>
      <p:sp>
        <p:nvSpPr>
          <p:cNvPr id="221" name="Freeform 221"/>
          <p:cNvSpPr/>
          <p:nvPr/>
        </p:nvSpPr>
        <p:spPr>
          <a:xfrm>
            <a:off x="7786414" y="2674902"/>
            <a:ext cx="37642" cy="31381"/>
          </a:xfrm>
          <a:custGeom>
            <a:avLst/>
            <a:gdLst/>
            <a:ahLst/>
            <a:cxnLst/>
            <a:rect l="0" t="0" r="0" b="0"/>
            <a:pathLst>
              <a:path w="37642" h="31381">
                <a:moveTo>
                  <a:pt x="31407" y="31381"/>
                </a:moveTo>
                <a:cubicBezTo>
                  <a:pt x="30214" y="31381"/>
                  <a:pt x="29020" y="31001"/>
                  <a:pt x="28004" y="30213"/>
                </a:cubicBezTo>
                <a:lnTo>
                  <a:pt x="2832" y="10566"/>
                </a:lnTo>
                <a:cubicBezTo>
                  <a:pt x="432" y="8687"/>
                  <a:pt x="0" y="5220"/>
                  <a:pt x="1880" y="2819"/>
                </a:cubicBezTo>
                <a:cubicBezTo>
                  <a:pt x="3772" y="406"/>
                  <a:pt x="7239" y="0"/>
                  <a:pt x="9627" y="1854"/>
                </a:cubicBezTo>
                <a:lnTo>
                  <a:pt x="34810" y="21501"/>
                </a:lnTo>
                <a:cubicBezTo>
                  <a:pt x="37210" y="23381"/>
                  <a:pt x="37642" y="26848"/>
                  <a:pt x="35763" y="29248"/>
                </a:cubicBezTo>
                <a:cubicBezTo>
                  <a:pt x="34670" y="30645"/>
                  <a:pt x="33045" y="31381"/>
                  <a:pt x="31407" y="3138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7639088" y="2103501"/>
            <a:ext cx="187413" cy="214464"/>
          </a:xfrm>
          <a:custGeom>
            <a:avLst/>
            <a:gdLst/>
            <a:ahLst/>
            <a:cxnLst/>
            <a:rect l="0" t="0" r="0" b="0"/>
            <a:pathLst>
              <a:path w="187413" h="214464">
                <a:moveTo>
                  <a:pt x="181102" y="214464"/>
                </a:moveTo>
                <a:cubicBezTo>
                  <a:pt x="180010" y="214464"/>
                  <a:pt x="178918" y="214185"/>
                  <a:pt x="177940" y="213626"/>
                </a:cubicBezTo>
                <a:lnTo>
                  <a:pt x="3163" y="112699"/>
                </a:lnTo>
                <a:cubicBezTo>
                  <a:pt x="1207" y="111569"/>
                  <a:pt x="0" y="109486"/>
                  <a:pt x="0" y="107238"/>
                </a:cubicBezTo>
                <a:cubicBezTo>
                  <a:pt x="0" y="104978"/>
                  <a:pt x="1207" y="102895"/>
                  <a:pt x="3163" y="101765"/>
                </a:cubicBezTo>
                <a:lnTo>
                  <a:pt x="177940" y="851"/>
                </a:lnTo>
                <a:cubicBezTo>
                  <a:pt x="178918" y="292"/>
                  <a:pt x="180010" y="0"/>
                  <a:pt x="181102" y="0"/>
                </a:cubicBezTo>
                <a:cubicBezTo>
                  <a:pt x="182194" y="0"/>
                  <a:pt x="183273" y="292"/>
                  <a:pt x="184264" y="851"/>
                </a:cubicBezTo>
                <a:cubicBezTo>
                  <a:pt x="186207" y="1981"/>
                  <a:pt x="187413" y="4064"/>
                  <a:pt x="187413" y="6312"/>
                </a:cubicBezTo>
                <a:lnTo>
                  <a:pt x="187413" y="208153"/>
                </a:lnTo>
                <a:cubicBezTo>
                  <a:pt x="187413" y="210413"/>
                  <a:pt x="186207" y="212496"/>
                  <a:pt x="184264" y="213626"/>
                </a:cubicBezTo>
                <a:cubicBezTo>
                  <a:pt x="183273" y="214185"/>
                  <a:pt x="182194" y="214464"/>
                  <a:pt x="181102" y="21446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75" y="2084492"/>
            <a:ext cx="225438" cy="252488"/>
          </a:xfrm>
          <a:prstGeom prst="rect">
            <a:avLst/>
          </a:prstGeom>
          <a:noFill/>
        </p:spPr>
      </p:pic>
      <p:sp>
        <p:nvSpPr>
          <p:cNvPr id="224" name="Freeform 224"/>
          <p:cNvSpPr/>
          <p:nvPr/>
        </p:nvSpPr>
        <p:spPr>
          <a:xfrm>
            <a:off x="9854435" y="3184986"/>
            <a:ext cx="187413" cy="214464"/>
          </a:xfrm>
          <a:custGeom>
            <a:avLst/>
            <a:gdLst/>
            <a:ahLst/>
            <a:cxnLst/>
            <a:rect l="0" t="0" r="0" b="0"/>
            <a:pathLst>
              <a:path w="187413" h="214464">
                <a:moveTo>
                  <a:pt x="6311" y="214464"/>
                </a:moveTo>
                <a:cubicBezTo>
                  <a:pt x="5219" y="214464"/>
                  <a:pt x="4127" y="214185"/>
                  <a:pt x="3149" y="213626"/>
                </a:cubicBezTo>
                <a:cubicBezTo>
                  <a:pt x="1206" y="212496"/>
                  <a:pt x="0" y="210413"/>
                  <a:pt x="0" y="208153"/>
                </a:cubicBezTo>
                <a:lnTo>
                  <a:pt x="0" y="6312"/>
                </a:lnTo>
                <a:cubicBezTo>
                  <a:pt x="0" y="4064"/>
                  <a:pt x="1206" y="1981"/>
                  <a:pt x="3149" y="851"/>
                </a:cubicBezTo>
                <a:cubicBezTo>
                  <a:pt x="4127" y="292"/>
                  <a:pt x="5219" y="0"/>
                  <a:pt x="6311" y="0"/>
                </a:cubicBezTo>
                <a:cubicBezTo>
                  <a:pt x="7403" y="0"/>
                  <a:pt x="8495" y="292"/>
                  <a:pt x="9473" y="851"/>
                </a:cubicBezTo>
                <a:lnTo>
                  <a:pt x="184263" y="101765"/>
                </a:lnTo>
                <a:cubicBezTo>
                  <a:pt x="186219" y="102895"/>
                  <a:pt x="187413" y="104978"/>
                  <a:pt x="187413" y="107238"/>
                </a:cubicBezTo>
                <a:cubicBezTo>
                  <a:pt x="187413" y="109486"/>
                  <a:pt x="186219" y="111569"/>
                  <a:pt x="184263" y="112699"/>
                </a:cubicBezTo>
                <a:lnTo>
                  <a:pt x="9473" y="213626"/>
                </a:lnTo>
                <a:cubicBezTo>
                  <a:pt x="8495" y="214185"/>
                  <a:pt x="7403" y="214464"/>
                  <a:pt x="6311" y="21446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" name="Picture 2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5429" y="3165977"/>
            <a:ext cx="225438" cy="252488"/>
          </a:xfrm>
          <a:prstGeom prst="rect">
            <a:avLst/>
          </a:prstGeom>
          <a:noFill/>
        </p:spPr>
      </p:pic>
      <p:sp>
        <p:nvSpPr>
          <p:cNvPr id="226" name="Freeform 226"/>
          <p:cNvSpPr/>
          <p:nvPr/>
        </p:nvSpPr>
        <p:spPr>
          <a:xfrm>
            <a:off x="7633735" y="3604320"/>
            <a:ext cx="2413469" cy="2413482"/>
          </a:xfrm>
          <a:custGeom>
            <a:avLst/>
            <a:gdLst/>
            <a:ahLst/>
            <a:cxnLst/>
            <a:rect l="0" t="0" r="0" b="0"/>
            <a:pathLst>
              <a:path w="2413469" h="2413482">
                <a:moveTo>
                  <a:pt x="2413469" y="1206741"/>
                </a:moveTo>
                <a:cubicBezTo>
                  <a:pt x="2413469" y="1873211"/>
                  <a:pt x="1873199" y="2413482"/>
                  <a:pt x="1206728" y="2413482"/>
                </a:cubicBezTo>
                <a:cubicBezTo>
                  <a:pt x="540270" y="2413482"/>
                  <a:pt x="0" y="1873211"/>
                  <a:pt x="0" y="1206741"/>
                </a:cubicBezTo>
                <a:cubicBezTo>
                  <a:pt x="0" y="540271"/>
                  <a:pt x="540270" y="0"/>
                  <a:pt x="1206728" y="0"/>
                </a:cubicBezTo>
                <a:cubicBezTo>
                  <a:pt x="1873199" y="0"/>
                  <a:pt x="2413469" y="540271"/>
                  <a:pt x="2413469" y="1206741"/>
                </a:cubicBezTo>
                <a:close/>
              </a:path>
            </a:pathLst>
          </a:custGeom>
          <a:noFill/>
          <a:ln w="12623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9802071" y="4576340"/>
            <a:ext cx="469455" cy="469442"/>
          </a:xfrm>
          <a:custGeom>
            <a:avLst/>
            <a:gdLst/>
            <a:ahLst/>
            <a:cxnLst/>
            <a:rect l="0" t="0" r="0" b="0"/>
            <a:pathLst>
              <a:path w="469455" h="469442">
                <a:moveTo>
                  <a:pt x="469455" y="234721"/>
                </a:moveTo>
                <a:cubicBezTo>
                  <a:pt x="469455" y="364349"/>
                  <a:pt x="364363" y="469442"/>
                  <a:pt x="234734" y="469442"/>
                </a:cubicBezTo>
                <a:cubicBezTo>
                  <a:pt x="105092" y="469442"/>
                  <a:pt x="0" y="364349"/>
                  <a:pt x="0" y="234721"/>
                </a:cubicBezTo>
                <a:cubicBezTo>
                  <a:pt x="0" y="105080"/>
                  <a:pt x="105092" y="0"/>
                  <a:pt x="234734" y="0"/>
                </a:cubicBezTo>
                <a:cubicBezTo>
                  <a:pt x="364363" y="0"/>
                  <a:pt x="469455" y="105080"/>
                  <a:pt x="469455" y="2347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7018" y="4666652"/>
            <a:ext cx="319560" cy="245216"/>
          </a:xfrm>
          <a:prstGeom prst="rect">
            <a:avLst/>
          </a:prstGeom>
          <a:noFill/>
        </p:spPr>
      </p:pic>
      <p:sp>
        <p:nvSpPr>
          <p:cNvPr id="229" name="Freeform 229"/>
          <p:cNvSpPr/>
          <p:nvPr/>
        </p:nvSpPr>
        <p:spPr>
          <a:xfrm>
            <a:off x="10120363" y="4766305"/>
            <a:ext cx="64451" cy="45250"/>
          </a:xfrm>
          <a:custGeom>
            <a:avLst/>
            <a:gdLst/>
            <a:ahLst/>
            <a:cxnLst/>
            <a:rect l="0" t="0" r="0" b="0"/>
            <a:pathLst>
              <a:path w="64451" h="45250">
                <a:moveTo>
                  <a:pt x="53314" y="1943"/>
                </a:moveTo>
                <a:lnTo>
                  <a:pt x="4051" y="32969"/>
                </a:lnTo>
                <a:cubicBezTo>
                  <a:pt x="940" y="34937"/>
                  <a:pt x="0" y="39039"/>
                  <a:pt x="1968" y="42151"/>
                </a:cubicBezTo>
                <a:cubicBezTo>
                  <a:pt x="3226" y="44157"/>
                  <a:pt x="5397" y="45250"/>
                  <a:pt x="7607" y="45250"/>
                </a:cubicBezTo>
                <a:cubicBezTo>
                  <a:pt x="8814" y="45250"/>
                  <a:pt x="10046" y="44932"/>
                  <a:pt x="11138" y="44233"/>
                </a:cubicBezTo>
                <a:lnTo>
                  <a:pt x="60400" y="13220"/>
                </a:lnTo>
                <a:cubicBezTo>
                  <a:pt x="63512" y="11252"/>
                  <a:pt x="64451" y="7137"/>
                  <a:pt x="62496" y="4038"/>
                </a:cubicBezTo>
                <a:cubicBezTo>
                  <a:pt x="60527" y="928"/>
                  <a:pt x="56425" y="0"/>
                  <a:pt x="53314" y="1943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9888777" y="4814014"/>
            <a:ext cx="172223" cy="75514"/>
          </a:xfrm>
          <a:custGeom>
            <a:avLst/>
            <a:gdLst/>
            <a:ahLst/>
            <a:cxnLst/>
            <a:rect l="0" t="0" r="0" b="0"/>
            <a:pathLst>
              <a:path w="172223" h="75514">
                <a:moveTo>
                  <a:pt x="161086" y="32207"/>
                </a:moveTo>
                <a:lnTo>
                  <a:pt x="115189" y="61099"/>
                </a:lnTo>
                <a:lnTo>
                  <a:pt x="10884" y="1804"/>
                </a:lnTo>
                <a:cubicBezTo>
                  <a:pt x="7696" y="0"/>
                  <a:pt x="3632" y="1118"/>
                  <a:pt x="1816" y="4318"/>
                </a:cubicBezTo>
                <a:cubicBezTo>
                  <a:pt x="0" y="7506"/>
                  <a:pt x="1117" y="11570"/>
                  <a:pt x="4305" y="13386"/>
                </a:cubicBezTo>
                <a:lnTo>
                  <a:pt x="112077" y="74650"/>
                </a:lnTo>
                <a:cubicBezTo>
                  <a:pt x="113106" y="75221"/>
                  <a:pt x="114236" y="75514"/>
                  <a:pt x="115367" y="75514"/>
                </a:cubicBezTo>
                <a:cubicBezTo>
                  <a:pt x="116598" y="75514"/>
                  <a:pt x="117830" y="75171"/>
                  <a:pt x="118910" y="74485"/>
                </a:cubicBezTo>
                <a:lnTo>
                  <a:pt x="168185" y="43471"/>
                </a:lnTo>
                <a:cubicBezTo>
                  <a:pt x="171284" y="41503"/>
                  <a:pt x="172223" y="37401"/>
                  <a:pt x="170268" y="34289"/>
                </a:cubicBezTo>
                <a:cubicBezTo>
                  <a:pt x="168299" y="31179"/>
                  <a:pt x="164197" y="30252"/>
                  <a:pt x="161086" y="32207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0120363" y="4792921"/>
            <a:ext cx="64451" cy="45262"/>
          </a:xfrm>
          <a:custGeom>
            <a:avLst/>
            <a:gdLst/>
            <a:ahLst/>
            <a:cxnLst/>
            <a:rect l="0" t="0" r="0" b="0"/>
            <a:pathLst>
              <a:path w="64451" h="45262">
                <a:moveTo>
                  <a:pt x="53314" y="1955"/>
                </a:moveTo>
                <a:lnTo>
                  <a:pt x="4051" y="32968"/>
                </a:lnTo>
                <a:cubicBezTo>
                  <a:pt x="940" y="34936"/>
                  <a:pt x="0" y="39039"/>
                  <a:pt x="1968" y="42150"/>
                </a:cubicBezTo>
                <a:cubicBezTo>
                  <a:pt x="3226" y="44157"/>
                  <a:pt x="5397" y="45262"/>
                  <a:pt x="7607" y="45262"/>
                </a:cubicBezTo>
                <a:cubicBezTo>
                  <a:pt x="8814" y="45262"/>
                  <a:pt x="10046" y="44931"/>
                  <a:pt x="11138" y="44233"/>
                </a:cubicBezTo>
                <a:lnTo>
                  <a:pt x="60400" y="13219"/>
                </a:lnTo>
                <a:cubicBezTo>
                  <a:pt x="63512" y="11251"/>
                  <a:pt x="64451" y="7149"/>
                  <a:pt x="62496" y="4037"/>
                </a:cubicBezTo>
                <a:cubicBezTo>
                  <a:pt x="60527" y="927"/>
                  <a:pt x="56425" y="0"/>
                  <a:pt x="53314" y="1955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9888777" y="4840629"/>
            <a:ext cx="172223" cy="75514"/>
          </a:xfrm>
          <a:custGeom>
            <a:avLst/>
            <a:gdLst/>
            <a:ahLst/>
            <a:cxnLst/>
            <a:rect l="0" t="0" r="0" b="0"/>
            <a:pathLst>
              <a:path w="172223" h="75514">
                <a:moveTo>
                  <a:pt x="161086" y="32207"/>
                </a:moveTo>
                <a:lnTo>
                  <a:pt x="115189" y="61099"/>
                </a:lnTo>
                <a:lnTo>
                  <a:pt x="10884" y="1816"/>
                </a:lnTo>
                <a:cubicBezTo>
                  <a:pt x="7696" y="0"/>
                  <a:pt x="3632" y="1118"/>
                  <a:pt x="1816" y="4318"/>
                </a:cubicBezTo>
                <a:cubicBezTo>
                  <a:pt x="0" y="7519"/>
                  <a:pt x="1117" y="11570"/>
                  <a:pt x="4305" y="13399"/>
                </a:cubicBezTo>
                <a:lnTo>
                  <a:pt x="112077" y="74650"/>
                </a:lnTo>
                <a:cubicBezTo>
                  <a:pt x="113106" y="75234"/>
                  <a:pt x="114236" y="75514"/>
                  <a:pt x="115367" y="75514"/>
                </a:cubicBezTo>
                <a:cubicBezTo>
                  <a:pt x="116598" y="75514"/>
                  <a:pt x="117830" y="75183"/>
                  <a:pt x="118910" y="74497"/>
                </a:cubicBezTo>
                <a:lnTo>
                  <a:pt x="168185" y="43471"/>
                </a:lnTo>
                <a:cubicBezTo>
                  <a:pt x="171284" y="41503"/>
                  <a:pt x="172223" y="37401"/>
                  <a:pt x="170268" y="34289"/>
                </a:cubicBezTo>
                <a:cubicBezTo>
                  <a:pt x="168299" y="31179"/>
                  <a:pt x="164197" y="30252"/>
                  <a:pt x="161086" y="32207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0120363" y="4819536"/>
            <a:ext cx="64451" cy="45262"/>
          </a:xfrm>
          <a:custGeom>
            <a:avLst/>
            <a:gdLst/>
            <a:ahLst/>
            <a:cxnLst/>
            <a:rect l="0" t="0" r="0" b="0"/>
            <a:pathLst>
              <a:path w="64451" h="45262">
                <a:moveTo>
                  <a:pt x="53314" y="1955"/>
                </a:moveTo>
                <a:lnTo>
                  <a:pt x="4051" y="32981"/>
                </a:lnTo>
                <a:cubicBezTo>
                  <a:pt x="940" y="34936"/>
                  <a:pt x="0" y="39051"/>
                  <a:pt x="1968" y="42163"/>
                </a:cubicBezTo>
                <a:cubicBezTo>
                  <a:pt x="3226" y="44169"/>
                  <a:pt x="5397" y="45262"/>
                  <a:pt x="7607" y="45262"/>
                </a:cubicBezTo>
                <a:cubicBezTo>
                  <a:pt x="8814" y="45262"/>
                  <a:pt x="10046" y="44944"/>
                  <a:pt x="11138" y="44245"/>
                </a:cubicBezTo>
                <a:lnTo>
                  <a:pt x="60400" y="13219"/>
                </a:lnTo>
                <a:cubicBezTo>
                  <a:pt x="63512" y="11264"/>
                  <a:pt x="64451" y="7149"/>
                  <a:pt x="62496" y="4037"/>
                </a:cubicBezTo>
                <a:cubicBezTo>
                  <a:pt x="60527" y="940"/>
                  <a:pt x="56425" y="0"/>
                  <a:pt x="53314" y="1955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9888777" y="4867258"/>
            <a:ext cx="172223" cy="75501"/>
          </a:xfrm>
          <a:custGeom>
            <a:avLst/>
            <a:gdLst/>
            <a:ahLst/>
            <a:cxnLst/>
            <a:rect l="0" t="0" r="0" b="0"/>
            <a:pathLst>
              <a:path w="172223" h="75501">
                <a:moveTo>
                  <a:pt x="161086" y="32194"/>
                </a:moveTo>
                <a:lnTo>
                  <a:pt x="115189" y="61099"/>
                </a:lnTo>
                <a:lnTo>
                  <a:pt x="10884" y="1803"/>
                </a:lnTo>
                <a:cubicBezTo>
                  <a:pt x="7696" y="0"/>
                  <a:pt x="3632" y="1118"/>
                  <a:pt x="1816" y="4305"/>
                </a:cubicBezTo>
                <a:cubicBezTo>
                  <a:pt x="0" y="7506"/>
                  <a:pt x="1117" y="11570"/>
                  <a:pt x="4305" y="13386"/>
                </a:cubicBezTo>
                <a:lnTo>
                  <a:pt x="112077" y="74637"/>
                </a:lnTo>
                <a:cubicBezTo>
                  <a:pt x="113106" y="75221"/>
                  <a:pt x="114236" y="75501"/>
                  <a:pt x="115367" y="75501"/>
                </a:cubicBezTo>
                <a:cubicBezTo>
                  <a:pt x="116598" y="75501"/>
                  <a:pt x="117830" y="75170"/>
                  <a:pt x="118910" y="74484"/>
                </a:cubicBezTo>
                <a:lnTo>
                  <a:pt x="168185" y="43471"/>
                </a:lnTo>
                <a:cubicBezTo>
                  <a:pt x="171284" y="41503"/>
                  <a:pt x="172223" y="37388"/>
                  <a:pt x="170268" y="34289"/>
                </a:cubicBezTo>
                <a:cubicBezTo>
                  <a:pt x="168299" y="31179"/>
                  <a:pt x="164197" y="30251"/>
                  <a:pt x="161086" y="32194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7416026" y="4576340"/>
            <a:ext cx="469455" cy="469442"/>
          </a:xfrm>
          <a:custGeom>
            <a:avLst/>
            <a:gdLst/>
            <a:ahLst/>
            <a:cxnLst/>
            <a:rect l="0" t="0" r="0" b="0"/>
            <a:pathLst>
              <a:path w="469455" h="469442">
                <a:moveTo>
                  <a:pt x="469455" y="234721"/>
                </a:moveTo>
                <a:cubicBezTo>
                  <a:pt x="469455" y="364349"/>
                  <a:pt x="364363" y="469442"/>
                  <a:pt x="234734" y="469442"/>
                </a:cubicBezTo>
                <a:cubicBezTo>
                  <a:pt x="105092" y="469442"/>
                  <a:pt x="0" y="364349"/>
                  <a:pt x="0" y="234721"/>
                </a:cubicBezTo>
                <a:cubicBezTo>
                  <a:pt x="0" y="105080"/>
                  <a:pt x="105092" y="0"/>
                  <a:pt x="234734" y="0"/>
                </a:cubicBezTo>
                <a:cubicBezTo>
                  <a:pt x="364363" y="0"/>
                  <a:pt x="469455" y="105080"/>
                  <a:pt x="469455" y="2347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7534350" y="4659092"/>
            <a:ext cx="228904" cy="303860"/>
          </a:xfrm>
          <a:custGeom>
            <a:avLst/>
            <a:gdLst/>
            <a:ahLst/>
            <a:cxnLst/>
            <a:rect l="0" t="0" r="0" b="0"/>
            <a:pathLst>
              <a:path w="228904" h="303860">
                <a:moveTo>
                  <a:pt x="223380" y="303860"/>
                </a:moveTo>
                <a:lnTo>
                  <a:pt x="5525" y="303860"/>
                </a:lnTo>
                <a:cubicBezTo>
                  <a:pt x="2464" y="303860"/>
                  <a:pt x="0" y="301384"/>
                  <a:pt x="0" y="298323"/>
                </a:cubicBezTo>
                <a:lnTo>
                  <a:pt x="0" y="5538"/>
                </a:lnTo>
                <a:cubicBezTo>
                  <a:pt x="0" y="2490"/>
                  <a:pt x="2464" y="0"/>
                  <a:pt x="5525" y="0"/>
                </a:cubicBezTo>
                <a:lnTo>
                  <a:pt x="173508" y="0"/>
                </a:lnTo>
                <a:cubicBezTo>
                  <a:pt x="174968" y="0"/>
                  <a:pt x="176378" y="597"/>
                  <a:pt x="177407" y="1626"/>
                </a:cubicBezTo>
                <a:lnTo>
                  <a:pt x="227278" y="51486"/>
                </a:lnTo>
                <a:cubicBezTo>
                  <a:pt x="228320" y="52515"/>
                  <a:pt x="228904" y="53924"/>
                  <a:pt x="228904" y="55398"/>
                </a:cubicBezTo>
                <a:lnTo>
                  <a:pt x="228904" y="125425"/>
                </a:lnTo>
                <a:cubicBezTo>
                  <a:pt x="228904" y="128473"/>
                  <a:pt x="226440" y="130950"/>
                  <a:pt x="223380" y="130950"/>
                </a:cubicBezTo>
                <a:cubicBezTo>
                  <a:pt x="220333" y="130950"/>
                  <a:pt x="217856" y="128473"/>
                  <a:pt x="217856" y="125425"/>
                </a:cubicBezTo>
                <a:lnTo>
                  <a:pt x="217856" y="57671"/>
                </a:lnTo>
                <a:lnTo>
                  <a:pt x="171234" y="11062"/>
                </a:lnTo>
                <a:lnTo>
                  <a:pt x="11049" y="11062"/>
                </a:lnTo>
                <a:lnTo>
                  <a:pt x="11049" y="292811"/>
                </a:lnTo>
                <a:lnTo>
                  <a:pt x="217856" y="292811"/>
                </a:lnTo>
                <a:lnTo>
                  <a:pt x="217856" y="179147"/>
                </a:lnTo>
                <a:cubicBezTo>
                  <a:pt x="217856" y="176073"/>
                  <a:pt x="220333" y="173609"/>
                  <a:pt x="223380" y="173609"/>
                </a:cubicBezTo>
                <a:cubicBezTo>
                  <a:pt x="226440" y="173609"/>
                  <a:pt x="228904" y="176073"/>
                  <a:pt x="228904" y="179147"/>
                </a:cubicBezTo>
                <a:lnTo>
                  <a:pt x="228904" y="298323"/>
                </a:lnTo>
                <a:cubicBezTo>
                  <a:pt x="228904" y="301384"/>
                  <a:pt x="226440" y="303860"/>
                  <a:pt x="223380" y="303860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7702333" y="4659093"/>
            <a:ext cx="60921" cy="60921"/>
          </a:xfrm>
          <a:custGeom>
            <a:avLst/>
            <a:gdLst/>
            <a:ahLst/>
            <a:cxnLst/>
            <a:rect l="0" t="0" r="0" b="0"/>
            <a:pathLst>
              <a:path w="60921" h="60921">
                <a:moveTo>
                  <a:pt x="55397" y="60921"/>
                </a:moveTo>
                <a:lnTo>
                  <a:pt x="5525" y="60921"/>
                </a:lnTo>
                <a:cubicBezTo>
                  <a:pt x="2477" y="60921"/>
                  <a:pt x="0" y="58445"/>
                  <a:pt x="0" y="55384"/>
                </a:cubicBezTo>
                <a:lnTo>
                  <a:pt x="0" y="5537"/>
                </a:lnTo>
                <a:cubicBezTo>
                  <a:pt x="0" y="2476"/>
                  <a:pt x="2477" y="0"/>
                  <a:pt x="5525" y="0"/>
                </a:cubicBezTo>
                <a:cubicBezTo>
                  <a:pt x="8585" y="0"/>
                  <a:pt x="11049" y="2476"/>
                  <a:pt x="11049" y="5537"/>
                </a:cubicBezTo>
                <a:lnTo>
                  <a:pt x="11049" y="49860"/>
                </a:lnTo>
                <a:lnTo>
                  <a:pt x="55397" y="49860"/>
                </a:lnTo>
                <a:cubicBezTo>
                  <a:pt x="58457" y="49860"/>
                  <a:pt x="60921" y="52336"/>
                  <a:pt x="60921" y="55384"/>
                </a:cubicBezTo>
                <a:cubicBezTo>
                  <a:pt x="60921" y="58445"/>
                  <a:pt x="58457" y="60921"/>
                  <a:pt x="55397" y="6092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7558387" y="4690660"/>
            <a:ext cx="109308" cy="11061"/>
          </a:xfrm>
          <a:custGeom>
            <a:avLst/>
            <a:gdLst/>
            <a:ahLst/>
            <a:cxnLst/>
            <a:rect l="0" t="0" r="0" b="0"/>
            <a:pathLst>
              <a:path w="109308" h="11061">
                <a:moveTo>
                  <a:pt x="103784" y="11061"/>
                </a:moveTo>
                <a:lnTo>
                  <a:pt x="5525" y="11061"/>
                </a:lnTo>
                <a:cubicBezTo>
                  <a:pt x="2464" y="11061"/>
                  <a:pt x="0" y="8585"/>
                  <a:pt x="0" y="5524"/>
                </a:cubicBezTo>
                <a:cubicBezTo>
                  <a:pt x="0" y="2476"/>
                  <a:pt x="2464" y="0"/>
                  <a:pt x="5525" y="0"/>
                </a:cubicBezTo>
                <a:lnTo>
                  <a:pt x="103784" y="0"/>
                </a:lnTo>
                <a:cubicBezTo>
                  <a:pt x="106831" y="0"/>
                  <a:pt x="109308" y="2476"/>
                  <a:pt x="109308" y="5524"/>
                </a:cubicBezTo>
                <a:cubicBezTo>
                  <a:pt x="109308" y="8585"/>
                  <a:pt x="106831" y="11061"/>
                  <a:pt x="103784" y="1106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7558378" y="4728934"/>
            <a:ext cx="167614" cy="11049"/>
          </a:xfrm>
          <a:custGeom>
            <a:avLst/>
            <a:gdLst/>
            <a:ahLst/>
            <a:cxnLst/>
            <a:rect l="0" t="0" r="0" b="0"/>
            <a:pathLst>
              <a:path w="167614" h="11049">
                <a:moveTo>
                  <a:pt x="162090" y="11049"/>
                </a:moveTo>
                <a:lnTo>
                  <a:pt x="5538" y="11049"/>
                </a:lnTo>
                <a:cubicBezTo>
                  <a:pt x="2477" y="11049"/>
                  <a:pt x="0" y="8573"/>
                  <a:pt x="0" y="5512"/>
                </a:cubicBezTo>
                <a:cubicBezTo>
                  <a:pt x="0" y="2464"/>
                  <a:pt x="2477" y="0"/>
                  <a:pt x="5538" y="0"/>
                </a:cubicBezTo>
                <a:lnTo>
                  <a:pt x="162090" y="0"/>
                </a:lnTo>
                <a:cubicBezTo>
                  <a:pt x="165137" y="0"/>
                  <a:pt x="167614" y="2464"/>
                  <a:pt x="167614" y="5512"/>
                </a:cubicBezTo>
                <a:cubicBezTo>
                  <a:pt x="167614" y="8573"/>
                  <a:pt x="165137" y="11049"/>
                  <a:pt x="162090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7558378" y="4767183"/>
            <a:ext cx="167614" cy="11049"/>
          </a:xfrm>
          <a:custGeom>
            <a:avLst/>
            <a:gdLst/>
            <a:ahLst/>
            <a:cxnLst/>
            <a:rect l="0" t="0" r="0" b="0"/>
            <a:pathLst>
              <a:path w="167614" h="11049">
                <a:moveTo>
                  <a:pt x="162090" y="11049"/>
                </a:moveTo>
                <a:lnTo>
                  <a:pt x="5538" y="11049"/>
                </a:lnTo>
                <a:cubicBezTo>
                  <a:pt x="2477" y="11049"/>
                  <a:pt x="0" y="8586"/>
                  <a:pt x="0" y="5525"/>
                </a:cubicBezTo>
                <a:cubicBezTo>
                  <a:pt x="0" y="2464"/>
                  <a:pt x="2477" y="0"/>
                  <a:pt x="5538" y="0"/>
                </a:cubicBezTo>
                <a:lnTo>
                  <a:pt x="162090" y="0"/>
                </a:lnTo>
                <a:cubicBezTo>
                  <a:pt x="165137" y="0"/>
                  <a:pt x="167614" y="2464"/>
                  <a:pt x="167614" y="5525"/>
                </a:cubicBezTo>
                <a:cubicBezTo>
                  <a:pt x="167614" y="8586"/>
                  <a:pt x="165137" y="11049"/>
                  <a:pt x="162090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7558379" y="4805444"/>
            <a:ext cx="157263" cy="11061"/>
          </a:xfrm>
          <a:custGeom>
            <a:avLst/>
            <a:gdLst/>
            <a:ahLst/>
            <a:cxnLst/>
            <a:rect l="0" t="0" r="0" b="0"/>
            <a:pathLst>
              <a:path w="157263" h="11061">
                <a:moveTo>
                  <a:pt x="151739" y="11061"/>
                </a:moveTo>
                <a:lnTo>
                  <a:pt x="5537" y="11061"/>
                </a:lnTo>
                <a:cubicBezTo>
                  <a:pt x="2476" y="11061"/>
                  <a:pt x="0" y="8585"/>
                  <a:pt x="0" y="5524"/>
                </a:cubicBezTo>
                <a:cubicBezTo>
                  <a:pt x="0" y="2476"/>
                  <a:pt x="2476" y="0"/>
                  <a:pt x="5537" y="0"/>
                </a:cubicBezTo>
                <a:lnTo>
                  <a:pt x="151739" y="0"/>
                </a:lnTo>
                <a:cubicBezTo>
                  <a:pt x="154786" y="0"/>
                  <a:pt x="157263" y="2476"/>
                  <a:pt x="157263" y="5524"/>
                </a:cubicBezTo>
                <a:cubicBezTo>
                  <a:pt x="157263" y="8585"/>
                  <a:pt x="154786" y="11061"/>
                  <a:pt x="151739" y="1106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7558385" y="4843705"/>
            <a:ext cx="126822" cy="11061"/>
          </a:xfrm>
          <a:custGeom>
            <a:avLst/>
            <a:gdLst/>
            <a:ahLst/>
            <a:cxnLst/>
            <a:rect l="0" t="0" r="0" b="0"/>
            <a:pathLst>
              <a:path w="126822" h="11061">
                <a:moveTo>
                  <a:pt x="121285" y="11061"/>
                </a:moveTo>
                <a:lnTo>
                  <a:pt x="5525" y="11061"/>
                </a:lnTo>
                <a:cubicBezTo>
                  <a:pt x="2477" y="11061"/>
                  <a:pt x="0" y="8585"/>
                  <a:pt x="0" y="5524"/>
                </a:cubicBezTo>
                <a:cubicBezTo>
                  <a:pt x="0" y="2476"/>
                  <a:pt x="2477" y="0"/>
                  <a:pt x="5525" y="0"/>
                </a:cubicBezTo>
                <a:lnTo>
                  <a:pt x="121285" y="0"/>
                </a:lnTo>
                <a:cubicBezTo>
                  <a:pt x="124345" y="0"/>
                  <a:pt x="126822" y="2476"/>
                  <a:pt x="126822" y="5524"/>
                </a:cubicBezTo>
                <a:cubicBezTo>
                  <a:pt x="126822" y="8585"/>
                  <a:pt x="124345" y="11061"/>
                  <a:pt x="121285" y="1106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558380" y="4881967"/>
            <a:ext cx="106933" cy="11049"/>
          </a:xfrm>
          <a:custGeom>
            <a:avLst/>
            <a:gdLst/>
            <a:ahLst/>
            <a:cxnLst/>
            <a:rect l="0" t="0" r="0" b="0"/>
            <a:pathLst>
              <a:path w="106933" h="11049">
                <a:moveTo>
                  <a:pt x="101396" y="11049"/>
                </a:moveTo>
                <a:lnTo>
                  <a:pt x="5537" y="11049"/>
                </a:lnTo>
                <a:cubicBezTo>
                  <a:pt x="2476" y="11049"/>
                  <a:pt x="0" y="8586"/>
                  <a:pt x="0" y="5512"/>
                </a:cubicBezTo>
                <a:cubicBezTo>
                  <a:pt x="0" y="2464"/>
                  <a:pt x="2476" y="0"/>
                  <a:pt x="5537" y="0"/>
                </a:cubicBezTo>
                <a:lnTo>
                  <a:pt x="101396" y="0"/>
                </a:lnTo>
                <a:cubicBezTo>
                  <a:pt x="104456" y="0"/>
                  <a:pt x="106933" y="2464"/>
                  <a:pt x="106933" y="5512"/>
                </a:cubicBezTo>
                <a:cubicBezTo>
                  <a:pt x="106933" y="8586"/>
                  <a:pt x="104456" y="11049"/>
                  <a:pt x="101396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7558378" y="4920228"/>
            <a:ext cx="167614" cy="11049"/>
          </a:xfrm>
          <a:custGeom>
            <a:avLst/>
            <a:gdLst/>
            <a:ahLst/>
            <a:cxnLst/>
            <a:rect l="0" t="0" r="0" b="0"/>
            <a:pathLst>
              <a:path w="167614" h="11049">
                <a:moveTo>
                  <a:pt x="162090" y="11049"/>
                </a:moveTo>
                <a:lnTo>
                  <a:pt x="5538" y="11049"/>
                </a:lnTo>
                <a:cubicBezTo>
                  <a:pt x="2477" y="11049"/>
                  <a:pt x="0" y="8586"/>
                  <a:pt x="0" y="5525"/>
                </a:cubicBezTo>
                <a:cubicBezTo>
                  <a:pt x="0" y="2464"/>
                  <a:pt x="2477" y="0"/>
                  <a:pt x="5538" y="0"/>
                </a:cubicBezTo>
                <a:lnTo>
                  <a:pt x="162090" y="0"/>
                </a:lnTo>
                <a:cubicBezTo>
                  <a:pt x="165137" y="0"/>
                  <a:pt x="167614" y="2464"/>
                  <a:pt x="167614" y="5525"/>
                </a:cubicBezTo>
                <a:cubicBezTo>
                  <a:pt x="167614" y="8586"/>
                  <a:pt x="165137" y="11049"/>
                  <a:pt x="162090" y="11049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3630" y="4702463"/>
            <a:ext cx="188200" cy="224331"/>
          </a:xfrm>
          <a:prstGeom prst="rect">
            <a:avLst/>
          </a:prstGeom>
          <a:noFill/>
        </p:spPr>
      </p:pic>
      <p:sp>
        <p:nvSpPr>
          <p:cNvPr id="246" name="Freeform 246"/>
          <p:cNvSpPr/>
          <p:nvPr/>
        </p:nvSpPr>
        <p:spPr>
          <a:xfrm>
            <a:off x="7786414" y="4734485"/>
            <a:ext cx="37642" cy="31381"/>
          </a:xfrm>
          <a:custGeom>
            <a:avLst/>
            <a:gdLst/>
            <a:ahLst/>
            <a:cxnLst/>
            <a:rect l="0" t="0" r="0" b="0"/>
            <a:pathLst>
              <a:path w="37642" h="31381">
                <a:moveTo>
                  <a:pt x="31407" y="31381"/>
                </a:moveTo>
                <a:cubicBezTo>
                  <a:pt x="30214" y="31381"/>
                  <a:pt x="29020" y="31001"/>
                  <a:pt x="28004" y="30213"/>
                </a:cubicBezTo>
                <a:lnTo>
                  <a:pt x="2832" y="10566"/>
                </a:lnTo>
                <a:cubicBezTo>
                  <a:pt x="432" y="8687"/>
                  <a:pt x="0" y="5220"/>
                  <a:pt x="1880" y="2819"/>
                </a:cubicBezTo>
                <a:cubicBezTo>
                  <a:pt x="3772" y="406"/>
                  <a:pt x="7239" y="0"/>
                  <a:pt x="9627" y="1854"/>
                </a:cubicBezTo>
                <a:lnTo>
                  <a:pt x="34810" y="21501"/>
                </a:lnTo>
                <a:cubicBezTo>
                  <a:pt x="37210" y="23381"/>
                  <a:pt x="37642" y="26848"/>
                  <a:pt x="35763" y="29248"/>
                </a:cubicBezTo>
                <a:cubicBezTo>
                  <a:pt x="34670" y="30645"/>
                  <a:pt x="33045" y="31381"/>
                  <a:pt x="31407" y="31381"/>
                </a:cubicBezTo>
              </a:path>
            </a:pathLst>
          </a:custGeom>
          <a:solidFill>
            <a:srgbClr val="76B948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639088" y="4163084"/>
            <a:ext cx="187413" cy="214464"/>
          </a:xfrm>
          <a:custGeom>
            <a:avLst/>
            <a:gdLst/>
            <a:ahLst/>
            <a:cxnLst/>
            <a:rect l="0" t="0" r="0" b="0"/>
            <a:pathLst>
              <a:path w="187413" h="214464">
                <a:moveTo>
                  <a:pt x="181102" y="214464"/>
                </a:moveTo>
                <a:cubicBezTo>
                  <a:pt x="180010" y="214464"/>
                  <a:pt x="178918" y="214185"/>
                  <a:pt x="177940" y="213626"/>
                </a:cubicBezTo>
                <a:lnTo>
                  <a:pt x="3163" y="112699"/>
                </a:lnTo>
                <a:cubicBezTo>
                  <a:pt x="1207" y="111569"/>
                  <a:pt x="0" y="109486"/>
                  <a:pt x="0" y="107238"/>
                </a:cubicBezTo>
                <a:cubicBezTo>
                  <a:pt x="0" y="104978"/>
                  <a:pt x="1207" y="102895"/>
                  <a:pt x="3163" y="101765"/>
                </a:cubicBezTo>
                <a:lnTo>
                  <a:pt x="177940" y="851"/>
                </a:lnTo>
                <a:cubicBezTo>
                  <a:pt x="178918" y="292"/>
                  <a:pt x="180010" y="0"/>
                  <a:pt x="181102" y="0"/>
                </a:cubicBezTo>
                <a:cubicBezTo>
                  <a:pt x="182194" y="0"/>
                  <a:pt x="183273" y="292"/>
                  <a:pt x="184264" y="851"/>
                </a:cubicBezTo>
                <a:cubicBezTo>
                  <a:pt x="186207" y="1981"/>
                  <a:pt x="187413" y="4064"/>
                  <a:pt x="187413" y="6312"/>
                </a:cubicBezTo>
                <a:lnTo>
                  <a:pt x="187413" y="208153"/>
                </a:lnTo>
                <a:cubicBezTo>
                  <a:pt x="187413" y="210413"/>
                  <a:pt x="186207" y="212496"/>
                  <a:pt x="184264" y="213626"/>
                </a:cubicBezTo>
                <a:cubicBezTo>
                  <a:pt x="183273" y="214185"/>
                  <a:pt x="182194" y="214464"/>
                  <a:pt x="181102" y="21446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75" y="4144075"/>
            <a:ext cx="225438" cy="252488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>
            <a:off x="9854435" y="5244570"/>
            <a:ext cx="187413" cy="214452"/>
          </a:xfrm>
          <a:custGeom>
            <a:avLst/>
            <a:gdLst/>
            <a:ahLst/>
            <a:cxnLst/>
            <a:rect l="0" t="0" r="0" b="0"/>
            <a:pathLst>
              <a:path w="187413" h="214452">
                <a:moveTo>
                  <a:pt x="6311" y="214452"/>
                </a:moveTo>
                <a:cubicBezTo>
                  <a:pt x="5219" y="214452"/>
                  <a:pt x="4127" y="214173"/>
                  <a:pt x="3149" y="213614"/>
                </a:cubicBezTo>
                <a:cubicBezTo>
                  <a:pt x="1206" y="212484"/>
                  <a:pt x="0" y="210401"/>
                  <a:pt x="0" y="208141"/>
                </a:cubicBezTo>
                <a:lnTo>
                  <a:pt x="0" y="6312"/>
                </a:lnTo>
                <a:cubicBezTo>
                  <a:pt x="0" y="4064"/>
                  <a:pt x="1206" y="1982"/>
                  <a:pt x="3149" y="851"/>
                </a:cubicBezTo>
                <a:cubicBezTo>
                  <a:pt x="4127" y="292"/>
                  <a:pt x="5219" y="0"/>
                  <a:pt x="6311" y="0"/>
                </a:cubicBezTo>
                <a:cubicBezTo>
                  <a:pt x="7403" y="0"/>
                  <a:pt x="8495" y="292"/>
                  <a:pt x="9473" y="851"/>
                </a:cubicBezTo>
                <a:lnTo>
                  <a:pt x="184263" y="101765"/>
                </a:lnTo>
                <a:cubicBezTo>
                  <a:pt x="186219" y="102896"/>
                  <a:pt x="187413" y="104979"/>
                  <a:pt x="187413" y="107239"/>
                </a:cubicBezTo>
                <a:cubicBezTo>
                  <a:pt x="187413" y="109487"/>
                  <a:pt x="186219" y="111570"/>
                  <a:pt x="184263" y="112700"/>
                </a:cubicBezTo>
                <a:lnTo>
                  <a:pt x="9473" y="213614"/>
                </a:lnTo>
                <a:cubicBezTo>
                  <a:pt x="8482" y="214173"/>
                  <a:pt x="7403" y="214452"/>
                  <a:pt x="6311" y="21445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5429" y="5225560"/>
            <a:ext cx="225438" cy="252476"/>
          </a:xfrm>
          <a:prstGeom prst="rect">
            <a:avLst/>
          </a:prstGeom>
          <a:noFill/>
        </p:spPr>
      </p:pic>
      <p:sp>
        <p:nvSpPr>
          <p:cNvPr id="251" name="Freeform 251"/>
          <p:cNvSpPr/>
          <p:nvPr/>
        </p:nvSpPr>
        <p:spPr>
          <a:xfrm>
            <a:off x="7954618" y="835837"/>
            <a:ext cx="1771700" cy="1771700"/>
          </a:xfrm>
          <a:custGeom>
            <a:avLst/>
            <a:gdLst/>
            <a:ahLst/>
            <a:cxnLst/>
            <a:rect l="0" t="0" r="0" b="0"/>
            <a:pathLst>
              <a:path w="1771700" h="1771700">
                <a:moveTo>
                  <a:pt x="1771700" y="885850"/>
                </a:moveTo>
                <a:cubicBezTo>
                  <a:pt x="1771700" y="1375079"/>
                  <a:pt x="1375092" y="1771700"/>
                  <a:pt x="885850" y="1771700"/>
                </a:cubicBezTo>
                <a:cubicBezTo>
                  <a:pt x="396608" y="1771700"/>
                  <a:pt x="0" y="1375079"/>
                  <a:pt x="0" y="885850"/>
                </a:cubicBezTo>
                <a:cubicBezTo>
                  <a:pt x="0" y="396621"/>
                  <a:pt x="396608" y="0"/>
                  <a:pt x="885850" y="0"/>
                </a:cubicBezTo>
                <a:cubicBezTo>
                  <a:pt x="1375092" y="0"/>
                  <a:pt x="1771700" y="396621"/>
                  <a:pt x="1771700" y="8858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7954618" y="2895419"/>
            <a:ext cx="1771700" cy="1771700"/>
          </a:xfrm>
          <a:custGeom>
            <a:avLst/>
            <a:gdLst/>
            <a:ahLst/>
            <a:cxnLst/>
            <a:rect l="0" t="0" r="0" b="0"/>
            <a:pathLst>
              <a:path w="1771700" h="1771700">
                <a:moveTo>
                  <a:pt x="1771700" y="885850"/>
                </a:moveTo>
                <a:cubicBezTo>
                  <a:pt x="1771700" y="1375079"/>
                  <a:pt x="1375092" y="1771700"/>
                  <a:pt x="885850" y="1771700"/>
                </a:cubicBezTo>
                <a:cubicBezTo>
                  <a:pt x="396608" y="1771700"/>
                  <a:pt x="0" y="1375079"/>
                  <a:pt x="0" y="885850"/>
                </a:cubicBezTo>
                <a:cubicBezTo>
                  <a:pt x="0" y="396608"/>
                  <a:pt x="396608" y="0"/>
                  <a:pt x="885850" y="0"/>
                </a:cubicBezTo>
                <a:cubicBezTo>
                  <a:pt x="1375092" y="0"/>
                  <a:pt x="1771700" y="396608"/>
                  <a:pt x="1771700" y="8858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7954618" y="4923231"/>
            <a:ext cx="1771700" cy="1771700"/>
          </a:xfrm>
          <a:custGeom>
            <a:avLst/>
            <a:gdLst/>
            <a:ahLst/>
            <a:cxnLst/>
            <a:rect l="0" t="0" r="0" b="0"/>
            <a:pathLst>
              <a:path w="1771700" h="1771700">
                <a:moveTo>
                  <a:pt x="1771700" y="885850"/>
                </a:moveTo>
                <a:cubicBezTo>
                  <a:pt x="1771700" y="1375079"/>
                  <a:pt x="1375092" y="1771700"/>
                  <a:pt x="885850" y="1771700"/>
                </a:cubicBezTo>
                <a:cubicBezTo>
                  <a:pt x="396608" y="1771700"/>
                  <a:pt x="0" y="1375079"/>
                  <a:pt x="0" y="885850"/>
                </a:cubicBezTo>
                <a:cubicBezTo>
                  <a:pt x="0" y="396608"/>
                  <a:pt x="396608" y="0"/>
                  <a:pt x="885850" y="0"/>
                </a:cubicBezTo>
                <a:cubicBezTo>
                  <a:pt x="1375092" y="0"/>
                  <a:pt x="1771700" y="396608"/>
                  <a:pt x="1771700" y="8858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6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" name="Picture 25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8466" y="5306897"/>
            <a:ext cx="481292" cy="481291"/>
          </a:xfrm>
          <a:prstGeom prst="rect">
            <a:avLst/>
          </a:prstGeom>
          <a:noFill/>
        </p:spPr>
      </p:pic>
      <p:pic>
        <p:nvPicPr>
          <p:cNvPr id="255" name="Picture 25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9434" y="3212536"/>
            <a:ext cx="481972" cy="491270"/>
          </a:xfrm>
          <a:prstGeom prst="rect">
            <a:avLst/>
          </a:prstGeom>
          <a:noFill/>
        </p:spPr>
      </p:pic>
      <p:sp>
        <p:nvSpPr>
          <p:cNvPr id="256" name="Freeform 256"/>
          <p:cNvSpPr/>
          <p:nvPr/>
        </p:nvSpPr>
        <p:spPr>
          <a:xfrm>
            <a:off x="8249105" y="1593012"/>
            <a:ext cx="247915" cy="317766"/>
          </a:xfrm>
          <a:custGeom>
            <a:avLst/>
            <a:gdLst/>
            <a:ahLst/>
            <a:cxnLst/>
            <a:rect l="0" t="0" r="0" b="0"/>
            <a:pathLst>
              <a:path w="247915" h="317766">
                <a:moveTo>
                  <a:pt x="128066" y="0"/>
                </a:moveTo>
                <a:lnTo>
                  <a:pt x="128066" y="273850"/>
                </a:lnTo>
                <a:lnTo>
                  <a:pt x="0" y="229933"/>
                </a:lnTo>
                <a:lnTo>
                  <a:pt x="0" y="317766"/>
                </a:lnTo>
                <a:lnTo>
                  <a:pt x="247915" y="232752"/>
                </a:lnTo>
                <a:lnTo>
                  <a:pt x="247915" y="48272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8127464" y="1491374"/>
            <a:ext cx="249707" cy="331571"/>
          </a:xfrm>
          <a:custGeom>
            <a:avLst/>
            <a:gdLst/>
            <a:ahLst/>
            <a:cxnLst/>
            <a:rect l="0" t="0" r="0" b="0"/>
            <a:pathLst>
              <a:path w="249707" h="331571">
                <a:moveTo>
                  <a:pt x="249707" y="101638"/>
                </a:moveTo>
                <a:lnTo>
                  <a:pt x="249707" y="0"/>
                </a:lnTo>
                <a:lnTo>
                  <a:pt x="0" y="97562"/>
                </a:lnTo>
                <a:lnTo>
                  <a:pt x="0" y="289864"/>
                </a:lnTo>
                <a:lnTo>
                  <a:pt x="121641" y="331571"/>
                </a:lnTo>
                <a:lnTo>
                  <a:pt x="121641" y="50051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8249105" y="1541425"/>
            <a:ext cx="128066" cy="325437"/>
          </a:xfrm>
          <a:custGeom>
            <a:avLst/>
            <a:gdLst/>
            <a:ahLst/>
            <a:cxnLst/>
            <a:rect l="0" t="0" r="0" b="0"/>
            <a:pathLst>
              <a:path w="128066" h="325437">
                <a:moveTo>
                  <a:pt x="128066" y="51587"/>
                </a:moveTo>
                <a:lnTo>
                  <a:pt x="0" y="0"/>
                </a:lnTo>
                <a:lnTo>
                  <a:pt x="0" y="281520"/>
                </a:lnTo>
                <a:lnTo>
                  <a:pt x="128066" y="32543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" name="Picture 25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6187" y="1628370"/>
            <a:ext cx="350012" cy="216635"/>
          </a:xfrm>
          <a:prstGeom prst="rect">
            <a:avLst/>
          </a:prstGeom>
          <a:noFill/>
        </p:spPr>
      </p:pic>
      <p:sp>
        <p:nvSpPr>
          <p:cNvPr id="260" name="Freeform 260"/>
          <p:cNvSpPr/>
          <p:nvPr/>
        </p:nvSpPr>
        <p:spPr>
          <a:xfrm>
            <a:off x="8970685" y="1699725"/>
            <a:ext cx="138188" cy="121589"/>
          </a:xfrm>
          <a:custGeom>
            <a:avLst/>
            <a:gdLst/>
            <a:ahLst/>
            <a:cxnLst/>
            <a:rect l="0" t="0" r="0" b="0"/>
            <a:pathLst>
              <a:path w="138188" h="121589">
                <a:moveTo>
                  <a:pt x="15138" y="121589"/>
                </a:moveTo>
                <a:lnTo>
                  <a:pt x="15138" y="25222"/>
                </a:lnTo>
                <a:cubicBezTo>
                  <a:pt x="15138" y="21615"/>
                  <a:pt x="13449" y="19939"/>
                  <a:pt x="9855" y="19939"/>
                </a:cubicBezTo>
                <a:lnTo>
                  <a:pt x="0" y="19939"/>
                </a:lnTo>
                <a:lnTo>
                  <a:pt x="0" y="0"/>
                </a:lnTo>
                <a:lnTo>
                  <a:pt x="23075" y="0"/>
                </a:lnTo>
                <a:cubicBezTo>
                  <a:pt x="33883" y="0"/>
                  <a:pt x="38442" y="4546"/>
                  <a:pt x="38442" y="15379"/>
                </a:cubicBezTo>
                <a:lnTo>
                  <a:pt x="38442" y="49733"/>
                </a:lnTo>
                <a:lnTo>
                  <a:pt x="99973" y="49733"/>
                </a:lnTo>
                <a:lnTo>
                  <a:pt x="99973" y="0"/>
                </a:lnTo>
                <a:lnTo>
                  <a:pt x="123291" y="0"/>
                </a:lnTo>
                <a:lnTo>
                  <a:pt x="123291" y="96367"/>
                </a:lnTo>
                <a:cubicBezTo>
                  <a:pt x="123291" y="99974"/>
                  <a:pt x="124967" y="101650"/>
                  <a:pt x="128574" y="101650"/>
                </a:cubicBezTo>
                <a:lnTo>
                  <a:pt x="138188" y="101650"/>
                </a:lnTo>
                <a:lnTo>
                  <a:pt x="138188" y="121589"/>
                </a:lnTo>
                <a:lnTo>
                  <a:pt x="115353" y="121589"/>
                </a:lnTo>
                <a:cubicBezTo>
                  <a:pt x="104545" y="121589"/>
                  <a:pt x="99973" y="117030"/>
                  <a:pt x="99973" y="106210"/>
                </a:cubicBezTo>
                <a:lnTo>
                  <a:pt x="99973" y="69202"/>
                </a:lnTo>
                <a:lnTo>
                  <a:pt x="38442" y="69202"/>
                </a:lnTo>
                <a:lnTo>
                  <a:pt x="38442" y="121589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26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4131" y="1687023"/>
            <a:ext cx="161658" cy="175843"/>
          </a:xfrm>
          <a:prstGeom prst="rect">
            <a:avLst/>
          </a:prstGeom>
          <a:noFill/>
        </p:spPr>
      </p:pic>
      <p:sp>
        <p:nvSpPr>
          <p:cNvPr id="262" name="Freeform 262"/>
          <p:cNvSpPr/>
          <p:nvPr/>
        </p:nvSpPr>
        <p:spPr>
          <a:xfrm>
            <a:off x="9328841" y="1651650"/>
            <a:ext cx="121843" cy="169658"/>
          </a:xfrm>
          <a:custGeom>
            <a:avLst/>
            <a:gdLst/>
            <a:ahLst/>
            <a:cxnLst/>
            <a:rect l="0" t="0" r="0" b="0"/>
            <a:pathLst>
              <a:path w="121843" h="169658">
                <a:moveTo>
                  <a:pt x="15621" y="20662"/>
                </a:moveTo>
                <a:lnTo>
                  <a:pt x="0" y="20662"/>
                </a:lnTo>
                <a:lnTo>
                  <a:pt x="0" y="0"/>
                </a:lnTo>
                <a:lnTo>
                  <a:pt x="99974" y="0"/>
                </a:lnTo>
                <a:cubicBezTo>
                  <a:pt x="110782" y="0"/>
                  <a:pt x="115354" y="4559"/>
                  <a:pt x="115354" y="15379"/>
                </a:cubicBezTo>
                <a:lnTo>
                  <a:pt x="115354" y="36778"/>
                </a:lnTo>
                <a:lnTo>
                  <a:pt x="93243" y="36778"/>
                </a:lnTo>
                <a:lnTo>
                  <a:pt x="93243" y="25945"/>
                </a:lnTo>
                <a:cubicBezTo>
                  <a:pt x="93243" y="22351"/>
                  <a:pt x="91554" y="20662"/>
                  <a:pt x="87960" y="20662"/>
                </a:cubicBezTo>
                <a:lnTo>
                  <a:pt x="39649" y="20662"/>
                </a:lnTo>
                <a:lnTo>
                  <a:pt x="39649" y="73786"/>
                </a:lnTo>
                <a:lnTo>
                  <a:pt x="99237" y="73786"/>
                </a:lnTo>
                <a:lnTo>
                  <a:pt x="99237" y="94448"/>
                </a:lnTo>
                <a:lnTo>
                  <a:pt x="39649" y="94448"/>
                </a:lnTo>
                <a:lnTo>
                  <a:pt x="39649" y="143712"/>
                </a:lnTo>
                <a:cubicBezTo>
                  <a:pt x="39649" y="147319"/>
                  <a:pt x="41325" y="148995"/>
                  <a:pt x="44932" y="148995"/>
                </a:cubicBezTo>
                <a:lnTo>
                  <a:pt x="94691" y="148995"/>
                </a:lnTo>
                <a:cubicBezTo>
                  <a:pt x="98285" y="148995"/>
                  <a:pt x="99974" y="147319"/>
                  <a:pt x="99974" y="143712"/>
                </a:cubicBezTo>
                <a:lnTo>
                  <a:pt x="99974" y="132904"/>
                </a:lnTo>
                <a:lnTo>
                  <a:pt x="121843" y="132904"/>
                </a:lnTo>
                <a:lnTo>
                  <a:pt x="121843" y="154278"/>
                </a:lnTo>
                <a:cubicBezTo>
                  <a:pt x="121843" y="165099"/>
                  <a:pt x="117271" y="169658"/>
                  <a:pt x="106464" y="169658"/>
                </a:cubicBezTo>
                <a:lnTo>
                  <a:pt x="31229" y="169658"/>
                </a:lnTo>
                <a:cubicBezTo>
                  <a:pt x="20421" y="169658"/>
                  <a:pt x="15621" y="165099"/>
                  <a:pt x="15621" y="154278"/>
                </a:cubicBez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466086" y="1651650"/>
            <a:ext cx="121843" cy="169658"/>
          </a:xfrm>
          <a:custGeom>
            <a:avLst/>
            <a:gdLst/>
            <a:ahLst/>
            <a:cxnLst/>
            <a:rect l="0" t="0" r="0" b="0"/>
            <a:pathLst>
              <a:path w="121843" h="169658">
                <a:moveTo>
                  <a:pt x="15621" y="20662"/>
                </a:moveTo>
                <a:lnTo>
                  <a:pt x="0" y="20662"/>
                </a:lnTo>
                <a:lnTo>
                  <a:pt x="0" y="0"/>
                </a:lnTo>
                <a:lnTo>
                  <a:pt x="99974" y="0"/>
                </a:lnTo>
                <a:cubicBezTo>
                  <a:pt x="110794" y="0"/>
                  <a:pt x="115366" y="4559"/>
                  <a:pt x="115366" y="15379"/>
                </a:cubicBezTo>
                <a:lnTo>
                  <a:pt x="115366" y="36778"/>
                </a:lnTo>
                <a:lnTo>
                  <a:pt x="93256" y="36778"/>
                </a:lnTo>
                <a:lnTo>
                  <a:pt x="93256" y="25945"/>
                </a:lnTo>
                <a:cubicBezTo>
                  <a:pt x="93256" y="22351"/>
                  <a:pt x="91567" y="20662"/>
                  <a:pt x="87960" y="20662"/>
                </a:cubicBezTo>
                <a:lnTo>
                  <a:pt x="39662" y="20662"/>
                </a:lnTo>
                <a:lnTo>
                  <a:pt x="39662" y="73786"/>
                </a:lnTo>
                <a:lnTo>
                  <a:pt x="99263" y="73786"/>
                </a:lnTo>
                <a:lnTo>
                  <a:pt x="99263" y="94448"/>
                </a:lnTo>
                <a:lnTo>
                  <a:pt x="39662" y="94448"/>
                </a:lnTo>
                <a:lnTo>
                  <a:pt x="39662" y="143712"/>
                </a:lnTo>
                <a:cubicBezTo>
                  <a:pt x="39662" y="147319"/>
                  <a:pt x="41338" y="148995"/>
                  <a:pt x="44945" y="148995"/>
                </a:cubicBezTo>
                <a:lnTo>
                  <a:pt x="94691" y="148995"/>
                </a:lnTo>
                <a:cubicBezTo>
                  <a:pt x="98298" y="148995"/>
                  <a:pt x="99974" y="147319"/>
                  <a:pt x="99974" y="143712"/>
                </a:cubicBezTo>
                <a:lnTo>
                  <a:pt x="99974" y="132904"/>
                </a:lnTo>
                <a:lnTo>
                  <a:pt x="121843" y="132904"/>
                </a:lnTo>
                <a:lnTo>
                  <a:pt x="121843" y="154278"/>
                </a:lnTo>
                <a:cubicBezTo>
                  <a:pt x="121843" y="165099"/>
                  <a:pt x="117284" y="169658"/>
                  <a:pt x="106464" y="169658"/>
                </a:cubicBezTo>
                <a:lnTo>
                  <a:pt x="31242" y="169658"/>
                </a:lnTo>
                <a:cubicBezTo>
                  <a:pt x="20434" y="169658"/>
                  <a:pt x="15621" y="165099"/>
                  <a:pt x="15621" y="154278"/>
                </a:cubicBez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Rectangle 298"/>
          <p:cNvSpPr/>
          <p:nvPr/>
        </p:nvSpPr>
        <p:spPr>
          <a:xfrm>
            <a:off x="1970378" y="467051"/>
            <a:ext cx="4275429" cy="520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Ф</a:t>
            </a:r>
            <a:r>
              <a:rPr lang="en-US" sz="3000" b="1" i="0" spc="-39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н</a:t>
            </a:r>
            <a:r>
              <a:rPr lang="en-US" sz="3000" b="1" i="0" spc="-43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3000" b="1" i="0" spc="-48" baseline="0" dirty="0">
                <a:solidFill>
                  <a:srgbClr val="0782C5"/>
                </a:solidFill>
                <a:latin typeface="Museo Cyrillic"/>
              </a:rPr>
              <a:t>н</a:t>
            </a:r>
            <a:r>
              <a:rPr lang="en-US" sz="3000" b="1" i="0" spc="-44" baseline="0" dirty="0">
                <a:solidFill>
                  <a:srgbClr val="0782C5"/>
                </a:solidFill>
                <a:latin typeface="Museo Cyrillic"/>
              </a:rPr>
              <a:t>с</a:t>
            </a:r>
            <a:r>
              <a:rPr lang="en-US" sz="3000" b="1" i="0" spc="-48" baseline="0" dirty="0">
                <a:solidFill>
                  <a:srgbClr val="0782C5"/>
                </a:solidFill>
                <a:latin typeface="Museo Cyrillic"/>
              </a:rPr>
              <a:t>о</a:t>
            </a:r>
            <a:r>
              <a:rPr lang="en-US" sz="3000" b="1" i="0" spc="-11" baseline="0" dirty="0">
                <a:solidFill>
                  <a:srgbClr val="0782C5"/>
                </a:solidFill>
                <a:latin typeface="Museo Cyrillic"/>
              </a:rPr>
              <a:t>в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а </a:t>
            </a:r>
            <a:r>
              <a:rPr lang="en-US" sz="3000" b="1" i="0" spc="-43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3000" b="1" i="0" spc="-47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х</a:t>
            </a:r>
            <a:r>
              <a:rPr lang="en-US" sz="3000" b="1" i="0" spc="-81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3000" b="1" i="0" spc="-12" baseline="0" dirty="0">
                <a:solidFill>
                  <a:srgbClr val="0782C5"/>
                </a:solidFill>
                <a:latin typeface="Museo Cyrillic"/>
              </a:rPr>
              <a:t>т</a:t>
            </a:r>
            <a:r>
              <a:rPr lang="en-US" sz="3000" b="1" i="0" spc="-27" baseline="0" dirty="0">
                <a:solidFill>
                  <a:srgbClr val="0782C5"/>
                </a:solidFill>
                <a:latin typeface="Museo Cyrillic"/>
              </a:rPr>
              <a:t>е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кту</a:t>
            </a:r>
            <a:r>
              <a:rPr lang="en-US" sz="3000" b="1" i="0" spc="-22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а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644609" y="5230349"/>
            <a:ext cx="464544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782C5"/>
                </a:solidFill>
                <a:latin typeface="Museo Cyrillic"/>
              </a:rPr>
              <a:t>•</a:t>
            </a:r>
            <a:r>
              <a:rPr lang="en-US" sz="1500" b="0" i="0" spc="-237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О</a:t>
            </a:r>
            <a:r>
              <a:rPr lang="en-US" sz="1400" b="1" i="0" spc="-14" baseline="0" dirty="0">
                <a:solidFill>
                  <a:srgbClr val="0782C5"/>
                </a:solidFill>
                <a:latin typeface="Museo Cyrillic"/>
              </a:rPr>
              <a:t>С</a:t>
            </a:r>
            <a:r>
              <a:rPr lang="en-US" sz="1400" b="1" i="0" spc="-32" baseline="0" dirty="0">
                <a:solidFill>
                  <a:srgbClr val="0782C5"/>
                </a:solidFill>
                <a:latin typeface="Museo Cyrillic"/>
              </a:rPr>
              <a:t>Б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Б са</a:t>
            </a:r>
            <a:r>
              <a:rPr lang="en-US" sz="1400" b="1" i="0" spc="-14" baseline="0" dirty="0">
                <a:solidFill>
                  <a:srgbClr val="0782C5"/>
                </a:solidFill>
                <a:latin typeface="Museo Cyrillic"/>
              </a:rPr>
              <a:t>м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ост</a:t>
            </a:r>
            <a:r>
              <a:rPr lang="en-US" sz="1400" b="1" i="0" spc="-31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1400" b="1" i="0" spc="-14" baseline="0" dirty="0">
                <a:solidFill>
                  <a:srgbClr val="0782C5"/>
                </a:solidFill>
                <a:latin typeface="Museo Cyrillic"/>
              </a:rPr>
              <a:t>й</a:t>
            </a:r>
            <a:r>
              <a:rPr lang="en-US" sz="1400" b="1" i="0" spc="-20" baseline="0" dirty="0">
                <a:solidFill>
                  <a:srgbClr val="0782C5"/>
                </a:solidFill>
                <a:latin typeface="Museo Cyrillic"/>
              </a:rPr>
              <a:t>н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о о</a:t>
            </a:r>
            <a:r>
              <a:rPr lang="en-US" sz="1400" b="1" i="0" spc="-24" baseline="0" dirty="0">
                <a:solidFill>
                  <a:srgbClr val="0782C5"/>
                </a:solidFill>
                <a:latin typeface="Museo Cyrillic"/>
              </a:rPr>
              <a:t>б</a:t>
            </a:r>
            <a:r>
              <a:rPr lang="en-US" sz="1400" b="1" i="0" spc="-14" baseline="0" dirty="0">
                <a:solidFill>
                  <a:srgbClr val="0782C5"/>
                </a:solidFill>
                <a:latin typeface="Museo Cyrillic"/>
              </a:rPr>
              <a:t>и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1400" b="1" i="0" spc="-15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є </a:t>
            </a:r>
            <a:r>
              <a:rPr lang="en-US" sz="1400" b="1" i="0" spc="-16" baseline="0" dirty="0">
                <a:solidFill>
                  <a:srgbClr val="0782C5"/>
                </a:solidFill>
                <a:latin typeface="Museo Cyrillic"/>
              </a:rPr>
              <a:t>у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сіх </a:t>
            </a:r>
            <a:r>
              <a:rPr lang="en-US" sz="1400" b="1" i="0" spc="-13" baseline="0" dirty="0">
                <a:solidFill>
                  <a:srgbClr val="0782C5"/>
                </a:solidFill>
                <a:latin typeface="Museo Cyrillic"/>
              </a:rPr>
              <a:t>п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ід</a:t>
            </a:r>
            <a:r>
              <a:rPr lang="en-US" sz="1400" b="1" i="0" spc="-11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1400" b="1" i="0" spc="-29" baseline="0" dirty="0">
                <a:solidFill>
                  <a:srgbClr val="0782C5"/>
                </a:solidFill>
                <a:latin typeface="Museo Cyrillic"/>
              </a:rPr>
              <a:t>я</a:t>
            </a:r>
            <a:r>
              <a:rPr lang="en-US" sz="1400" b="1" i="0" spc="-16" baseline="0" dirty="0">
                <a:solidFill>
                  <a:srgbClr val="0782C5"/>
                </a:solidFill>
                <a:latin typeface="Museo Cyrillic"/>
              </a:rPr>
              <a:t>д</a:t>
            </a:r>
            <a:r>
              <a:rPr lang="en-US" sz="1400" b="1" i="0" spc="-14" baseline="0" dirty="0">
                <a:solidFill>
                  <a:srgbClr val="0782C5"/>
                </a:solidFill>
                <a:latin typeface="Museo Cyrillic"/>
              </a:rPr>
              <a:t>ни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к</a:t>
            </a:r>
            <a:r>
              <a:rPr lang="en-US" sz="1400" b="1" i="0" spc="-14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в 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671775" y="5424431"/>
            <a:ext cx="413606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1" i="0" spc="426" baseline="0" dirty="0">
                <a:solidFill>
                  <a:srgbClr val="0782C5"/>
                </a:solidFill>
                <a:latin typeface="Museo Cyrillic"/>
              </a:rPr>
              <a:t> 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для </a:t>
            </a:r>
            <a:r>
              <a:rPr lang="en-US" sz="1400" b="1" i="0" spc="-13" baseline="0" dirty="0">
                <a:solidFill>
                  <a:srgbClr val="0782C5"/>
                </a:solidFill>
                <a:latin typeface="Museo Cyrillic"/>
              </a:rPr>
              <a:t>ви</a:t>
            </a:r>
            <a:r>
              <a:rPr lang="en-US" sz="1400" b="1" i="0" spc="-23" baseline="0" dirty="0">
                <a:solidFill>
                  <a:srgbClr val="0782C5"/>
                </a:solidFill>
                <a:latin typeface="Museo Cyrillic"/>
              </a:rPr>
              <a:t>к</a:t>
            </a:r>
            <a:r>
              <a:rPr lang="en-US" sz="1400" b="1" i="0" spc="-20" baseline="0" dirty="0">
                <a:solidFill>
                  <a:srgbClr val="0782C5"/>
                </a:solidFill>
                <a:latin typeface="Museo Cyrillic"/>
              </a:rPr>
              <a:t>о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н</a:t>
            </a:r>
            <a:r>
              <a:rPr lang="en-US" sz="1400" b="1" i="0" spc="-17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1400" b="1" i="0" spc="-12" baseline="0" dirty="0">
                <a:solidFill>
                  <a:srgbClr val="0782C5"/>
                </a:solidFill>
                <a:latin typeface="Museo Cyrillic"/>
              </a:rPr>
              <a:t>н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ня ро</a:t>
            </a:r>
            <a:r>
              <a:rPr lang="en-US" sz="1400" b="1" i="0" spc="-33" baseline="0" dirty="0">
                <a:solidFill>
                  <a:srgbClr val="0782C5"/>
                </a:solidFill>
                <a:latin typeface="Museo Cyrillic"/>
              </a:rPr>
              <a:t>б</a:t>
            </a:r>
            <a:r>
              <a:rPr lang="en-US" sz="1400" b="1" i="0" spc="-36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т на всіх е</a:t>
            </a:r>
            <a:r>
              <a:rPr lang="en-US" sz="1400" b="1" i="0" spc="-20" baseline="0" dirty="0">
                <a:solidFill>
                  <a:srgbClr val="0782C5"/>
                </a:solidFill>
                <a:latin typeface="Museo Cyrillic"/>
              </a:rPr>
              <a:t>т</a:t>
            </a:r>
            <a:r>
              <a:rPr lang="en-US" sz="1400" b="1" i="0" spc="-17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пах </a:t>
            </a:r>
            <a:r>
              <a:rPr lang="en-US" sz="1400" b="1" i="0" spc="-12" baseline="0" dirty="0">
                <a:solidFill>
                  <a:srgbClr val="0782C5"/>
                </a:solidFill>
                <a:latin typeface="Museo Cyrillic"/>
              </a:rPr>
              <a:t>п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1400" b="1" i="0" spc="-20" baseline="0" dirty="0">
                <a:solidFill>
                  <a:srgbClr val="0782C5"/>
                </a:solidFill>
                <a:latin typeface="Museo Cyrillic"/>
              </a:rPr>
              <a:t>о</a:t>
            </a:r>
            <a:r>
              <a:rPr lang="en-US" sz="1400" b="1" i="0" spc="0" baseline="0" dirty="0">
                <a:solidFill>
                  <a:srgbClr val="0782C5"/>
                </a:solidFill>
                <a:latin typeface="Museo Cyrillic"/>
              </a:rPr>
              <a:t>грами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645161" y="5766042"/>
            <a:ext cx="4126579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0782C5"/>
                </a:solidFill>
                <a:latin typeface="Museo Cyrillic"/>
              </a:rPr>
              <a:t>•</a:t>
            </a:r>
            <a:r>
              <a:rPr lang="en-US" sz="1500" b="0" i="0" spc="-37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-15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400" b="0" i="0" spc="-32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Б вз</a:t>
            </a:r>
            <a:r>
              <a:rPr lang="en-US" sz="1400" b="0" i="0" spc="-16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є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1400" b="0" i="0" spc="-39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400" b="0" i="0" spc="-14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є з Ф</a:t>
            </a:r>
            <a:r>
              <a:rPr lang="en-US" sz="1400" b="0" i="0" spc="-13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400" b="0" i="0" spc="-15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м ч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рез ба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400" b="0" i="0" spc="-89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400" b="0" i="0" spc="-39" baseline="0" dirty="0">
                <a:solidFill>
                  <a:srgbClr val="1D1D1B"/>
                </a:solidFill>
                <a:latin typeface="Museo Cyrillic"/>
              </a:rPr>
              <a:t>-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п</a:t>
            </a:r>
            <a:r>
              <a:rPr lang="en-US" sz="1400" b="0" i="0" spc="-1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ртн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р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655216" y="6051369"/>
            <a:ext cx="5410199" cy="13080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solidFill>
                  <a:srgbClr val="0782C5"/>
                </a:solidFill>
                <a:latin typeface="Museo Cyrillic"/>
              </a:rPr>
              <a:t>•</a:t>
            </a:r>
            <a:r>
              <a:rPr lang="en-US" sz="1400" b="0" i="0" spc="-37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У разі </a:t>
            </a:r>
            <a:r>
              <a:rPr lang="en-US" sz="1400" b="0" i="0" spc="-12" baseline="0" dirty="0">
                <a:solidFill>
                  <a:srgbClr val="1D1D1B"/>
                </a:solidFill>
                <a:latin typeface="Museo Cyrillic"/>
              </a:rPr>
              <a:t>п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отре</a:t>
            </a:r>
            <a:r>
              <a:rPr lang="en-US" sz="1400" b="0" i="0" spc="-17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и ба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ки  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1400" b="0" i="0" spc="-28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жуть над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400" b="0" i="0" spc="-2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ти </a:t>
            </a:r>
            <a:r>
              <a:rPr lang="en-US" sz="1400" b="0" i="0" spc="-12" baseline="0" dirty="0">
                <a:solidFill>
                  <a:srgbClr val="1D1D1B"/>
                </a:solidFill>
                <a:latin typeface="Museo Cyrillic"/>
              </a:rPr>
              <a:t>п</a:t>
            </a:r>
            <a:r>
              <a:rPr lang="en-US" sz="1400" b="0" i="0" spc="-18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з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ки для О</a:t>
            </a:r>
            <a:r>
              <a:rPr lang="en-US" sz="1400" b="0" i="0" spc="-15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400" b="0" i="0" spc="-32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Б</a:t>
            </a:r>
          </a:p>
          <a:p>
            <a:pPr marL="0"/>
            <a:r>
              <a:rPr lang="en-US" sz="1400" b="0" i="0" spc="0" baseline="0" dirty="0">
                <a:solidFill>
                  <a:srgbClr val="0782C5"/>
                </a:solidFill>
                <a:latin typeface="Museo Cyrillic"/>
              </a:rPr>
              <a:t>•</a:t>
            </a:r>
            <a:r>
              <a:rPr lang="en-US" sz="1400" b="0" i="0" spc="-37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Бене</a:t>
            </a:r>
            <a:r>
              <a:rPr lang="en-US" sz="1400" b="0" i="0" spc="-30" baseline="0" dirty="0">
                <a:solidFill>
                  <a:srgbClr val="1D1D1B"/>
                </a:solidFill>
                <a:latin typeface="Museo Cyrillic"/>
              </a:rPr>
              <a:t>ф</a:t>
            </a:r>
            <a:r>
              <a:rPr lang="en-US" sz="1400" b="0" i="0" spc="-14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ц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400" b="0" i="0" spc="-1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м, от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400" b="0" i="0" spc="-27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ув</a:t>
            </a:r>
            <a:r>
              <a:rPr lang="en-US" sz="1400" b="0" i="0" spc="-31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чем гр</a:t>
            </a:r>
            <a:r>
              <a:rPr lang="en-US" sz="14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ш</a:t>
            </a:r>
            <a:r>
              <a:rPr lang="en-US" sz="1400" b="0" i="0" spc="-16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вих </a:t>
            </a:r>
            <a:r>
              <a:rPr lang="en-US" sz="1400" b="0" i="0" spc="-2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4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штів у в</a:t>
            </a:r>
            <a:r>
              <a:rPr lang="en-US" sz="1400" b="0" i="0" spc="-10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400" b="0" i="0" spc="-17" baseline="0" dirty="0">
                <a:solidFill>
                  <a:srgbClr val="1D1D1B"/>
                </a:solidFill>
                <a:latin typeface="Museo Cyrillic"/>
              </a:rPr>
              <a:t>г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400" b="0" i="0" spc="-23" baseline="0" dirty="0">
                <a:solidFill>
                  <a:srgbClr val="1D1D1B"/>
                </a:solidFill>
                <a:latin typeface="Museo Cyrillic"/>
              </a:rPr>
              <a:t>я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і </a:t>
            </a:r>
          </a:p>
          <a:p>
            <a:pPr marL="25336"/>
            <a:r>
              <a:rPr lang="en-US" sz="1400" b="0" i="0" spc="446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гра</a:t>
            </a:r>
            <a:r>
              <a:rPr lang="en-US" sz="1400" b="0" i="0" spc="-29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ті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, є 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400" b="0" i="0" spc="-11" baseline="0" dirty="0">
                <a:solidFill>
                  <a:srgbClr val="1D1D1B"/>
                </a:solidFill>
                <a:latin typeface="Museo Cyrillic"/>
              </a:rPr>
              <a:t>ш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е О</a:t>
            </a:r>
            <a:r>
              <a:rPr lang="en-US" sz="1400" b="0" i="0" spc="-15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400" b="0" i="0" spc="-32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400" b="0" i="0" spc="0" baseline="0" dirty="0">
                <a:solidFill>
                  <a:srgbClr val="1D1D1B"/>
                </a:solidFill>
                <a:latin typeface="Museo Cyrillic"/>
              </a:rPr>
              <a:t>Б</a:t>
            </a:r>
            <a:endParaRPr lang="uk-UA" sz="1400" b="0" i="0" spc="0" baseline="0" dirty="0">
              <a:solidFill>
                <a:srgbClr val="1D1D1B"/>
              </a:solidFill>
              <a:latin typeface="Museo Cyrillic"/>
            </a:endParaRPr>
          </a:p>
          <a:p>
            <a:pPr marL="0"/>
            <a:r>
              <a:rPr lang="en-US" sz="1400" b="0" i="0" spc="0" baseline="0" dirty="0">
                <a:solidFill>
                  <a:srgbClr val="0782C5"/>
                </a:solidFill>
                <a:latin typeface="Museo Cyrillic"/>
              </a:rPr>
              <a:t>•</a:t>
            </a:r>
            <a:r>
              <a:rPr lang="en-US" sz="1400" b="0" i="0" spc="-37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uk-UA" sz="1400" b="0" i="0" spc="0" baseline="0" dirty="0">
                <a:solidFill>
                  <a:srgbClr val="1D1D1B"/>
                </a:solidFill>
                <a:latin typeface="Museo Cyrillic"/>
              </a:rPr>
              <a:t>У разі потреби ОСББ може залучити проектного менеджера </a:t>
            </a:r>
          </a:p>
          <a:p>
            <a:pPr marL="0"/>
            <a:r>
              <a:rPr lang="uk-UA" sz="1400" b="0" i="0" spc="0" baseline="0" dirty="0">
                <a:solidFill>
                  <a:srgbClr val="1D1D1B"/>
                </a:solidFill>
                <a:latin typeface="Museo Cyrillic"/>
              </a:rPr>
              <a:t>   для супроводу проекту на будь-якому етапі</a:t>
            </a:r>
            <a:endParaRPr lang="en-US" sz="1400" b="0" i="0" spc="0" baseline="0" dirty="0">
              <a:solidFill>
                <a:srgbClr val="1D1D1B"/>
              </a:solidFill>
              <a:latin typeface="Museo Cyrillic"/>
            </a:endParaRPr>
          </a:p>
          <a:p>
            <a:pPr marL="25336">
              <a:lnSpc>
                <a:spcPts val="1800"/>
              </a:lnSpc>
            </a:pP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304" name="Rectangle 304"/>
          <p:cNvSpPr/>
          <p:nvPr/>
        </p:nvSpPr>
        <p:spPr>
          <a:xfrm>
            <a:off x="8068673" y="5790671"/>
            <a:ext cx="1543403" cy="471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54" b="0" i="0" spc="-18" baseline="0" dirty="0">
                <a:solidFill>
                  <a:srgbClr val="0782C5"/>
                </a:solidFill>
                <a:latin typeface="Museo Cyrillic"/>
              </a:rPr>
              <a:t>Багатоповерхівк</a:t>
            </a:r>
            <a:r>
              <a:rPr lang="en-US" sz="1454" b="0" i="0" spc="0" baseline="0" dirty="0">
                <a:solidFill>
                  <a:srgbClr val="0782C5"/>
                </a:solidFill>
                <a:latin typeface="Museo Cyrillic"/>
              </a:rPr>
              <a:t>и</a:t>
            </a:r>
          </a:p>
          <a:p>
            <a:pPr marL="480305">
              <a:lnSpc>
                <a:spcPts val="1744"/>
              </a:lnSpc>
            </a:pPr>
            <a:r>
              <a:rPr lang="en-US" sz="1454" b="0" i="0" spc="-18" baseline="0" dirty="0">
                <a:solidFill>
                  <a:srgbClr val="0782C5"/>
                </a:solidFill>
                <a:latin typeface="Museo Cyrillic"/>
              </a:rPr>
              <a:t>(ОСББ</a:t>
            </a:r>
            <a:r>
              <a:rPr lang="en-US" sz="1454" b="0" i="0" spc="0" baseline="0" dirty="0">
                <a:solidFill>
                  <a:srgbClr val="0782C5"/>
                </a:solidFill>
                <a:latin typeface="Museo Cyrillic"/>
              </a:rPr>
              <a:t>)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8082539" y="3709708"/>
            <a:ext cx="1515888" cy="4429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54" b="0" i="0" spc="0" baseline="0" dirty="0">
                <a:solidFill>
                  <a:srgbClr val="0782C5"/>
                </a:solidFill>
                <a:latin typeface="Museo Cyrillic"/>
              </a:rPr>
              <a:t>Банки-па</a:t>
            </a:r>
            <a:r>
              <a:rPr lang="en-US" sz="1454" b="0" i="0" spc="-18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1454" b="0" i="0" spc="0" baseline="0" dirty="0">
                <a:solidFill>
                  <a:srgbClr val="0782C5"/>
                </a:solidFill>
                <a:latin typeface="Museo Cyrillic"/>
              </a:rPr>
              <a:t>тнери </a:t>
            </a:r>
          </a:p>
          <a:p>
            <a:pPr marL="412620">
              <a:lnSpc>
                <a:spcPts val="1517"/>
              </a:lnSpc>
            </a:pPr>
            <a:r>
              <a:rPr lang="en-US" sz="1211" b="0" i="0" spc="0" baseline="0" dirty="0">
                <a:solidFill>
                  <a:srgbClr val="0782C5"/>
                </a:solidFill>
                <a:latin typeface="Museo Cyrillic"/>
              </a:rPr>
              <a:t>принцип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8211549" y="4128821"/>
            <a:ext cx="1258007" cy="2084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1" b="0" i="0" spc="0" baseline="0" dirty="0">
                <a:solidFill>
                  <a:srgbClr val="0782C5"/>
                </a:solidFill>
                <a:latin typeface="Museo Cyrillic"/>
              </a:rPr>
              <a:t>«єдино</a:t>
            </a:r>
            <a:r>
              <a:rPr lang="en-US" sz="1211" b="0" i="0" spc="-25" baseline="0" dirty="0">
                <a:solidFill>
                  <a:srgbClr val="0782C5"/>
                </a:solidFill>
                <a:latin typeface="Museo Cyrillic"/>
              </a:rPr>
              <a:t>г</a:t>
            </a:r>
            <a:r>
              <a:rPr lang="en-US" sz="1211" b="0" i="0" spc="0" baseline="0" dirty="0">
                <a:solidFill>
                  <a:srgbClr val="0782C5"/>
                </a:solidFill>
                <a:latin typeface="Museo Cyrillic"/>
              </a:rPr>
              <a:t>о вікна»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70EA3E-F7B1-485C-ACEA-60428F1F863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0791" r="6078" b="7714"/>
          <a:stretch/>
        </p:blipFill>
        <p:spPr>
          <a:xfrm>
            <a:off x="529421" y="1292662"/>
            <a:ext cx="6537899" cy="36840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Freeform 936"/>
          <p:cNvSpPr/>
          <p:nvPr/>
        </p:nvSpPr>
        <p:spPr>
          <a:xfrm>
            <a:off x="924935" y="523561"/>
            <a:ext cx="403148" cy="516775"/>
          </a:xfrm>
          <a:custGeom>
            <a:avLst/>
            <a:gdLst/>
            <a:ahLst/>
            <a:cxnLst/>
            <a:rect l="0" t="0" r="0" b="0"/>
            <a:pathLst>
              <a:path w="403148" h="516775">
                <a:moveTo>
                  <a:pt x="208254" y="0"/>
                </a:moveTo>
                <a:lnTo>
                  <a:pt x="208254" y="445338"/>
                </a:lnTo>
                <a:lnTo>
                  <a:pt x="0" y="373926"/>
                </a:lnTo>
                <a:lnTo>
                  <a:pt x="0" y="516775"/>
                </a:lnTo>
                <a:lnTo>
                  <a:pt x="403148" y="378510"/>
                </a:lnTo>
                <a:lnTo>
                  <a:pt x="403148" y="78524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727120" y="358296"/>
            <a:ext cx="406069" cy="539191"/>
          </a:xfrm>
          <a:custGeom>
            <a:avLst/>
            <a:gdLst/>
            <a:ahLst/>
            <a:cxnLst/>
            <a:rect l="0" t="0" r="0" b="0"/>
            <a:pathLst>
              <a:path w="406069" h="539191">
                <a:moveTo>
                  <a:pt x="406069" y="165265"/>
                </a:moveTo>
                <a:lnTo>
                  <a:pt x="406069" y="0"/>
                </a:lnTo>
                <a:lnTo>
                  <a:pt x="0" y="158649"/>
                </a:lnTo>
                <a:lnTo>
                  <a:pt x="0" y="471373"/>
                </a:lnTo>
                <a:lnTo>
                  <a:pt x="197815" y="539191"/>
                </a:lnTo>
                <a:lnTo>
                  <a:pt x="197815" y="81395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924935" y="439691"/>
            <a:ext cx="208254" cy="529208"/>
          </a:xfrm>
          <a:custGeom>
            <a:avLst/>
            <a:gdLst/>
            <a:ahLst/>
            <a:cxnLst/>
            <a:rect l="0" t="0" r="0" b="0"/>
            <a:pathLst>
              <a:path w="208254" h="529208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208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0" y="13"/>
            <a:ext cx="287985" cy="7559992"/>
          </a:xfrm>
          <a:custGeom>
            <a:avLst/>
            <a:gdLst/>
            <a:ahLst/>
            <a:cxnLst/>
            <a:rect l="0" t="0" r="0" b="0"/>
            <a:pathLst>
              <a:path w="287985" h="7559992">
                <a:moveTo>
                  <a:pt x="0" y="7559992"/>
                </a:moveTo>
                <a:lnTo>
                  <a:pt x="287985" y="7559992"/>
                </a:lnTo>
                <a:lnTo>
                  <a:pt x="28798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7166343" y="13"/>
            <a:ext cx="3525647" cy="7559992"/>
          </a:xfrm>
          <a:custGeom>
            <a:avLst/>
            <a:gdLst/>
            <a:ahLst/>
            <a:cxnLst/>
            <a:rect l="0" t="0" r="0" b="0"/>
            <a:pathLst>
              <a:path w="3525647" h="7559992">
                <a:moveTo>
                  <a:pt x="0" y="7559992"/>
                </a:moveTo>
                <a:lnTo>
                  <a:pt x="3525647" y="7559992"/>
                </a:lnTo>
                <a:lnTo>
                  <a:pt x="352564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grpSp>
        <p:nvGrpSpPr>
          <p:cNvPr id="3" name="Group 2"/>
          <p:cNvGrpSpPr/>
          <p:nvPr/>
        </p:nvGrpSpPr>
        <p:grpSpPr>
          <a:xfrm>
            <a:off x="494271" y="1847850"/>
            <a:ext cx="6458072" cy="2507343"/>
            <a:chOff x="494271" y="1911350"/>
            <a:chExt cx="6458072" cy="2507343"/>
          </a:xfrm>
        </p:grpSpPr>
        <p:pic>
          <p:nvPicPr>
            <p:cNvPr id="941" name="Picture 941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" r="786" b="36982"/>
            <a:stretch/>
          </p:blipFill>
          <p:spPr>
            <a:xfrm>
              <a:off x="498016" y="1911350"/>
              <a:ext cx="2997659" cy="2501900"/>
            </a:xfrm>
            <a:prstGeom prst="rect">
              <a:avLst/>
            </a:prstGeom>
            <a:noFill/>
          </p:spPr>
        </p:pic>
        <p:sp>
          <p:nvSpPr>
            <p:cNvPr id="942" name="Freeform 942"/>
            <p:cNvSpPr/>
            <p:nvPr/>
          </p:nvSpPr>
          <p:spPr>
            <a:xfrm>
              <a:off x="494271" y="1921256"/>
              <a:ext cx="3004578" cy="2494395"/>
            </a:xfrm>
            <a:custGeom>
              <a:avLst/>
              <a:gdLst/>
              <a:ahLst/>
              <a:cxnLst/>
              <a:rect l="0" t="0" r="0" b="0"/>
              <a:pathLst>
                <a:path w="3004578" h="2494395">
                  <a:moveTo>
                    <a:pt x="0" y="2494395"/>
                  </a:moveTo>
                  <a:lnTo>
                    <a:pt x="3004578" y="2494395"/>
                  </a:lnTo>
                  <a:lnTo>
                    <a:pt x="3004578" y="0"/>
                  </a:lnTo>
                  <a:lnTo>
                    <a:pt x="0" y="0"/>
                  </a:lnTo>
                  <a:lnTo>
                    <a:pt x="0" y="2494395"/>
                  </a:lnTo>
                  <a:close/>
                </a:path>
              </a:pathLst>
            </a:custGeom>
            <a:noFill/>
            <a:ln w="37795" cap="flat" cmpd="sng">
              <a:solidFill>
                <a:srgbClr val="76B948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943" name="Picture 943"/>
            <p:cNvPicPr>
              <a:picLocks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5" t="2410" r="6085" b="40531"/>
            <a:stretch/>
          </p:blipFill>
          <p:spPr>
            <a:xfrm>
              <a:off x="3947886" y="1922236"/>
              <a:ext cx="3004457" cy="2496457"/>
            </a:xfrm>
            <a:prstGeom prst="rect">
              <a:avLst/>
            </a:prstGeom>
            <a:noFill/>
          </p:spPr>
        </p:pic>
        <p:sp>
          <p:nvSpPr>
            <p:cNvPr id="944" name="Freeform 944"/>
            <p:cNvSpPr/>
            <p:nvPr/>
          </p:nvSpPr>
          <p:spPr>
            <a:xfrm>
              <a:off x="3942816" y="1921256"/>
              <a:ext cx="3004579" cy="2494395"/>
            </a:xfrm>
            <a:custGeom>
              <a:avLst/>
              <a:gdLst/>
              <a:ahLst/>
              <a:cxnLst/>
              <a:rect l="0" t="0" r="0" b="0"/>
              <a:pathLst>
                <a:path w="3004579" h="2494395">
                  <a:moveTo>
                    <a:pt x="0" y="2494395"/>
                  </a:moveTo>
                  <a:lnTo>
                    <a:pt x="3004579" y="2494395"/>
                  </a:lnTo>
                  <a:lnTo>
                    <a:pt x="3004579" y="0"/>
                  </a:lnTo>
                  <a:lnTo>
                    <a:pt x="0" y="0"/>
                  </a:lnTo>
                  <a:lnTo>
                    <a:pt x="0" y="2494395"/>
                  </a:lnTo>
                  <a:close/>
                </a:path>
              </a:pathLst>
            </a:custGeom>
            <a:noFill/>
            <a:ln w="37795" cap="flat" cmpd="sng">
              <a:solidFill>
                <a:srgbClr val="76B948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5" name="Freeform 945"/>
            <p:cNvSpPr/>
            <p:nvPr/>
          </p:nvSpPr>
          <p:spPr>
            <a:xfrm>
              <a:off x="3629255" y="3347300"/>
              <a:ext cx="180733" cy="208710"/>
            </a:xfrm>
            <a:custGeom>
              <a:avLst/>
              <a:gdLst/>
              <a:ahLst/>
              <a:cxnLst/>
              <a:rect l="0" t="0" r="0" b="0"/>
              <a:pathLst>
                <a:path w="180733" h="208710">
                  <a:moveTo>
                    <a:pt x="180733" y="104355"/>
                  </a:moveTo>
                  <a:lnTo>
                    <a:pt x="0" y="0"/>
                  </a:lnTo>
                  <a:lnTo>
                    <a:pt x="0" y="208710"/>
                  </a:lnTo>
                  <a:close/>
                </a:path>
              </a:pathLst>
            </a:custGeom>
            <a:solidFill>
              <a:srgbClr val="76B948">
                <a:alpha val="100000"/>
              </a:srgbClr>
            </a:solidFill>
            <a:ln w="3779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6" name="Freeform 946"/>
            <p:cNvSpPr/>
            <p:nvPr/>
          </p:nvSpPr>
          <p:spPr>
            <a:xfrm>
              <a:off x="3629255" y="2948243"/>
              <a:ext cx="180733" cy="208710"/>
            </a:xfrm>
            <a:custGeom>
              <a:avLst/>
              <a:gdLst/>
              <a:ahLst/>
              <a:cxnLst/>
              <a:rect l="0" t="0" r="0" b="0"/>
              <a:pathLst>
                <a:path w="180733" h="208710">
                  <a:moveTo>
                    <a:pt x="180733" y="104355"/>
                  </a:moveTo>
                  <a:lnTo>
                    <a:pt x="0" y="0"/>
                  </a:lnTo>
                  <a:lnTo>
                    <a:pt x="0" y="208710"/>
                  </a:lnTo>
                  <a:close/>
                </a:path>
              </a:pathLst>
            </a:custGeom>
            <a:solidFill>
              <a:srgbClr val="76B948">
                <a:alpha val="100000"/>
              </a:srgbClr>
            </a:solidFill>
            <a:ln w="3779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7" name="Freeform 947"/>
            <p:cNvSpPr/>
            <p:nvPr/>
          </p:nvSpPr>
          <p:spPr>
            <a:xfrm>
              <a:off x="3622817" y="2549185"/>
              <a:ext cx="180733" cy="208710"/>
            </a:xfrm>
            <a:custGeom>
              <a:avLst/>
              <a:gdLst/>
              <a:ahLst/>
              <a:cxnLst/>
              <a:rect l="0" t="0" r="0" b="0"/>
              <a:pathLst>
                <a:path w="180733" h="208710">
                  <a:moveTo>
                    <a:pt x="180733" y="104355"/>
                  </a:moveTo>
                  <a:lnTo>
                    <a:pt x="0" y="0"/>
                  </a:lnTo>
                  <a:lnTo>
                    <a:pt x="0" y="208710"/>
                  </a:lnTo>
                  <a:close/>
                </a:path>
              </a:pathLst>
            </a:custGeom>
            <a:solidFill>
              <a:srgbClr val="76B948">
                <a:alpha val="100000"/>
              </a:srgbClr>
            </a:solidFill>
            <a:ln w="3779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48" name="Freeform 948"/>
          <p:cNvSpPr/>
          <p:nvPr/>
        </p:nvSpPr>
        <p:spPr>
          <a:xfrm>
            <a:off x="6285564" y="5206181"/>
            <a:ext cx="1799996" cy="1799996"/>
          </a:xfrm>
          <a:custGeom>
            <a:avLst/>
            <a:gdLst/>
            <a:ahLst/>
            <a:cxnLst/>
            <a:rect l="0" t="0" r="0" b="0"/>
            <a:pathLst>
              <a:path w="1799996" h="1799996">
                <a:moveTo>
                  <a:pt x="1799996" y="899998"/>
                </a:moveTo>
                <a:cubicBezTo>
                  <a:pt x="1799996" y="1397050"/>
                  <a:pt x="1397051" y="1799996"/>
                  <a:pt x="899998" y="1799996"/>
                </a:cubicBezTo>
                <a:cubicBezTo>
                  <a:pt x="402946" y="1799996"/>
                  <a:pt x="0" y="1397050"/>
                  <a:pt x="0" y="899998"/>
                </a:cubicBezTo>
                <a:cubicBezTo>
                  <a:pt x="0" y="402933"/>
                  <a:pt x="402946" y="0"/>
                  <a:pt x="899998" y="0"/>
                </a:cubicBezTo>
                <a:cubicBezTo>
                  <a:pt x="1397051" y="0"/>
                  <a:pt x="1799996" y="402933"/>
                  <a:pt x="1799996" y="899998"/>
                </a:cubicBezTo>
              </a:path>
            </a:pathLst>
          </a:custGeom>
          <a:solidFill>
            <a:srgbClr val="0782C5">
              <a:alpha val="100000"/>
            </a:srgbClr>
          </a:solidFill>
          <a:ln w="377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6605458" y="5526081"/>
            <a:ext cx="1160195" cy="1160194"/>
          </a:xfrm>
          <a:custGeom>
            <a:avLst/>
            <a:gdLst/>
            <a:ahLst/>
            <a:cxnLst/>
            <a:rect l="0" t="0" r="0" b="0"/>
            <a:pathLst>
              <a:path w="1160195" h="1160194">
                <a:moveTo>
                  <a:pt x="1160195" y="580097"/>
                </a:moveTo>
                <a:cubicBezTo>
                  <a:pt x="1160195" y="900479"/>
                  <a:pt x="900480" y="1160194"/>
                  <a:pt x="580098" y="1160194"/>
                </a:cubicBezTo>
                <a:cubicBezTo>
                  <a:pt x="259727" y="1160194"/>
                  <a:pt x="0" y="900479"/>
                  <a:pt x="0" y="580097"/>
                </a:cubicBezTo>
                <a:cubicBezTo>
                  <a:pt x="0" y="259715"/>
                  <a:pt x="259727" y="0"/>
                  <a:pt x="580098" y="0"/>
                </a:cubicBezTo>
                <a:cubicBezTo>
                  <a:pt x="900480" y="0"/>
                  <a:pt x="1160195" y="259715"/>
                  <a:pt x="1160195" y="580097"/>
                </a:cubicBezTo>
              </a:path>
            </a:pathLst>
          </a:custGeom>
          <a:solidFill>
            <a:srgbClr val="FFFFFF">
              <a:alpha val="100000"/>
            </a:srgbClr>
          </a:solidFill>
          <a:ln w="377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Rectangle 950"/>
          <p:cNvSpPr/>
          <p:nvPr/>
        </p:nvSpPr>
        <p:spPr>
          <a:xfrm>
            <a:off x="1375722" y="467036"/>
            <a:ext cx="559572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-16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О</a:t>
            </a:r>
            <a:r>
              <a:rPr lang="en-US" sz="3000" b="1" i="0" spc="-37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С</a:t>
            </a:r>
            <a:r>
              <a:rPr lang="en-US" sz="3000" b="1" i="0" spc="-72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Б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Б «</a:t>
            </a:r>
            <a:r>
              <a:rPr lang="uk-UA" sz="3000" b="1" i="0" spc="-85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Дбайлива оселя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»</a:t>
            </a:r>
          </a:p>
          <a:p>
            <a:pPr marL="0" algn="ctr">
              <a:lnSpc>
                <a:spcPts val="3600"/>
              </a:lnSpc>
            </a:pPr>
            <a:r>
              <a:rPr lang="uk-UA" sz="3000" b="1" spc="-85" dirty="0">
                <a:solidFill>
                  <a:srgbClr val="0782C5"/>
                </a:solidFill>
                <a:latin typeface="Museo Cyrl 500" panose="02000000000000000000" pitchFamily="50" charset="0"/>
              </a:rPr>
              <a:t>м. Львів</a:t>
            </a:r>
            <a:endParaRPr lang="en-US" sz="2000" b="1" i="0" spc="0" baseline="0" dirty="0">
              <a:solidFill>
                <a:srgbClr val="004D82"/>
              </a:solidFill>
              <a:latin typeface="Museo Cyrillic"/>
            </a:endParaRPr>
          </a:p>
        </p:txBody>
      </p:sp>
      <p:sp>
        <p:nvSpPr>
          <p:cNvPr id="952" name="Rectangle 952"/>
          <p:cNvSpPr/>
          <p:nvPr/>
        </p:nvSpPr>
        <p:spPr>
          <a:xfrm>
            <a:off x="7521959" y="846369"/>
            <a:ext cx="600455" cy="208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Museo Cyrillic"/>
              </a:rPr>
              <a:t>Статус: </a:t>
            </a:r>
          </a:p>
        </p:txBody>
      </p:sp>
      <p:sp>
        <p:nvSpPr>
          <p:cNvPr id="953" name="Rectangle 953"/>
          <p:cNvSpPr/>
          <p:nvPr/>
        </p:nvSpPr>
        <p:spPr>
          <a:xfrm>
            <a:off x="7521959" y="1029249"/>
            <a:ext cx="167834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1" i="0" spc="0" baseline="0" dirty="0">
                <a:solidFill>
                  <a:srgbClr val="FFFFFF"/>
                </a:solidFill>
                <a:latin typeface="Museo Cyrillic"/>
              </a:rPr>
              <a:t>проект на верифікації</a:t>
            </a:r>
            <a:endParaRPr lang="en-US" sz="1200" b="1" i="0" spc="0" baseline="0" dirty="0">
              <a:solidFill>
                <a:srgbClr val="FFFFFF"/>
              </a:solidFill>
              <a:latin typeface="Museo Cyrillic"/>
            </a:endParaRPr>
          </a:p>
        </p:txBody>
      </p:sp>
      <p:sp>
        <p:nvSpPr>
          <p:cNvPr id="954" name="Rectangle 954"/>
          <p:cNvSpPr/>
          <p:nvPr/>
        </p:nvSpPr>
        <p:spPr>
          <a:xfrm>
            <a:off x="7521959" y="1277508"/>
            <a:ext cx="2909451" cy="405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Вартість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проекту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—</a:t>
            </a:r>
            <a:r>
              <a:rPr lang="ru-RU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4 641 384</a:t>
            </a:r>
            <a:r>
              <a:rPr lang="ru-RU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грн</a:t>
            </a:r>
          </a:p>
          <a:p>
            <a:pPr marL="0">
              <a:lnSpc>
                <a:spcPts val="1940"/>
              </a:lnSpc>
            </a:pP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Очікувана сума гранту 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—</a:t>
            </a:r>
            <a:r>
              <a:rPr lang="ru-RU" sz="1200" b="0" i="0" spc="0" dirty="0">
                <a:solidFill>
                  <a:srgbClr val="010101"/>
                </a:solidFill>
                <a:latin typeface="Museo Cyrillic"/>
              </a:rPr>
              <a:t> 3 248 968 </a:t>
            </a: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грн</a:t>
            </a:r>
          </a:p>
        </p:txBody>
      </p:sp>
      <p:sp>
        <p:nvSpPr>
          <p:cNvPr id="955" name="Rectangle 955"/>
          <p:cNvSpPr/>
          <p:nvPr/>
        </p:nvSpPr>
        <p:spPr>
          <a:xfrm>
            <a:off x="7521959" y="2014820"/>
            <a:ext cx="2548775" cy="364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chemeClr val="bg1"/>
                </a:solidFill>
                <a:latin typeface="Museo Cyrillic"/>
              </a:rPr>
              <a:t>Розрахункове енергоспоживання</a:t>
            </a:r>
          </a:p>
          <a:p>
            <a:pPr marL="0">
              <a:lnSpc>
                <a:spcPts val="1439"/>
              </a:lnSpc>
            </a:pPr>
            <a:r>
              <a:rPr lang="en-US" sz="1200" b="1" i="0" spc="0" baseline="0" dirty="0">
                <a:solidFill>
                  <a:schemeClr val="bg1"/>
                </a:solidFill>
                <a:latin typeface="Museo Cyrillic"/>
              </a:rPr>
              <a:t>системи опалення:</a:t>
            </a:r>
          </a:p>
        </p:txBody>
      </p:sp>
      <p:sp>
        <p:nvSpPr>
          <p:cNvPr id="956" name="Rectangle 956"/>
          <p:cNvSpPr/>
          <p:nvPr/>
        </p:nvSpPr>
        <p:spPr>
          <a:xfrm>
            <a:off x="7521959" y="2445959"/>
            <a:ext cx="2034235" cy="206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до впровадження заходів —</a:t>
            </a:r>
          </a:p>
        </p:txBody>
      </p:sp>
      <p:sp>
        <p:nvSpPr>
          <p:cNvPr id="957" name="Rectangle 957"/>
          <p:cNvSpPr/>
          <p:nvPr/>
        </p:nvSpPr>
        <p:spPr>
          <a:xfrm>
            <a:off x="7521959" y="2628839"/>
            <a:ext cx="166872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793,35 тис </a:t>
            </a:r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кВт*год/рік</a:t>
            </a:r>
          </a:p>
        </p:txBody>
      </p:sp>
      <p:sp>
        <p:nvSpPr>
          <p:cNvPr id="958" name="Rectangle 958"/>
          <p:cNvSpPr/>
          <p:nvPr/>
        </p:nvSpPr>
        <p:spPr>
          <a:xfrm>
            <a:off x="7521959" y="2875270"/>
            <a:ext cx="2252220" cy="364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після впровадження заходів —</a:t>
            </a:r>
          </a:p>
          <a:p>
            <a:pPr marL="0">
              <a:lnSpc>
                <a:spcPts val="1439"/>
              </a:lnSpc>
            </a:pP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337,11 </a:t>
            </a:r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тис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кВт*год/рік</a:t>
            </a:r>
          </a:p>
        </p:txBody>
      </p:sp>
      <p:sp>
        <p:nvSpPr>
          <p:cNvPr id="959" name="Rectangle 959"/>
          <p:cNvSpPr/>
          <p:nvPr/>
        </p:nvSpPr>
        <p:spPr>
          <a:xfrm>
            <a:off x="7521959" y="3302752"/>
            <a:ext cx="1730197" cy="208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Museo Cyrillic"/>
              </a:rPr>
              <a:t>Обсяг економії енергії:</a:t>
            </a:r>
          </a:p>
        </p:txBody>
      </p:sp>
      <p:sp>
        <p:nvSpPr>
          <p:cNvPr id="960" name="Rectangle 960"/>
          <p:cNvSpPr/>
          <p:nvPr/>
        </p:nvSpPr>
        <p:spPr>
          <a:xfrm>
            <a:off x="7521959" y="3487461"/>
            <a:ext cx="199573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464,46 тис кВт*год/рік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або</a:t>
            </a:r>
          </a:p>
        </p:txBody>
      </p:sp>
      <p:sp>
        <p:nvSpPr>
          <p:cNvPr id="961" name="Rectangle 961"/>
          <p:cNvSpPr/>
          <p:nvPr/>
        </p:nvSpPr>
        <p:spPr>
          <a:xfrm>
            <a:off x="7521959" y="3670341"/>
            <a:ext cx="156292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586 405,30 грн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на рік</a:t>
            </a:r>
          </a:p>
        </p:txBody>
      </p:sp>
      <p:sp>
        <p:nvSpPr>
          <p:cNvPr id="962" name="Rectangle 962"/>
          <p:cNvSpPr/>
          <p:nvPr/>
        </p:nvSpPr>
        <p:spPr>
          <a:xfrm>
            <a:off x="7521959" y="3914943"/>
            <a:ext cx="60753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chemeClr val="bg1"/>
                </a:solidFill>
                <a:latin typeface="Museo Cyrillic"/>
              </a:rPr>
              <a:t>Клас ЕЕ:</a:t>
            </a:r>
          </a:p>
        </p:txBody>
      </p:sp>
      <p:sp>
        <p:nvSpPr>
          <p:cNvPr id="963" name="Rectangle 963"/>
          <p:cNvSpPr/>
          <p:nvPr/>
        </p:nvSpPr>
        <p:spPr>
          <a:xfrm>
            <a:off x="7521959" y="4099652"/>
            <a:ext cx="2355799" cy="6357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до впровадження заходів — G</a:t>
            </a:r>
          </a:p>
          <a:p>
            <a:pPr marL="0">
              <a:lnSpc>
                <a:spcPts val="1440"/>
              </a:lnSpc>
            </a:pP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після впровадження заходів — E</a:t>
            </a:r>
          </a:p>
          <a:p>
            <a:pPr marL="0">
              <a:lnSpc>
                <a:spcPts val="1940"/>
              </a:lnSpc>
            </a:pPr>
            <a:r>
              <a:rPr lang="en-US" sz="1200" b="1" i="0" spc="0" baseline="0" dirty="0">
                <a:solidFill>
                  <a:srgbClr val="FFFFFF"/>
                </a:solidFill>
                <a:latin typeface="Museo Cyrillic"/>
              </a:rPr>
              <a:t>Тривалість проекту:</a:t>
            </a:r>
          </a:p>
        </p:txBody>
      </p:sp>
      <p:sp>
        <p:nvSpPr>
          <p:cNvPr id="964" name="Rectangle 964"/>
          <p:cNvSpPr/>
          <p:nvPr/>
        </p:nvSpPr>
        <p:spPr>
          <a:xfrm>
            <a:off x="7521959" y="4711843"/>
            <a:ext cx="221054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dirty="0">
                <a:solidFill>
                  <a:srgbClr val="010101"/>
                </a:solidFill>
                <a:latin typeface="Museo Cyrillic"/>
              </a:rPr>
              <a:t>квітень 2020 - теперішній час</a:t>
            </a:r>
            <a:endParaRPr lang="en-US" sz="1200" dirty="0">
              <a:solidFill>
                <a:srgbClr val="010101"/>
              </a:solidFill>
              <a:latin typeface="Museo Cyrillic"/>
            </a:endParaRPr>
          </a:p>
        </p:txBody>
      </p:sp>
      <p:sp>
        <p:nvSpPr>
          <p:cNvPr id="975" name="Rectangle 975"/>
          <p:cNvSpPr/>
          <p:nvPr/>
        </p:nvSpPr>
        <p:spPr>
          <a:xfrm>
            <a:off x="8392641" y="5348795"/>
            <a:ext cx="89768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400" dirty="0">
                <a:solidFill>
                  <a:srgbClr val="010101"/>
                </a:solidFill>
                <a:latin typeface="Museo Cyrillic"/>
              </a:rPr>
              <a:t>9</a:t>
            </a: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 поверхів</a:t>
            </a:r>
          </a:p>
        </p:txBody>
      </p:sp>
      <p:sp>
        <p:nvSpPr>
          <p:cNvPr id="976" name="Rectangle 976"/>
          <p:cNvSpPr/>
          <p:nvPr/>
        </p:nvSpPr>
        <p:spPr>
          <a:xfrm>
            <a:off x="8392641" y="5615495"/>
            <a:ext cx="1061188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400" dirty="0">
                <a:solidFill>
                  <a:srgbClr val="010101"/>
                </a:solidFill>
                <a:latin typeface="Museo Cyrillic"/>
              </a:rPr>
              <a:t>72</a:t>
            </a: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 квартири</a:t>
            </a:r>
          </a:p>
        </p:txBody>
      </p:sp>
      <p:sp>
        <p:nvSpPr>
          <p:cNvPr id="977" name="Rectangle 977"/>
          <p:cNvSpPr/>
          <p:nvPr/>
        </p:nvSpPr>
        <p:spPr>
          <a:xfrm>
            <a:off x="8392641" y="5882195"/>
            <a:ext cx="1952458" cy="920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Загальна площа</a:t>
            </a:r>
          </a:p>
          <a:p>
            <a:pPr marL="0">
              <a:lnSpc>
                <a:spcPts val="1679"/>
              </a:lnSpc>
            </a:pP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будинку: 5389 м</a:t>
            </a:r>
            <a:r>
              <a:rPr lang="en-US" sz="1236" b="0" i="0" spc="0" baseline="36461" dirty="0">
                <a:solidFill>
                  <a:srgbClr val="010101"/>
                </a:solidFill>
                <a:latin typeface="Museo Cyrillic"/>
              </a:rPr>
              <a:t>2</a:t>
            </a:r>
          </a:p>
          <a:p>
            <a:pPr marL="0">
              <a:lnSpc>
                <a:spcPts val="2099"/>
              </a:lnSpc>
            </a:pP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Введення в</a:t>
            </a:r>
          </a:p>
          <a:p>
            <a:pPr marL="0">
              <a:lnSpc>
                <a:spcPts val="1680"/>
              </a:lnSpc>
            </a:pP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експлуатацію: 19</a:t>
            </a:r>
            <a:r>
              <a:rPr lang="uk-UA" sz="1400" b="0" i="0" spc="0" baseline="0" dirty="0">
                <a:solidFill>
                  <a:srgbClr val="010101"/>
                </a:solidFill>
                <a:latin typeface="Museo Cyrillic"/>
              </a:rPr>
              <a:t>76</a:t>
            </a: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 рік</a:t>
            </a:r>
          </a:p>
        </p:txBody>
      </p:sp>
      <p:sp>
        <p:nvSpPr>
          <p:cNvPr id="978" name="Rectangle 978"/>
          <p:cNvSpPr/>
          <p:nvPr/>
        </p:nvSpPr>
        <p:spPr>
          <a:xfrm>
            <a:off x="6800142" y="5630484"/>
            <a:ext cx="856004" cy="519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76" b="1" i="0" spc="0" baseline="0" dirty="0">
                <a:solidFill>
                  <a:schemeClr val="tx1"/>
                </a:solidFill>
                <a:latin typeface="Museo Cyrillic"/>
              </a:rPr>
              <a:t>4</a:t>
            </a:r>
            <a:r>
              <a:rPr lang="uk-UA" sz="3376" b="1" i="0" spc="0" baseline="0" dirty="0">
                <a:solidFill>
                  <a:schemeClr val="tx1"/>
                </a:solidFill>
                <a:latin typeface="Museo Cyrillic"/>
              </a:rPr>
              <a:t>2</a:t>
            </a:r>
            <a:r>
              <a:rPr lang="en-US" sz="3376" b="1" i="0" spc="0" baseline="0" dirty="0">
                <a:solidFill>
                  <a:schemeClr val="tx1"/>
                </a:solidFill>
                <a:latin typeface="Museo Cyrillic"/>
              </a:rPr>
              <a:t>%</a:t>
            </a:r>
          </a:p>
        </p:txBody>
      </p:sp>
      <p:sp>
        <p:nvSpPr>
          <p:cNvPr id="979" name="Rectangle 979"/>
          <p:cNvSpPr/>
          <p:nvPr/>
        </p:nvSpPr>
        <p:spPr>
          <a:xfrm>
            <a:off x="6888831" y="6132009"/>
            <a:ext cx="580133" cy="3474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65" b="1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065" b="1" i="0" spc="-1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065" b="1" i="0" spc="0" baseline="0" dirty="0">
                <a:solidFill>
                  <a:srgbClr val="1D1D1B"/>
                </a:solidFill>
                <a:latin typeface="Museo Cyrillic"/>
              </a:rPr>
              <a:t>ономії</a:t>
            </a:r>
          </a:p>
          <a:p>
            <a:pPr marL="61316">
              <a:lnSpc>
                <a:spcPts val="1278"/>
              </a:lnSpc>
            </a:pPr>
            <a:r>
              <a:rPr lang="en-US" sz="1065" b="1" i="0" spc="0" baseline="0" dirty="0">
                <a:solidFill>
                  <a:srgbClr val="1D1D1B"/>
                </a:solidFill>
                <a:latin typeface="Museo Cyrillic"/>
              </a:rPr>
              <a:t>енергії</a:t>
            </a:r>
          </a:p>
        </p:txBody>
      </p:sp>
      <p:sp>
        <p:nvSpPr>
          <p:cNvPr id="980" name="Rectangle 980"/>
          <p:cNvSpPr/>
          <p:nvPr/>
        </p:nvSpPr>
        <p:spPr>
          <a:xfrm>
            <a:off x="7523373" y="7072741"/>
            <a:ext cx="2348407" cy="151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*</a:t>
            </a:r>
            <a:r>
              <a:rPr lang="en-US" sz="900" b="0" i="0" spc="-13" baseline="0" dirty="0">
                <a:solidFill>
                  <a:srgbClr val="1D1D1B"/>
                </a:solidFill>
                <a:latin typeface="Museo Sans Cyrl 500"/>
              </a:rPr>
              <a:t>Р</a:t>
            </a:r>
            <a:r>
              <a:rPr lang="en-US" sz="900" b="0" i="0" spc="-10" baseline="0" dirty="0">
                <a:solidFill>
                  <a:srgbClr val="1D1D1B"/>
                </a:solidFill>
                <a:latin typeface="Museo Sans Cyrl 500"/>
              </a:rPr>
              <a:t>о</a:t>
            </a:r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зрахун</a:t>
            </a:r>
            <a:r>
              <a:rPr lang="en-US" sz="900" b="0" i="0" spc="-18" baseline="0" dirty="0">
                <a:solidFill>
                  <a:srgbClr val="1D1D1B"/>
                </a:solidFill>
                <a:latin typeface="Museo Sans Cyrl 500"/>
              </a:rPr>
              <a:t>к</a:t>
            </a:r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овий показник е</a:t>
            </a:r>
            <a:r>
              <a:rPr lang="en-US" sz="900" b="0" i="0" spc="-18" baseline="0" dirty="0">
                <a:solidFill>
                  <a:srgbClr val="1D1D1B"/>
                </a:solidFill>
                <a:latin typeface="Museo Sans Cyrl 500"/>
              </a:rPr>
              <a:t>к</a:t>
            </a:r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ономії  енергії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2835" y="1252101"/>
            <a:ext cx="334489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>
              <a:lnSpc>
                <a:spcPts val="3600"/>
              </a:lnSpc>
            </a:pPr>
            <a:r>
              <a:rPr lang="en-US" sz="2000" b="1" i="0" spc="0" baseline="0" dirty="0">
                <a:solidFill>
                  <a:srgbClr val="004D82"/>
                </a:solidFill>
                <a:latin typeface="Museo Cyrillic"/>
              </a:rPr>
              <a:t>П</a:t>
            </a:r>
            <a:r>
              <a:rPr lang="en-US" sz="2000" b="1" i="0" spc="-23" baseline="0" dirty="0">
                <a:solidFill>
                  <a:srgbClr val="004D82"/>
                </a:solidFill>
                <a:latin typeface="Museo Cyrillic"/>
              </a:rPr>
              <a:t>а</a:t>
            </a:r>
            <a:r>
              <a:rPr lang="en-US" sz="2000" b="1" i="0" spc="-30" baseline="0" dirty="0">
                <a:solidFill>
                  <a:srgbClr val="004D82"/>
                </a:solidFill>
                <a:latin typeface="Museo Cyrillic"/>
              </a:rPr>
              <a:t>к</a:t>
            </a:r>
            <a:r>
              <a:rPr lang="en-US" sz="2000" b="1" i="0" spc="0" baseline="0" dirty="0">
                <a:solidFill>
                  <a:srgbClr val="004D82"/>
                </a:solidFill>
                <a:latin typeface="Museo Cyrillic"/>
              </a:rPr>
              <a:t>ет </a:t>
            </a:r>
            <a:r>
              <a:rPr lang="en-US" sz="2000" b="1" i="0" spc="-84" baseline="0" dirty="0">
                <a:solidFill>
                  <a:srgbClr val="004D82"/>
                </a:solidFill>
                <a:latin typeface="Museo Cyrillic"/>
              </a:rPr>
              <a:t>«</a:t>
            </a:r>
            <a:r>
              <a:rPr lang="en-US" sz="2000" b="1" i="0" spc="-21" baseline="0" dirty="0">
                <a:solidFill>
                  <a:srgbClr val="004D82"/>
                </a:solidFill>
                <a:latin typeface="Museo Cyrillic"/>
              </a:rPr>
              <a:t>К</a:t>
            </a:r>
            <a:r>
              <a:rPr lang="en-US" sz="2000" b="1" i="0" spc="-20" baseline="0" dirty="0">
                <a:solidFill>
                  <a:srgbClr val="004D82"/>
                </a:solidFill>
                <a:latin typeface="Museo Cyrillic"/>
              </a:rPr>
              <a:t>о</a:t>
            </a:r>
            <a:r>
              <a:rPr lang="en-US" sz="2000" b="1" i="0" spc="-15" baseline="0" dirty="0">
                <a:solidFill>
                  <a:srgbClr val="004D82"/>
                </a:solidFill>
                <a:latin typeface="Museo Cyrillic"/>
              </a:rPr>
              <a:t>м</a:t>
            </a:r>
            <a:r>
              <a:rPr lang="en-US" sz="2000" b="1" i="0" spc="0" baseline="0" dirty="0">
                <a:solidFill>
                  <a:srgbClr val="004D82"/>
                </a:solidFill>
                <a:latin typeface="Museo Cyrillic"/>
              </a:rPr>
              <a:t>п</a:t>
            </a:r>
            <a:r>
              <a:rPr lang="en-US" sz="2000" b="1" i="0" spc="-22" baseline="0" dirty="0">
                <a:solidFill>
                  <a:srgbClr val="004D82"/>
                </a:solidFill>
                <a:latin typeface="Museo Cyrillic"/>
              </a:rPr>
              <a:t>л</a:t>
            </a:r>
            <a:r>
              <a:rPr lang="en-US" sz="2000" b="1" i="0" spc="-12" baseline="0" dirty="0">
                <a:solidFill>
                  <a:srgbClr val="004D82"/>
                </a:solidFill>
                <a:latin typeface="Museo Cyrillic"/>
              </a:rPr>
              <a:t>е</a:t>
            </a:r>
            <a:r>
              <a:rPr lang="en-US" sz="2000" b="1" i="0" spc="-30" baseline="0" dirty="0">
                <a:solidFill>
                  <a:srgbClr val="004D82"/>
                </a:solidFill>
                <a:latin typeface="Museo Cyrillic"/>
              </a:rPr>
              <a:t>к</a:t>
            </a:r>
            <a:r>
              <a:rPr lang="en-US" sz="2000" b="1" i="0" spc="0" baseline="0" dirty="0">
                <a:solidFill>
                  <a:srgbClr val="004D82"/>
                </a:solidFill>
                <a:latin typeface="Museo Cyrillic"/>
              </a:rPr>
              <a:t>с</a:t>
            </a:r>
            <a:r>
              <a:rPr lang="en-US" sz="2000" b="1" i="0" spc="-19" baseline="0" dirty="0">
                <a:solidFill>
                  <a:srgbClr val="004D82"/>
                </a:solidFill>
                <a:latin typeface="Museo Cyrillic"/>
              </a:rPr>
              <a:t>н</a:t>
            </a:r>
            <a:r>
              <a:rPr lang="en-US" sz="2000" b="1" i="0" spc="-14" baseline="0" dirty="0">
                <a:solidFill>
                  <a:srgbClr val="004D82"/>
                </a:solidFill>
                <a:latin typeface="Museo Cyrillic"/>
              </a:rPr>
              <a:t>и</a:t>
            </a:r>
            <a:r>
              <a:rPr lang="en-US" sz="2000" b="1" i="0" spc="0" baseline="0" dirty="0">
                <a:solidFill>
                  <a:srgbClr val="004D82"/>
                </a:solidFill>
                <a:latin typeface="Museo Cyrillic"/>
              </a:rPr>
              <a:t>й» </a:t>
            </a:r>
            <a:r>
              <a:rPr lang="en-US" sz="2000" b="1" i="0" spc="-19" baseline="0" dirty="0">
                <a:solidFill>
                  <a:srgbClr val="004D82"/>
                </a:solidFill>
                <a:latin typeface="Museo Cyrillic"/>
              </a:rPr>
              <a:t>(</a:t>
            </a:r>
            <a:r>
              <a:rPr lang="en-US" sz="2000" b="1" i="0" spc="-73" baseline="0" dirty="0">
                <a:solidFill>
                  <a:srgbClr val="004D82"/>
                </a:solidFill>
                <a:latin typeface="Museo Cyrillic"/>
              </a:rPr>
              <a:t>Б</a:t>
            </a:r>
            <a:r>
              <a:rPr lang="en-US" sz="2000" b="1" i="0" spc="0" baseline="0" dirty="0">
                <a:solidFill>
                  <a:srgbClr val="004D82"/>
                </a:solidFill>
                <a:latin typeface="Museo Cyrillic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08964" y="4560441"/>
            <a:ext cx="3079867" cy="2907548"/>
            <a:chOff x="3808964" y="4623941"/>
            <a:chExt cx="3079867" cy="2907548"/>
          </a:xfrm>
        </p:grpSpPr>
        <p:sp>
          <p:nvSpPr>
            <p:cNvPr id="971" name="Rectangle 971"/>
            <p:cNvSpPr/>
            <p:nvPr/>
          </p:nvSpPr>
          <p:spPr>
            <a:xfrm>
              <a:off x="3808964" y="4623941"/>
              <a:ext cx="2126569" cy="2777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600" b="1" i="0" spc="-16" baseline="0" dirty="0">
                  <a:solidFill>
                    <a:srgbClr val="76B948"/>
                  </a:solidFill>
                  <a:latin typeface="Museo Cyrillic"/>
                </a:rPr>
                <a:t>В</a:t>
              </a:r>
              <a:r>
                <a:rPr lang="en-US" sz="1600" b="1" i="0" spc="-13" baseline="0" dirty="0">
                  <a:solidFill>
                    <a:srgbClr val="76B948"/>
                  </a:solidFill>
                  <a:latin typeface="Museo Cyrillic"/>
                </a:rPr>
                <a:t>и</a:t>
              </a:r>
              <a:r>
                <a:rPr lang="en-US" sz="1600" b="1" i="0" spc="-23" baseline="0" dirty="0">
                  <a:solidFill>
                    <a:srgbClr val="76B948"/>
                  </a:solidFill>
                  <a:latin typeface="Museo Cyrillic"/>
                </a:rPr>
                <a:t>к</a:t>
              </a:r>
              <a:r>
                <a:rPr lang="en-US" sz="1600" b="1" i="0" spc="-20" baseline="0" dirty="0">
                  <a:solidFill>
                    <a:srgbClr val="76B948"/>
                  </a:solidFill>
                  <a:latin typeface="Museo Cyrillic"/>
                </a:rPr>
                <a:t>о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-17" baseline="0" dirty="0">
                  <a:solidFill>
                    <a:srgbClr val="76B948"/>
                  </a:solidFill>
                  <a:latin typeface="Museo Cyrillic"/>
                </a:rPr>
                <a:t>а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і за</a:t>
              </a:r>
              <a:r>
                <a:rPr lang="en-US" sz="1600" b="1" i="0" spc="-25" baseline="0" dirty="0">
                  <a:solidFill>
                    <a:srgbClr val="76B948"/>
                  </a:solidFill>
                  <a:latin typeface="Museo Cyrillic"/>
                </a:rPr>
                <a:t>х</a:t>
              </a:r>
              <a:r>
                <a:rPr lang="en-US" sz="1600" b="1" i="0" spc="-31" baseline="0" dirty="0">
                  <a:solidFill>
                    <a:srgbClr val="76B948"/>
                  </a:solidFill>
                  <a:latin typeface="Museo Cyrillic"/>
                </a:rPr>
                <a:t>о</a:t>
              </a:r>
              <a:r>
                <a:rPr lang="en-US" sz="1600" b="1" i="0" spc="-17" baseline="0" dirty="0">
                  <a:solidFill>
                    <a:srgbClr val="76B948"/>
                  </a:solidFill>
                  <a:latin typeface="Museo Cyrillic"/>
                </a:rPr>
                <a:t>д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и з </a:t>
              </a:r>
              <a:r>
                <a:rPr lang="en-US" sz="1600" b="1" i="0" spc="-24" baseline="0" dirty="0">
                  <a:solidFill>
                    <a:srgbClr val="76B948"/>
                  </a:solidFill>
                  <a:latin typeface="Museo Cyrillic"/>
                </a:rPr>
                <a:t>Е</a:t>
              </a:r>
              <a:r>
                <a:rPr lang="en-US" sz="1600" b="1" i="0" spc="-22" baseline="0" dirty="0">
                  <a:solidFill>
                    <a:srgbClr val="76B948"/>
                  </a:solidFill>
                  <a:latin typeface="Museo Cyrillic"/>
                </a:rPr>
                <a:t>Е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:</a:t>
              </a:r>
            </a:p>
          </p:txBody>
        </p:sp>
        <p:sp>
          <p:nvSpPr>
            <p:cNvPr id="972" name="Rectangle 972"/>
            <p:cNvSpPr/>
            <p:nvPr/>
          </p:nvSpPr>
          <p:spPr>
            <a:xfrm>
              <a:off x="3809392" y="4911776"/>
              <a:ext cx="2476159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ru-RU" sz="1200" dirty="0">
                  <a:solidFill>
                    <a:srgbClr val="010101"/>
                  </a:solidFill>
                  <a:latin typeface="Museo Cyrillic"/>
                </a:rPr>
                <a:t>Встановлено 2 індивідуальні                                 </a:t>
              </a:r>
            </a:p>
            <a:p>
              <a:r>
                <a:rPr lang="ru-RU" sz="1200" dirty="0">
                  <a:solidFill>
                    <a:srgbClr val="010101"/>
                  </a:solidFill>
                  <a:latin typeface="Museo Cyrillic"/>
                </a:rPr>
                <a:t>  </a:t>
              </a:r>
              <a:r>
                <a:rPr lang="uk-UA" sz="1200" dirty="0">
                  <a:solidFill>
                    <a:srgbClr val="010101"/>
                  </a:solidFill>
                  <a:latin typeface="Museo Cyrillic"/>
                </a:rPr>
                <a:t>теплові</a:t>
              </a:r>
              <a:r>
                <a:rPr lang="ru-RU" sz="1200" dirty="0">
                  <a:solidFill>
                    <a:srgbClr val="010101"/>
                  </a:solidFill>
                  <a:latin typeface="Museo Cyrillic"/>
                </a:rPr>
                <a:t> пункти (ІТП)</a:t>
              </a:r>
              <a:endParaRPr lang="en-US" sz="1200" dirty="0">
                <a:solidFill>
                  <a:srgbClr val="010101"/>
                </a:solidFill>
                <a:latin typeface="Museo Cyrillic"/>
              </a:endParaRPr>
            </a:p>
          </p:txBody>
        </p:sp>
        <p:sp>
          <p:nvSpPr>
            <p:cNvPr id="47" name="Rectangle 972"/>
            <p:cNvSpPr/>
            <p:nvPr/>
          </p:nvSpPr>
          <p:spPr>
            <a:xfrm>
              <a:off x="3809393" y="5331514"/>
              <a:ext cx="2437936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Проведено заміну та   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термоізоляцію  трубопроводів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системи опалення та ГВП в 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неопалювальних приміщеннях</a:t>
              </a:r>
              <a:endParaRPr lang="en-US" sz="1200" dirty="0">
                <a:solidFill>
                  <a:srgbClr val="010101"/>
                </a:solidFill>
                <a:latin typeface="Museo Cyrillic" panose="02000000000000000000" pitchFamily="50" charset="0"/>
              </a:endParaRPr>
            </a:p>
          </p:txBody>
        </p:sp>
        <p:sp>
          <p:nvSpPr>
            <p:cNvPr id="48" name="Rectangle 972"/>
            <p:cNvSpPr/>
            <p:nvPr/>
          </p:nvSpPr>
          <p:spPr>
            <a:xfrm>
              <a:off x="3809393" y="6135353"/>
              <a:ext cx="235594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Гідравлічне балансування </a:t>
              </a:r>
            </a:p>
            <a:p>
              <a:pPr marL="0"/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системи опалення</a:t>
              </a:r>
              <a:endParaRPr lang="en-US" sz="1200" dirty="0">
                <a:solidFill>
                  <a:srgbClr val="010101"/>
                </a:solidFill>
                <a:latin typeface="Museo Cyrillic" panose="02000000000000000000" pitchFamily="50" charset="0"/>
              </a:endParaRPr>
            </a:p>
          </p:txBody>
        </p:sp>
        <p:sp>
          <p:nvSpPr>
            <p:cNvPr id="50" name="Rectangle 972"/>
            <p:cNvSpPr/>
            <p:nvPr/>
          </p:nvSpPr>
          <p:spPr>
            <a:xfrm>
              <a:off x="3809393" y="6541595"/>
              <a:ext cx="235594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Теплоізоляція зовнішніх стін   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та конструкцій  </a:t>
              </a:r>
              <a:endParaRPr lang="en-US" sz="1200" dirty="0">
                <a:solidFill>
                  <a:srgbClr val="010101"/>
                </a:solidFill>
                <a:latin typeface="Museo Cyrillic" panose="02000000000000000000" pitchFamily="50" charset="0"/>
              </a:endParaRPr>
            </a:p>
          </p:txBody>
        </p:sp>
        <p:sp>
          <p:nvSpPr>
            <p:cNvPr id="49" name="Rectangle 972"/>
            <p:cNvSpPr/>
            <p:nvPr/>
          </p:nvSpPr>
          <p:spPr>
            <a:xfrm>
              <a:off x="3809393" y="6977491"/>
              <a:ext cx="3079438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Заміна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віконних  блоків та        </a:t>
              </a:r>
            </a:p>
            <a:p>
              <a:pPr marL="0"/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облаштування тамбурів у місцях    </a:t>
              </a:r>
            </a:p>
            <a:p>
              <a:pPr marL="0"/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загального користування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836" y="4557438"/>
            <a:ext cx="3144237" cy="2176350"/>
            <a:chOff x="493836" y="4714602"/>
            <a:chExt cx="3144237" cy="2176350"/>
          </a:xfrm>
        </p:grpSpPr>
        <p:sp>
          <p:nvSpPr>
            <p:cNvPr id="951" name="Rectangle 951"/>
            <p:cNvSpPr/>
            <p:nvPr/>
          </p:nvSpPr>
          <p:spPr>
            <a:xfrm>
              <a:off x="493836" y="4714602"/>
              <a:ext cx="2789366" cy="2777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Ос</a:t>
              </a:r>
              <a:r>
                <a:rPr lang="en-US" sz="1600" b="1" i="0" spc="-20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-19" baseline="0" dirty="0">
                  <a:solidFill>
                    <a:srgbClr val="76B948"/>
                  </a:solidFill>
                  <a:latin typeface="Museo Cyrillic"/>
                </a:rPr>
                <a:t>о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вн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і 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п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ро</a:t>
              </a:r>
              <a:r>
                <a:rPr lang="en-US" sz="1600" b="1" i="0" spc="-10" baseline="0" dirty="0">
                  <a:solidFill>
                    <a:srgbClr val="76B948"/>
                  </a:solidFill>
                  <a:latin typeface="Museo Cyrillic"/>
                </a:rPr>
                <a:t>б</a:t>
              </a:r>
              <a:r>
                <a:rPr lang="en-US" sz="1600" b="1" i="0" spc="-16" baseline="0" dirty="0">
                  <a:solidFill>
                    <a:srgbClr val="76B948"/>
                  </a:solidFill>
                  <a:latin typeface="Museo Cyrillic"/>
                </a:rPr>
                <a:t>л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еми </a:t>
              </a:r>
              <a:r>
                <a:rPr lang="en-US" sz="1600" b="1" i="0" spc="-30" baseline="0" dirty="0">
                  <a:solidFill>
                    <a:srgbClr val="76B948"/>
                  </a:solidFill>
                  <a:latin typeface="Museo Cyrillic"/>
                </a:rPr>
                <a:t>б</a:t>
              </a:r>
              <a:r>
                <a:rPr lang="en-US" sz="1600" b="1" i="0" spc="-43" baseline="0" dirty="0">
                  <a:solidFill>
                    <a:srgbClr val="76B948"/>
                  </a:solidFill>
                  <a:latin typeface="Museo Cyrillic"/>
                </a:rPr>
                <a:t>у</a:t>
              </a:r>
              <a:r>
                <a:rPr lang="en-US" sz="1600" b="1" i="0" spc="-17" baseline="0" dirty="0">
                  <a:solidFill>
                    <a:srgbClr val="76B948"/>
                  </a:solidFill>
                  <a:latin typeface="Museo Cyrillic"/>
                </a:rPr>
                <a:t>д</a:t>
              </a:r>
              <a:r>
                <a:rPr lang="en-US" sz="1600" b="1" i="0" spc="-13" baseline="0" dirty="0">
                  <a:solidFill>
                    <a:srgbClr val="76B948"/>
                  </a:solidFill>
                  <a:latin typeface="Museo Cyrillic"/>
                </a:rPr>
                <a:t>и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к</a:t>
              </a:r>
              <a:r>
                <a:rPr lang="en-US" sz="1600" b="1" i="0" spc="-11" baseline="0" dirty="0">
                  <a:solidFill>
                    <a:srgbClr val="76B948"/>
                  </a:solidFill>
                  <a:latin typeface="Museo Cyrillic"/>
                </a:rPr>
                <a:t>у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:</a:t>
              </a:r>
            </a:p>
          </p:txBody>
        </p:sp>
        <p:sp>
          <p:nvSpPr>
            <p:cNvPr id="966" name="Rectangle 966"/>
            <p:cNvSpPr/>
            <p:nvPr/>
          </p:nvSpPr>
          <p:spPr>
            <a:xfrm>
              <a:off x="494264" y="5609006"/>
              <a:ext cx="282532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 panose="02000000000000000000" pitchFamily="50" charset="0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Низький рівень енергоефективності:</a:t>
              </a:r>
            </a:p>
          </p:txBody>
        </p:sp>
        <p:sp>
          <p:nvSpPr>
            <p:cNvPr id="967" name="Rectangle 967"/>
            <p:cNvSpPr/>
            <p:nvPr/>
          </p:nvSpPr>
          <p:spPr>
            <a:xfrm>
              <a:off x="494264" y="5791886"/>
              <a:ext cx="239039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пошкодження зовнішніх стін </a:t>
              </a:r>
            </a:p>
          </p:txBody>
        </p:sp>
        <p:sp>
          <p:nvSpPr>
            <p:cNvPr id="968" name="Rectangle 968"/>
            <p:cNvSpPr/>
            <p:nvPr/>
          </p:nvSpPr>
          <p:spPr>
            <a:xfrm>
              <a:off x="494264" y="5974766"/>
              <a:ext cx="3132589" cy="3642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високий рівень тепловтрат через вікна </a:t>
              </a:r>
            </a:p>
            <a:p>
              <a:pPr marL="0">
                <a:lnSpc>
                  <a:spcPts val="1440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 та зовнішні двері</a:t>
              </a:r>
            </a:p>
          </p:txBody>
        </p:sp>
        <p:sp>
          <p:nvSpPr>
            <p:cNvPr id="969" name="Rectangle 969"/>
            <p:cNvSpPr/>
            <p:nvPr/>
          </p:nvSpPr>
          <p:spPr>
            <a:xfrm>
              <a:off x="494264" y="6340526"/>
              <a:ext cx="3143809" cy="3642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відсутність теплоізоляції зовнішніх стін</a:t>
              </a:r>
            </a:p>
            <a:p>
              <a:pPr marL="0">
                <a:lnSpc>
                  <a:spcPts val="1440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відсутність термоізоляції </a:t>
              </a:r>
            </a:p>
          </p:txBody>
        </p:sp>
        <p:sp>
          <p:nvSpPr>
            <p:cNvPr id="970" name="Rectangle 970"/>
            <p:cNvSpPr/>
            <p:nvPr/>
          </p:nvSpPr>
          <p:spPr>
            <a:xfrm>
              <a:off x="494264" y="6706286"/>
              <a:ext cx="162256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інженерних систем</a:t>
              </a:r>
            </a:p>
          </p:txBody>
        </p:sp>
        <p:sp>
          <p:nvSpPr>
            <p:cNvPr id="51" name="Rectangle 965"/>
            <p:cNvSpPr/>
            <p:nvPr/>
          </p:nvSpPr>
          <p:spPr>
            <a:xfrm>
              <a:off x="494264" y="5007026"/>
              <a:ext cx="2913872" cy="5722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/>
                </a:rPr>
                <a:t>Незбалансованість системи </a:t>
              </a:r>
            </a:p>
            <a:p>
              <a:pPr marL="0">
                <a:lnSpc>
                  <a:spcPts val="1439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/>
                </a:rPr>
                <a:t>теплопостачання будинку та низький </a:t>
              </a:r>
            </a:p>
            <a:p>
              <a:pPr marL="0">
                <a:lnSpc>
                  <a:spcPts val="1440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/>
                </a:rPr>
                <a:t>рівень тепла у всіх квартирах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68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213" r="952" b="27144"/>
          <a:stretch/>
        </p:blipFill>
        <p:spPr>
          <a:xfrm>
            <a:off x="481307" y="1854200"/>
            <a:ext cx="3011194" cy="2498725"/>
          </a:xfrm>
          <a:prstGeom prst="rect">
            <a:avLst/>
          </a:prstGeom>
        </p:spPr>
      </p:pic>
      <p:sp>
        <p:nvSpPr>
          <p:cNvPr id="936" name="Freeform 936"/>
          <p:cNvSpPr/>
          <p:nvPr/>
        </p:nvSpPr>
        <p:spPr>
          <a:xfrm>
            <a:off x="924935" y="523561"/>
            <a:ext cx="403148" cy="516775"/>
          </a:xfrm>
          <a:custGeom>
            <a:avLst/>
            <a:gdLst/>
            <a:ahLst/>
            <a:cxnLst/>
            <a:rect l="0" t="0" r="0" b="0"/>
            <a:pathLst>
              <a:path w="403148" h="516775">
                <a:moveTo>
                  <a:pt x="208254" y="0"/>
                </a:moveTo>
                <a:lnTo>
                  <a:pt x="208254" y="445338"/>
                </a:lnTo>
                <a:lnTo>
                  <a:pt x="0" y="373926"/>
                </a:lnTo>
                <a:lnTo>
                  <a:pt x="0" y="516775"/>
                </a:lnTo>
                <a:lnTo>
                  <a:pt x="403148" y="378510"/>
                </a:lnTo>
                <a:lnTo>
                  <a:pt x="403148" y="78524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727120" y="358296"/>
            <a:ext cx="406069" cy="539191"/>
          </a:xfrm>
          <a:custGeom>
            <a:avLst/>
            <a:gdLst/>
            <a:ahLst/>
            <a:cxnLst/>
            <a:rect l="0" t="0" r="0" b="0"/>
            <a:pathLst>
              <a:path w="406069" h="539191">
                <a:moveTo>
                  <a:pt x="406069" y="165265"/>
                </a:moveTo>
                <a:lnTo>
                  <a:pt x="406069" y="0"/>
                </a:lnTo>
                <a:lnTo>
                  <a:pt x="0" y="158649"/>
                </a:lnTo>
                <a:lnTo>
                  <a:pt x="0" y="471373"/>
                </a:lnTo>
                <a:lnTo>
                  <a:pt x="197815" y="539191"/>
                </a:lnTo>
                <a:lnTo>
                  <a:pt x="197815" y="81395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924935" y="439691"/>
            <a:ext cx="208254" cy="529208"/>
          </a:xfrm>
          <a:custGeom>
            <a:avLst/>
            <a:gdLst/>
            <a:ahLst/>
            <a:cxnLst/>
            <a:rect l="0" t="0" r="0" b="0"/>
            <a:pathLst>
              <a:path w="208254" h="529208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208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0" y="13"/>
            <a:ext cx="287985" cy="7559992"/>
          </a:xfrm>
          <a:custGeom>
            <a:avLst/>
            <a:gdLst/>
            <a:ahLst/>
            <a:cxnLst/>
            <a:rect l="0" t="0" r="0" b="0"/>
            <a:pathLst>
              <a:path w="287985" h="7559992">
                <a:moveTo>
                  <a:pt x="0" y="7559992"/>
                </a:moveTo>
                <a:lnTo>
                  <a:pt x="287985" y="7559992"/>
                </a:lnTo>
                <a:lnTo>
                  <a:pt x="28798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7166343" y="13"/>
            <a:ext cx="3525647" cy="7559992"/>
          </a:xfrm>
          <a:custGeom>
            <a:avLst/>
            <a:gdLst/>
            <a:ahLst/>
            <a:cxnLst/>
            <a:rect l="0" t="0" r="0" b="0"/>
            <a:pathLst>
              <a:path w="3525647" h="7559992">
                <a:moveTo>
                  <a:pt x="0" y="7559992"/>
                </a:moveTo>
                <a:lnTo>
                  <a:pt x="3525647" y="7559992"/>
                </a:lnTo>
                <a:lnTo>
                  <a:pt x="352564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grpSp>
        <p:nvGrpSpPr>
          <p:cNvPr id="3" name="Group 2"/>
          <p:cNvGrpSpPr/>
          <p:nvPr/>
        </p:nvGrpSpPr>
        <p:grpSpPr>
          <a:xfrm>
            <a:off x="494271" y="1854201"/>
            <a:ext cx="6453124" cy="2497950"/>
            <a:chOff x="494271" y="1917701"/>
            <a:chExt cx="6453124" cy="2497950"/>
          </a:xfrm>
        </p:grpSpPr>
        <p:sp>
          <p:nvSpPr>
            <p:cNvPr id="942" name="Freeform 942"/>
            <p:cNvSpPr/>
            <p:nvPr/>
          </p:nvSpPr>
          <p:spPr>
            <a:xfrm>
              <a:off x="494271" y="1921256"/>
              <a:ext cx="3004578" cy="2494395"/>
            </a:xfrm>
            <a:custGeom>
              <a:avLst/>
              <a:gdLst/>
              <a:ahLst/>
              <a:cxnLst/>
              <a:rect l="0" t="0" r="0" b="0"/>
              <a:pathLst>
                <a:path w="3004578" h="2494395">
                  <a:moveTo>
                    <a:pt x="0" y="2494395"/>
                  </a:moveTo>
                  <a:lnTo>
                    <a:pt x="3004578" y="2494395"/>
                  </a:lnTo>
                  <a:lnTo>
                    <a:pt x="3004578" y="0"/>
                  </a:lnTo>
                  <a:lnTo>
                    <a:pt x="0" y="0"/>
                  </a:lnTo>
                  <a:lnTo>
                    <a:pt x="0" y="2494395"/>
                  </a:lnTo>
                  <a:close/>
                </a:path>
              </a:pathLst>
            </a:custGeom>
            <a:noFill/>
            <a:ln w="37795" cap="flat" cmpd="sng">
              <a:solidFill>
                <a:srgbClr val="76B948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943" name="Picture 943"/>
            <p:cNvPicPr>
              <a:picLocks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6" t="11567" r="748" b="6467"/>
            <a:stretch/>
          </p:blipFill>
          <p:spPr>
            <a:xfrm>
              <a:off x="3949701" y="1917701"/>
              <a:ext cx="2984500" cy="2489200"/>
            </a:xfrm>
            <a:prstGeom prst="rect">
              <a:avLst/>
            </a:prstGeom>
            <a:noFill/>
          </p:spPr>
        </p:pic>
        <p:sp>
          <p:nvSpPr>
            <p:cNvPr id="944" name="Freeform 944"/>
            <p:cNvSpPr/>
            <p:nvPr/>
          </p:nvSpPr>
          <p:spPr>
            <a:xfrm>
              <a:off x="3942816" y="1921256"/>
              <a:ext cx="3004579" cy="2494395"/>
            </a:xfrm>
            <a:custGeom>
              <a:avLst/>
              <a:gdLst/>
              <a:ahLst/>
              <a:cxnLst/>
              <a:rect l="0" t="0" r="0" b="0"/>
              <a:pathLst>
                <a:path w="3004579" h="2494395">
                  <a:moveTo>
                    <a:pt x="0" y="2494395"/>
                  </a:moveTo>
                  <a:lnTo>
                    <a:pt x="3004579" y="2494395"/>
                  </a:lnTo>
                  <a:lnTo>
                    <a:pt x="3004579" y="0"/>
                  </a:lnTo>
                  <a:lnTo>
                    <a:pt x="0" y="0"/>
                  </a:lnTo>
                  <a:lnTo>
                    <a:pt x="0" y="2494395"/>
                  </a:lnTo>
                  <a:close/>
                </a:path>
              </a:pathLst>
            </a:custGeom>
            <a:noFill/>
            <a:ln w="37795" cap="flat" cmpd="sng">
              <a:solidFill>
                <a:srgbClr val="76B948">
                  <a:alpha val="100000"/>
                </a:srgbClr>
              </a:solidFill>
              <a:miter lim="127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5" name="Freeform 945"/>
            <p:cNvSpPr/>
            <p:nvPr/>
          </p:nvSpPr>
          <p:spPr>
            <a:xfrm>
              <a:off x="3629255" y="3347300"/>
              <a:ext cx="180733" cy="208710"/>
            </a:xfrm>
            <a:custGeom>
              <a:avLst/>
              <a:gdLst/>
              <a:ahLst/>
              <a:cxnLst/>
              <a:rect l="0" t="0" r="0" b="0"/>
              <a:pathLst>
                <a:path w="180733" h="208710">
                  <a:moveTo>
                    <a:pt x="180733" y="104355"/>
                  </a:moveTo>
                  <a:lnTo>
                    <a:pt x="0" y="0"/>
                  </a:lnTo>
                  <a:lnTo>
                    <a:pt x="0" y="208710"/>
                  </a:lnTo>
                  <a:close/>
                </a:path>
              </a:pathLst>
            </a:custGeom>
            <a:solidFill>
              <a:srgbClr val="76B948">
                <a:alpha val="100000"/>
              </a:srgbClr>
            </a:solidFill>
            <a:ln w="3779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6" name="Freeform 946"/>
            <p:cNvSpPr/>
            <p:nvPr/>
          </p:nvSpPr>
          <p:spPr>
            <a:xfrm>
              <a:off x="3629255" y="2948243"/>
              <a:ext cx="180733" cy="208710"/>
            </a:xfrm>
            <a:custGeom>
              <a:avLst/>
              <a:gdLst/>
              <a:ahLst/>
              <a:cxnLst/>
              <a:rect l="0" t="0" r="0" b="0"/>
              <a:pathLst>
                <a:path w="180733" h="208710">
                  <a:moveTo>
                    <a:pt x="180733" y="104355"/>
                  </a:moveTo>
                  <a:lnTo>
                    <a:pt x="0" y="0"/>
                  </a:lnTo>
                  <a:lnTo>
                    <a:pt x="0" y="208710"/>
                  </a:lnTo>
                  <a:close/>
                </a:path>
              </a:pathLst>
            </a:custGeom>
            <a:solidFill>
              <a:srgbClr val="76B948">
                <a:alpha val="100000"/>
              </a:srgbClr>
            </a:solidFill>
            <a:ln w="3779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7" name="Freeform 947"/>
            <p:cNvSpPr/>
            <p:nvPr/>
          </p:nvSpPr>
          <p:spPr>
            <a:xfrm>
              <a:off x="3622817" y="2549185"/>
              <a:ext cx="180733" cy="208710"/>
            </a:xfrm>
            <a:custGeom>
              <a:avLst/>
              <a:gdLst/>
              <a:ahLst/>
              <a:cxnLst/>
              <a:rect l="0" t="0" r="0" b="0"/>
              <a:pathLst>
                <a:path w="180733" h="208710">
                  <a:moveTo>
                    <a:pt x="180733" y="104355"/>
                  </a:moveTo>
                  <a:lnTo>
                    <a:pt x="0" y="0"/>
                  </a:lnTo>
                  <a:lnTo>
                    <a:pt x="0" y="208710"/>
                  </a:lnTo>
                  <a:close/>
                </a:path>
              </a:pathLst>
            </a:custGeom>
            <a:solidFill>
              <a:srgbClr val="76B948">
                <a:alpha val="100000"/>
              </a:srgbClr>
            </a:solidFill>
            <a:ln w="3779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48" name="Freeform 948"/>
          <p:cNvSpPr/>
          <p:nvPr/>
        </p:nvSpPr>
        <p:spPr>
          <a:xfrm>
            <a:off x="6285564" y="5206181"/>
            <a:ext cx="1799996" cy="1799996"/>
          </a:xfrm>
          <a:custGeom>
            <a:avLst/>
            <a:gdLst/>
            <a:ahLst/>
            <a:cxnLst/>
            <a:rect l="0" t="0" r="0" b="0"/>
            <a:pathLst>
              <a:path w="1799996" h="1799996">
                <a:moveTo>
                  <a:pt x="1799996" y="899998"/>
                </a:moveTo>
                <a:cubicBezTo>
                  <a:pt x="1799996" y="1397050"/>
                  <a:pt x="1397051" y="1799996"/>
                  <a:pt x="899998" y="1799996"/>
                </a:cubicBezTo>
                <a:cubicBezTo>
                  <a:pt x="402946" y="1799996"/>
                  <a:pt x="0" y="1397050"/>
                  <a:pt x="0" y="899998"/>
                </a:cubicBezTo>
                <a:cubicBezTo>
                  <a:pt x="0" y="402933"/>
                  <a:pt x="402946" y="0"/>
                  <a:pt x="899998" y="0"/>
                </a:cubicBezTo>
                <a:cubicBezTo>
                  <a:pt x="1397051" y="0"/>
                  <a:pt x="1799996" y="402933"/>
                  <a:pt x="1799996" y="899998"/>
                </a:cubicBezTo>
              </a:path>
            </a:pathLst>
          </a:custGeom>
          <a:solidFill>
            <a:srgbClr val="0782C5">
              <a:alpha val="100000"/>
            </a:srgbClr>
          </a:solidFill>
          <a:ln w="377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6605458" y="5526081"/>
            <a:ext cx="1160195" cy="1160194"/>
          </a:xfrm>
          <a:custGeom>
            <a:avLst/>
            <a:gdLst/>
            <a:ahLst/>
            <a:cxnLst/>
            <a:rect l="0" t="0" r="0" b="0"/>
            <a:pathLst>
              <a:path w="1160195" h="1160194">
                <a:moveTo>
                  <a:pt x="1160195" y="580097"/>
                </a:moveTo>
                <a:cubicBezTo>
                  <a:pt x="1160195" y="900479"/>
                  <a:pt x="900480" y="1160194"/>
                  <a:pt x="580098" y="1160194"/>
                </a:cubicBezTo>
                <a:cubicBezTo>
                  <a:pt x="259727" y="1160194"/>
                  <a:pt x="0" y="900479"/>
                  <a:pt x="0" y="580097"/>
                </a:cubicBezTo>
                <a:cubicBezTo>
                  <a:pt x="0" y="259715"/>
                  <a:pt x="259727" y="0"/>
                  <a:pt x="580098" y="0"/>
                </a:cubicBezTo>
                <a:cubicBezTo>
                  <a:pt x="900480" y="0"/>
                  <a:pt x="1160195" y="259715"/>
                  <a:pt x="1160195" y="580097"/>
                </a:cubicBezTo>
              </a:path>
            </a:pathLst>
          </a:custGeom>
          <a:solidFill>
            <a:srgbClr val="FFFFFF">
              <a:alpha val="100000"/>
            </a:srgbClr>
          </a:solidFill>
          <a:ln w="377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Rectangle 950"/>
          <p:cNvSpPr/>
          <p:nvPr/>
        </p:nvSpPr>
        <p:spPr>
          <a:xfrm>
            <a:off x="1375722" y="467036"/>
            <a:ext cx="559572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-16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О</a:t>
            </a:r>
            <a:r>
              <a:rPr lang="en-US" sz="3000" b="1" i="0" spc="-37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С</a:t>
            </a:r>
            <a:r>
              <a:rPr lang="en-US" sz="3000" b="1" i="0" spc="-72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Б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Б «</a:t>
            </a:r>
            <a:r>
              <a:rPr lang="uk-UA" sz="3000" b="1" i="0" spc="-85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ГОВОРОВА-5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l 500" panose="02000000000000000000" pitchFamily="50" charset="0"/>
              </a:rPr>
              <a:t>»</a:t>
            </a:r>
          </a:p>
          <a:p>
            <a:pPr marL="0" algn="ctr">
              <a:lnSpc>
                <a:spcPts val="3600"/>
              </a:lnSpc>
            </a:pPr>
            <a:r>
              <a:rPr lang="uk-UA" sz="3000" b="1" spc="-85" dirty="0">
                <a:solidFill>
                  <a:srgbClr val="0782C5"/>
                </a:solidFill>
                <a:latin typeface="Museo Cyrl 500" panose="02000000000000000000" pitchFamily="50" charset="0"/>
              </a:rPr>
              <a:t>м. Одеса</a:t>
            </a:r>
            <a:endParaRPr lang="en-US" sz="3000" b="1" spc="-85" dirty="0">
              <a:solidFill>
                <a:srgbClr val="0782C5"/>
              </a:solidFill>
              <a:latin typeface="Museo Cyrl 500" panose="02000000000000000000" pitchFamily="50" charset="0"/>
            </a:endParaRPr>
          </a:p>
        </p:txBody>
      </p:sp>
      <p:sp>
        <p:nvSpPr>
          <p:cNvPr id="952" name="Rectangle 952"/>
          <p:cNvSpPr/>
          <p:nvPr/>
        </p:nvSpPr>
        <p:spPr>
          <a:xfrm>
            <a:off x="7521959" y="846369"/>
            <a:ext cx="600455" cy="208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Museo Cyrillic"/>
              </a:rPr>
              <a:t>Статус: </a:t>
            </a:r>
          </a:p>
        </p:txBody>
      </p:sp>
      <p:sp>
        <p:nvSpPr>
          <p:cNvPr id="953" name="Rectangle 953"/>
          <p:cNvSpPr/>
          <p:nvPr/>
        </p:nvSpPr>
        <p:spPr>
          <a:xfrm>
            <a:off x="7521959" y="1029249"/>
            <a:ext cx="167834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1" i="0" spc="0" baseline="0" dirty="0">
                <a:solidFill>
                  <a:srgbClr val="FFFFFF"/>
                </a:solidFill>
                <a:latin typeface="Museo Cyrillic"/>
              </a:rPr>
              <a:t>проект на верифікації</a:t>
            </a:r>
            <a:endParaRPr lang="en-US" sz="1200" b="1" i="0" spc="0" baseline="0" dirty="0">
              <a:solidFill>
                <a:srgbClr val="FFFFFF"/>
              </a:solidFill>
              <a:latin typeface="Museo Cyrillic"/>
            </a:endParaRPr>
          </a:p>
        </p:txBody>
      </p:sp>
      <p:sp>
        <p:nvSpPr>
          <p:cNvPr id="954" name="Rectangle 954"/>
          <p:cNvSpPr/>
          <p:nvPr/>
        </p:nvSpPr>
        <p:spPr>
          <a:xfrm>
            <a:off x="7521959" y="1277508"/>
            <a:ext cx="2890215" cy="428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Вартість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проекту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—</a:t>
            </a:r>
            <a:r>
              <a:rPr lang="ru-RU" sz="1200" b="0" i="0" spc="0" dirty="0">
                <a:solidFill>
                  <a:srgbClr val="010101"/>
                </a:solidFill>
                <a:latin typeface="Museo Cyrillic"/>
              </a:rPr>
              <a:t> 2 892 439 </a:t>
            </a: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грн</a:t>
            </a:r>
          </a:p>
          <a:p>
            <a:pPr marL="0">
              <a:lnSpc>
                <a:spcPts val="1940"/>
              </a:lnSpc>
            </a:pP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Очікувана сума гранту 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—</a:t>
            </a:r>
            <a:r>
              <a:rPr lang="ru-RU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1 764 846</a:t>
            </a:r>
            <a:r>
              <a:rPr lang="ru-RU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грн</a:t>
            </a:r>
          </a:p>
        </p:txBody>
      </p:sp>
      <p:sp>
        <p:nvSpPr>
          <p:cNvPr id="955" name="Rectangle 955"/>
          <p:cNvSpPr/>
          <p:nvPr/>
        </p:nvSpPr>
        <p:spPr>
          <a:xfrm>
            <a:off x="7521959" y="2014820"/>
            <a:ext cx="2548775" cy="364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chemeClr val="bg1"/>
                </a:solidFill>
                <a:latin typeface="Museo Cyrillic"/>
              </a:rPr>
              <a:t>Розрахункове енергоспоживання</a:t>
            </a:r>
          </a:p>
          <a:p>
            <a:pPr marL="0">
              <a:lnSpc>
                <a:spcPts val="1439"/>
              </a:lnSpc>
            </a:pPr>
            <a:r>
              <a:rPr lang="en-US" sz="1200" b="1" i="0" spc="0" baseline="0" dirty="0">
                <a:solidFill>
                  <a:schemeClr val="bg1"/>
                </a:solidFill>
                <a:latin typeface="Museo Cyrillic"/>
              </a:rPr>
              <a:t>системи опалення:</a:t>
            </a:r>
          </a:p>
        </p:txBody>
      </p:sp>
      <p:sp>
        <p:nvSpPr>
          <p:cNvPr id="956" name="Rectangle 956"/>
          <p:cNvSpPr/>
          <p:nvPr/>
        </p:nvSpPr>
        <p:spPr>
          <a:xfrm>
            <a:off x="7521959" y="2445959"/>
            <a:ext cx="2034235" cy="206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до впровадження заходів —</a:t>
            </a:r>
          </a:p>
        </p:txBody>
      </p:sp>
      <p:sp>
        <p:nvSpPr>
          <p:cNvPr id="957" name="Rectangle 957"/>
          <p:cNvSpPr/>
          <p:nvPr/>
        </p:nvSpPr>
        <p:spPr>
          <a:xfrm>
            <a:off x="7521959" y="2628839"/>
            <a:ext cx="181780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2 060,76 тис </a:t>
            </a:r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кВт*год/рік</a:t>
            </a:r>
          </a:p>
        </p:txBody>
      </p:sp>
      <p:sp>
        <p:nvSpPr>
          <p:cNvPr id="958" name="Rectangle 958"/>
          <p:cNvSpPr/>
          <p:nvPr/>
        </p:nvSpPr>
        <p:spPr>
          <a:xfrm>
            <a:off x="7521959" y="2875270"/>
            <a:ext cx="2252220" cy="3642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після впровадження заходів —</a:t>
            </a:r>
          </a:p>
          <a:p>
            <a:pPr marL="0">
              <a:lnSpc>
                <a:spcPts val="1439"/>
              </a:lnSpc>
            </a:pP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1 447,65 </a:t>
            </a:r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тис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кВт*год/рік</a:t>
            </a:r>
          </a:p>
        </p:txBody>
      </p:sp>
      <p:sp>
        <p:nvSpPr>
          <p:cNvPr id="959" name="Rectangle 959"/>
          <p:cNvSpPr/>
          <p:nvPr/>
        </p:nvSpPr>
        <p:spPr>
          <a:xfrm>
            <a:off x="7521959" y="3302752"/>
            <a:ext cx="1730197" cy="208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Museo Cyrillic"/>
              </a:rPr>
              <a:t>Обсяг економії енергії:</a:t>
            </a:r>
          </a:p>
        </p:txBody>
      </p:sp>
      <p:sp>
        <p:nvSpPr>
          <p:cNvPr id="960" name="Rectangle 960"/>
          <p:cNvSpPr/>
          <p:nvPr/>
        </p:nvSpPr>
        <p:spPr>
          <a:xfrm>
            <a:off x="7521959" y="3487461"/>
            <a:ext cx="197650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814,54 тис кВт*год/рік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200" b="0" i="0" spc="0" baseline="0" dirty="0">
                <a:solidFill>
                  <a:srgbClr val="010101"/>
                </a:solidFill>
                <a:latin typeface="Museo Cyrillic"/>
              </a:rPr>
              <a:t>або</a:t>
            </a:r>
          </a:p>
        </p:txBody>
      </p:sp>
      <p:sp>
        <p:nvSpPr>
          <p:cNvPr id="961" name="Rectangle 961"/>
          <p:cNvSpPr/>
          <p:nvPr/>
        </p:nvSpPr>
        <p:spPr>
          <a:xfrm>
            <a:off x="7521959" y="3670341"/>
            <a:ext cx="153728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b="0" i="0" spc="0" baseline="0" noProof="1">
                <a:solidFill>
                  <a:srgbClr val="010101"/>
                </a:solidFill>
                <a:latin typeface="Museo Cyrillic"/>
              </a:rPr>
              <a:t>565 144,32 грн</a:t>
            </a: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 на рік</a:t>
            </a:r>
          </a:p>
        </p:txBody>
      </p:sp>
      <p:sp>
        <p:nvSpPr>
          <p:cNvPr id="962" name="Rectangle 962"/>
          <p:cNvSpPr/>
          <p:nvPr/>
        </p:nvSpPr>
        <p:spPr>
          <a:xfrm>
            <a:off x="7521959" y="3914943"/>
            <a:ext cx="60753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chemeClr val="bg1"/>
                </a:solidFill>
                <a:latin typeface="Museo Cyrillic"/>
              </a:rPr>
              <a:t>Клас ЕЕ:</a:t>
            </a:r>
          </a:p>
        </p:txBody>
      </p:sp>
      <p:sp>
        <p:nvSpPr>
          <p:cNvPr id="963" name="Rectangle 963"/>
          <p:cNvSpPr/>
          <p:nvPr/>
        </p:nvSpPr>
        <p:spPr>
          <a:xfrm>
            <a:off x="7521959" y="4099652"/>
            <a:ext cx="2372444" cy="6078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до впровадження заходів — G</a:t>
            </a:r>
          </a:p>
          <a:p>
            <a:pPr marL="0">
              <a:lnSpc>
                <a:spcPts val="1440"/>
              </a:lnSpc>
            </a:pPr>
            <a:r>
              <a:rPr lang="en-US" sz="1200" b="0" i="0" spc="0" baseline="0" dirty="0">
                <a:solidFill>
                  <a:srgbClr val="010101"/>
                </a:solidFill>
                <a:latin typeface="Museo Cyrillic"/>
              </a:rPr>
              <a:t>після впровадження заходів — F</a:t>
            </a:r>
          </a:p>
          <a:p>
            <a:pPr marL="0">
              <a:lnSpc>
                <a:spcPts val="1940"/>
              </a:lnSpc>
            </a:pPr>
            <a:r>
              <a:rPr lang="en-US" sz="1200" b="1" i="0" spc="0" baseline="0" dirty="0">
                <a:solidFill>
                  <a:srgbClr val="FFFFFF"/>
                </a:solidFill>
                <a:latin typeface="Museo Cyrillic"/>
              </a:rPr>
              <a:t>Тривалість проекту:</a:t>
            </a:r>
          </a:p>
        </p:txBody>
      </p:sp>
      <p:sp>
        <p:nvSpPr>
          <p:cNvPr id="964" name="Rectangle 964"/>
          <p:cNvSpPr/>
          <p:nvPr/>
        </p:nvSpPr>
        <p:spPr>
          <a:xfrm>
            <a:off x="7521959" y="4711843"/>
            <a:ext cx="235320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200" dirty="0">
                <a:solidFill>
                  <a:srgbClr val="010101"/>
                </a:solidFill>
                <a:latin typeface="Museo Cyrillic"/>
              </a:rPr>
              <a:t>листопад 2019 - теперішній час</a:t>
            </a:r>
            <a:endParaRPr lang="en-US" sz="1200" dirty="0">
              <a:solidFill>
                <a:srgbClr val="010101"/>
              </a:solidFill>
              <a:latin typeface="Museo Cyrillic"/>
            </a:endParaRPr>
          </a:p>
        </p:txBody>
      </p:sp>
      <p:sp>
        <p:nvSpPr>
          <p:cNvPr id="975" name="Rectangle 975"/>
          <p:cNvSpPr/>
          <p:nvPr/>
        </p:nvSpPr>
        <p:spPr>
          <a:xfrm>
            <a:off x="8392641" y="5348795"/>
            <a:ext cx="98584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0" b="0" i="0" spc="0" baseline="0" dirty="0">
                <a:solidFill>
                  <a:srgbClr val="010101"/>
                </a:solidFill>
                <a:latin typeface="Museo Cyrillic"/>
              </a:rPr>
              <a:t>10</a:t>
            </a:r>
            <a:r>
              <a:rPr lang="ru-RU" sz="1400" b="0" i="0" spc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400" b="0" i="0" spc="0" baseline="0" noProof="1">
                <a:solidFill>
                  <a:srgbClr val="010101"/>
                </a:solidFill>
                <a:latin typeface="Museo Cyrillic"/>
              </a:rPr>
              <a:t>поверхів</a:t>
            </a:r>
          </a:p>
        </p:txBody>
      </p:sp>
      <p:sp>
        <p:nvSpPr>
          <p:cNvPr id="976" name="Rectangle 976"/>
          <p:cNvSpPr/>
          <p:nvPr/>
        </p:nvSpPr>
        <p:spPr>
          <a:xfrm>
            <a:off x="8392641" y="5615495"/>
            <a:ext cx="103714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400" dirty="0">
                <a:solidFill>
                  <a:srgbClr val="010101"/>
                </a:solidFill>
                <a:latin typeface="Museo Cyrillic"/>
              </a:rPr>
              <a:t>156</a:t>
            </a: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 </a:t>
            </a:r>
            <a:r>
              <a:rPr lang="uk-UA" sz="1400" b="0" i="0" spc="0" baseline="0" dirty="0">
                <a:solidFill>
                  <a:srgbClr val="010101"/>
                </a:solidFill>
                <a:latin typeface="Museo Cyrillic"/>
              </a:rPr>
              <a:t>квартир</a:t>
            </a:r>
          </a:p>
        </p:txBody>
      </p:sp>
      <p:sp>
        <p:nvSpPr>
          <p:cNvPr id="977" name="Rectangle 977"/>
          <p:cNvSpPr/>
          <p:nvPr/>
        </p:nvSpPr>
        <p:spPr>
          <a:xfrm>
            <a:off x="8392641" y="5882195"/>
            <a:ext cx="1986121" cy="920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Загальна площа</a:t>
            </a:r>
          </a:p>
          <a:p>
            <a:pPr marL="0">
              <a:lnSpc>
                <a:spcPts val="1679"/>
              </a:lnSpc>
            </a:pP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будинку: 16497,9 м</a:t>
            </a:r>
            <a:r>
              <a:rPr lang="en-US" sz="1236" b="0" i="0" spc="0" baseline="36461" dirty="0">
                <a:solidFill>
                  <a:srgbClr val="010101"/>
                </a:solidFill>
                <a:latin typeface="Museo Cyrillic"/>
              </a:rPr>
              <a:t>2</a:t>
            </a:r>
          </a:p>
          <a:p>
            <a:pPr marL="0">
              <a:lnSpc>
                <a:spcPts val="2099"/>
              </a:lnSpc>
            </a:pP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Введення в</a:t>
            </a:r>
          </a:p>
          <a:p>
            <a:pPr marL="0">
              <a:lnSpc>
                <a:spcPts val="1680"/>
              </a:lnSpc>
            </a:pPr>
            <a:r>
              <a:rPr lang="en-US" sz="1400" b="0" i="0" spc="0" baseline="0" dirty="0">
                <a:solidFill>
                  <a:srgbClr val="010101"/>
                </a:solidFill>
                <a:latin typeface="Museo Cyrillic"/>
              </a:rPr>
              <a:t>експлуатацію: 2003 рік</a:t>
            </a:r>
          </a:p>
        </p:txBody>
      </p:sp>
      <p:sp>
        <p:nvSpPr>
          <p:cNvPr id="978" name="Rectangle 978"/>
          <p:cNvSpPr/>
          <p:nvPr/>
        </p:nvSpPr>
        <p:spPr>
          <a:xfrm>
            <a:off x="6800142" y="5630484"/>
            <a:ext cx="851195" cy="519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376" b="1" i="0" spc="0" baseline="0" dirty="0">
                <a:solidFill>
                  <a:schemeClr val="tx1"/>
                </a:solidFill>
                <a:latin typeface="Museo Cyrillic"/>
              </a:rPr>
              <a:t>28</a:t>
            </a:r>
            <a:r>
              <a:rPr lang="en-US" sz="3376" b="1" i="0" spc="0" baseline="0" dirty="0">
                <a:solidFill>
                  <a:schemeClr val="tx1"/>
                </a:solidFill>
                <a:latin typeface="Museo Cyrillic"/>
              </a:rPr>
              <a:t>%</a:t>
            </a:r>
          </a:p>
        </p:txBody>
      </p:sp>
      <p:sp>
        <p:nvSpPr>
          <p:cNvPr id="979" name="Rectangle 979"/>
          <p:cNvSpPr/>
          <p:nvPr/>
        </p:nvSpPr>
        <p:spPr>
          <a:xfrm>
            <a:off x="6888831" y="6132009"/>
            <a:ext cx="580133" cy="3474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65" b="1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065" b="1" i="0" spc="-1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065" b="1" i="0" spc="0" baseline="0" dirty="0">
                <a:solidFill>
                  <a:srgbClr val="1D1D1B"/>
                </a:solidFill>
                <a:latin typeface="Museo Cyrillic"/>
              </a:rPr>
              <a:t>ономії</a:t>
            </a:r>
          </a:p>
          <a:p>
            <a:pPr marL="61316">
              <a:lnSpc>
                <a:spcPts val="1278"/>
              </a:lnSpc>
            </a:pPr>
            <a:r>
              <a:rPr lang="en-US" sz="1065" b="1" i="0" spc="0" baseline="0" dirty="0">
                <a:solidFill>
                  <a:srgbClr val="1D1D1B"/>
                </a:solidFill>
                <a:latin typeface="Museo Cyrillic"/>
              </a:rPr>
              <a:t>енергії</a:t>
            </a:r>
          </a:p>
        </p:txBody>
      </p:sp>
      <p:sp>
        <p:nvSpPr>
          <p:cNvPr id="980" name="Rectangle 980"/>
          <p:cNvSpPr/>
          <p:nvPr/>
        </p:nvSpPr>
        <p:spPr>
          <a:xfrm>
            <a:off x="7523373" y="7072741"/>
            <a:ext cx="2348407" cy="151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*</a:t>
            </a:r>
            <a:r>
              <a:rPr lang="en-US" sz="900" b="0" i="0" spc="-13" baseline="0" dirty="0">
                <a:solidFill>
                  <a:srgbClr val="1D1D1B"/>
                </a:solidFill>
                <a:latin typeface="Museo Sans Cyrl 500"/>
              </a:rPr>
              <a:t>Р</a:t>
            </a:r>
            <a:r>
              <a:rPr lang="en-US" sz="900" b="0" i="0" spc="-10" baseline="0" dirty="0">
                <a:solidFill>
                  <a:srgbClr val="1D1D1B"/>
                </a:solidFill>
                <a:latin typeface="Museo Sans Cyrl 500"/>
              </a:rPr>
              <a:t>о</a:t>
            </a:r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зрахун</a:t>
            </a:r>
            <a:r>
              <a:rPr lang="en-US" sz="900" b="0" i="0" spc="-18" baseline="0" dirty="0">
                <a:solidFill>
                  <a:srgbClr val="1D1D1B"/>
                </a:solidFill>
                <a:latin typeface="Museo Sans Cyrl 500"/>
              </a:rPr>
              <a:t>к</a:t>
            </a:r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овий показник е</a:t>
            </a:r>
            <a:r>
              <a:rPr lang="en-US" sz="900" b="0" i="0" spc="-18" baseline="0" dirty="0">
                <a:solidFill>
                  <a:srgbClr val="1D1D1B"/>
                </a:solidFill>
                <a:latin typeface="Museo Sans Cyrl 500"/>
              </a:rPr>
              <a:t>к</a:t>
            </a:r>
            <a:r>
              <a:rPr lang="en-US" sz="900" b="0" i="0" spc="0" baseline="0" dirty="0">
                <a:solidFill>
                  <a:srgbClr val="1D1D1B"/>
                </a:solidFill>
                <a:latin typeface="Museo Sans Cyrl 500"/>
              </a:rPr>
              <a:t>ономії  енергії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1078" y="1252101"/>
            <a:ext cx="2608406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>
              <a:lnSpc>
                <a:spcPts val="3600"/>
              </a:lnSpc>
            </a:pPr>
            <a:r>
              <a:rPr lang="uk-UA" sz="2000" b="1" dirty="0">
                <a:solidFill>
                  <a:srgbClr val="004D82"/>
                </a:solidFill>
                <a:latin typeface="Museo Cyrillic"/>
              </a:rPr>
              <a:t>Пакет «Легкий» (А)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7602" y="4560441"/>
            <a:ext cx="2888224" cy="2647169"/>
            <a:chOff x="3797602" y="4623941"/>
            <a:chExt cx="2888224" cy="2647169"/>
          </a:xfrm>
        </p:grpSpPr>
        <p:sp>
          <p:nvSpPr>
            <p:cNvPr id="971" name="Rectangle 971"/>
            <p:cNvSpPr/>
            <p:nvPr/>
          </p:nvSpPr>
          <p:spPr>
            <a:xfrm>
              <a:off x="3808964" y="4623941"/>
              <a:ext cx="2126569" cy="2777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600" b="1" i="0" spc="-16" baseline="0" dirty="0">
                  <a:solidFill>
                    <a:srgbClr val="76B948"/>
                  </a:solidFill>
                  <a:latin typeface="Museo Cyrillic"/>
                </a:rPr>
                <a:t>В</a:t>
              </a:r>
              <a:r>
                <a:rPr lang="en-US" sz="1600" b="1" i="0" spc="-13" baseline="0" dirty="0">
                  <a:solidFill>
                    <a:srgbClr val="76B948"/>
                  </a:solidFill>
                  <a:latin typeface="Museo Cyrillic"/>
                </a:rPr>
                <a:t>и</a:t>
              </a:r>
              <a:r>
                <a:rPr lang="en-US" sz="1600" b="1" i="0" spc="-23" baseline="0" dirty="0">
                  <a:solidFill>
                    <a:srgbClr val="76B948"/>
                  </a:solidFill>
                  <a:latin typeface="Museo Cyrillic"/>
                </a:rPr>
                <a:t>к</a:t>
              </a:r>
              <a:r>
                <a:rPr lang="en-US" sz="1600" b="1" i="0" spc="-20" baseline="0" dirty="0">
                  <a:solidFill>
                    <a:srgbClr val="76B948"/>
                  </a:solidFill>
                  <a:latin typeface="Museo Cyrillic"/>
                </a:rPr>
                <a:t>о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-17" baseline="0" dirty="0">
                  <a:solidFill>
                    <a:srgbClr val="76B948"/>
                  </a:solidFill>
                  <a:latin typeface="Museo Cyrillic"/>
                </a:rPr>
                <a:t>а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і за</a:t>
              </a:r>
              <a:r>
                <a:rPr lang="en-US" sz="1600" b="1" i="0" spc="-25" baseline="0" dirty="0">
                  <a:solidFill>
                    <a:srgbClr val="76B948"/>
                  </a:solidFill>
                  <a:latin typeface="Museo Cyrillic"/>
                </a:rPr>
                <a:t>х</a:t>
              </a:r>
              <a:r>
                <a:rPr lang="en-US" sz="1600" b="1" i="0" spc="-31" baseline="0" dirty="0">
                  <a:solidFill>
                    <a:srgbClr val="76B948"/>
                  </a:solidFill>
                  <a:latin typeface="Museo Cyrillic"/>
                </a:rPr>
                <a:t>о</a:t>
              </a:r>
              <a:r>
                <a:rPr lang="en-US" sz="1600" b="1" i="0" spc="-17" baseline="0" dirty="0">
                  <a:solidFill>
                    <a:srgbClr val="76B948"/>
                  </a:solidFill>
                  <a:latin typeface="Museo Cyrillic"/>
                </a:rPr>
                <a:t>д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и з </a:t>
              </a:r>
              <a:r>
                <a:rPr lang="en-US" sz="1600" b="1" i="0" spc="-24" baseline="0" dirty="0">
                  <a:solidFill>
                    <a:srgbClr val="76B948"/>
                  </a:solidFill>
                  <a:latin typeface="Museo Cyrillic"/>
                </a:rPr>
                <a:t>Е</a:t>
              </a:r>
              <a:r>
                <a:rPr lang="en-US" sz="1600" b="1" i="0" spc="-22" baseline="0" dirty="0">
                  <a:solidFill>
                    <a:srgbClr val="76B948"/>
                  </a:solidFill>
                  <a:latin typeface="Museo Cyrillic"/>
                </a:rPr>
                <a:t>Е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:</a:t>
              </a:r>
            </a:p>
          </p:txBody>
        </p:sp>
        <p:sp>
          <p:nvSpPr>
            <p:cNvPr id="972" name="Rectangle 972"/>
            <p:cNvSpPr/>
            <p:nvPr/>
          </p:nvSpPr>
          <p:spPr>
            <a:xfrm>
              <a:off x="3809392" y="4911776"/>
              <a:ext cx="28764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uk-UA" sz="1200" noProof="1">
                  <a:solidFill>
                    <a:srgbClr val="010101"/>
                  </a:solidFill>
                  <a:latin typeface="Museo Cyrillic"/>
                </a:rPr>
                <a:t>Заміна</a:t>
              </a:r>
              <a:r>
                <a:rPr lang="ru-RU" sz="1200" dirty="0">
                  <a:solidFill>
                    <a:srgbClr val="010101"/>
                  </a:solidFill>
                  <a:latin typeface="Museo Cyrillic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/>
                </a:rPr>
                <a:t>загальнобудинкового</a:t>
              </a:r>
              <a:r>
                <a:rPr lang="ru-RU" sz="1200" dirty="0">
                  <a:solidFill>
                    <a:srgbClr val="010101"/>
                  </a:solidFill>
                  <a:latin typeface="Museo Cyrillic"/>
                </a:rPr>
                <a:t> котла   </a:t>
              </a:r>
            </a:p>
            <a:p>
              <a:r>
                <a:rPr lang="ru-RU" sz="1200" dirty="0">
                  <a:solidFill>
                    <a:srgbClr val="010101"/>
                  </a:solidFill>
                  <a:latin typeface="Museo Cyrillic"/>
                </a:rPr>
                <a:t>  та допоміжного обладнання</a:t>
              </a:r>
              <a:endParaRPr lang="en-US" sz="1200" dirty="0">
                <a:solidFill>
                  <a:srgbClr val="010101"/>
                </a:solidFill>
                <a:latin typeface="Museo Cyrillic"/>
              </a:endParaRPr>
            </a:p>
          </p:txBody>
        </p:sp>
        <p:sp>
          <p:nvSpPr>
            <p:cNvPr id="48" name="Rectangle 972"/>
            <p:cNvSpPr/>
            <p:nvPr/>
          </p:nvSpPr>
          <p:spPr>
            <a:xfrm>
              <a:off x="3809393" y="5385584"/>
              <a:ext cx="256471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uk-UA" sz="1200" noProof="1">
                  <a:solidFill>
                    <a:srgbClr val="010101"/>
                  </a:solidFill>
                  <a:latin typeface="Museo Cyrillic" panose="02000000000000000000" pitchFamily="50" charset="0"/>
                </a:rPr>
                <a:t>Гідравлічне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балансування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noProof="1">
                  <a:solidFill>
                    <a:srgbClr val="010101"/>
                  </a:solidFill>
                  <a:latin typeface="Museo Cyrillic" panose="02000000000000000000" pitchFamily="50" charset="0"/>
                </a:rPr>
                <a:t>системи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noProof="1">
                  <a:solidFill>
                    <a:srgbClr val="010101"/>
                  </a:solidFill>
                  <a:latin typeface="Museo Cyrillic" panose="02000000000000000000" pitchFamily="50" charset="0"/>
                </a:rPr>
                <a:t>опалення</a:t>
              </a:r>
            </a:p>
          </p:txBody>
        </p:sp>
        <p:sp>
          <p:nvSpPr>
            <p:cNvPr id="49" name="Rectangle 972"/>
            <p:cNvSpPr/>
            <p:nvPr/>
          </p:nvSpPr>
          <p:spPr>
            <a:xfrm>
              <a:off x="3797602" y="5864547"/>
              <a:ext cx="2459288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Проведено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заміну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та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термоізоляцію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трубопроводів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системи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опалення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та ГВП в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 </a:t>
              </a:r>
            </a:p>
            <a:p>
              <a:pPr marL="0"/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noProof="1">
                  <a:solidFill>
                    <a:srgbClr val="010101"/>
                  </a:solidFill>
                  <a:latin typeface="Museo Cyrillic" panose="02000000000000000000" pitchFamily="50" charset="0"/>
                </a:rPr>
                <a:t>неопалювальних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noProof="1">
                  <a:solidFill>
                    <a:srgbClr val="010101"/>
                  </a:solidFill>
                  <a:latin typeface="Museo Cyrillic" panose="02000000000000000000" pitchFamily="50" charset="0"/>
                </a:rPr>
                <a:t>приміщеннях</a:t>
              </a:r>
            </a:p>
          </p:txBody>
        </p:sp>
        <p:sp>
          <p:nvSpPr>
            <p:cNvPr id="53" name="Rectangle 972"/>
            <p:cNvSpPr/>
            <p:nvPr/>
          </p:nvSpPr>
          <p:spPr>
            <a:xfrm>
              <a:off x="3801261" y="6717112"/>
              <a:ext cx="253471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Заміна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блоків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віконних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та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блоків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балконних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дверних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у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місцях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</a:p>
            <a:p>
              <a:pPr marL="0"/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загального</a:t>
              </a:r>
              <a:r>
                <a:rPr lang="ru-RU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uk-UA" sz="120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користування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836" y="4557438"/>
            <a:ext cx="3144237" cy="2176350"/>
            <a:chOff x="493836" y="4714602"/>
            <a:chExt cx="3144237" cy="2176350"/>
          </a:xfrm>
        </p:grpSpPr>
        <p:sp>
          <p:nvSpPr>
            <p:cNvPr id="951" name="Rectangle 951"/>
            <p:cNvSpPr/>
            <p:nvPr/>
          </p:nvSpPr>
          <p:spPr>
            <a:xfrm>
              <a:off x="493836" y="4714602"/>
              <a:ext cx="2789366" cy="2777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Ос</a:t>
              </a:r>
              <a:r>
                <a:rPr lang="en-US" sz="1600" b="1" i="0" spc="-20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-19" baseline="0" dirty="0">
                  <a:solidFill>
                    <a:srgbClr val="76B948"/>
                  </a:solidFill>
                  <a:latin typeface="Museo Cyrillic"/>
                </a:rPr>
                <a:t>о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вн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і 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п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ро</a:t>
              </a:r>
              <a:r>
                <a:rPr lang="en-US" sz="1600" b="1" i="0" spc="-10" baseline="0" dirty="0">
                  <a:solidFill>
                    <a:srgbClr val="76B948"/>
                  </a:solidFill>
                  <a:latin typeface="Museo Cyrillic"/>
                </a:rPr>
                <a:t>б</a:t>
              </a:r>
              <a:r>
                <a:rPr lang="en-US" sz="1600" b="1" i="0" spc="-16" baseline="0" dirty="0">
                  <a:solidFill>
                    <a:srgbClr val="76B948"/>
                  </a:solidFill>
                  <a:latin typeface="Museo Cyrillic"/>
                </a:rPr>
                <a:t>л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еми </a:t>
              </a:r>
              <a:r>
                <a:rPr lang="en-US" sz="1600" b="1" i="0" spc="-30" baseline="0" dirty="0">
                  <a:solidFill>
                    <a:srgbClr val="76B948"/>
                  </a:solidFill>
                  <a:latin typeface="Museo Cyrillic"/>
                </a:rPr>
                <a:t>б</a:t>
              </a:r>
              <a:r>
                <a:rPr lang="en-US" sz="1600" b="1" i="0" spc="-43" baseline="0" dirty="0">
                  <a:solidFill>
                    <a:srgbClr val="76B948"/>
                  </a:solidFill>
                  <a:latin typeface="Museo Cyrillic"/>
                </a:rPr>
                <a:t>у</a:t>
              </a:r>
              <a:r>
                <a:rPr lang="en-US" sz="1600" b="1" i="0" spc="-17" baseline="0" dirty="0">
                  <a:solidFill>
                    <a:srgbClr val="76B948"/>
                  </a:solidFill>
                  <a:latin typeface="Museo Cyrillic"/>
                </a:rPr>
                <a:t>д</a:t>
              </a:r>
              <a:r>
                <a:rPr lang="en-US" sz="1600" b="1" i="0" spc="-13" baseline="0" dirty="0">
                  <a:solidFill>
                    <a:srgbClr val="76B948"/>
                  </a:solidFill>
                  <a:latin typeface="Museo Cyrillic"/>
                </a:rPr>
                <a:t>и</a:t>
              </a:r>
              <a:r>
                <a:rPr lang="en-US" sz="1600" b="1" i="0" spc="-12" baseline="0" dirty="0">
                  <a:solidFill>
                    <a:srgbClr val="76B948"/>
                  </a:solidFill>
                  <a:latin typeface="Museo Cyrillic"/>
                </a:rPr>
                <a:t>н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к</a:t>
              </a:r>
              <a:r>
                <a:rPr lang="en-US" sz="1600" b="1" i="0" spc="-11" baseline="0" dirty="0">
                  <a:solidFill>
                    <a:srgbClr val="76B948"/>
                  </a:solidFill>
                  <a:latin typeface="Museo Cyrillic"/>
                </a:rPr>
                <a:t>у</a:t>
              </a:r>
              <a:r>
                <a:rPr lang="en-US" sz="1600" b="1" i="0" spc="0" baseline="0" dirty="0">
                  <a:solidFill>
                    <a:srgbClr val="76B948"/>
                  </a:solidFill>
                  <a:latin typeface="Museo Cyrillic"/>
                </a:rPr>
                <a:t>:</a:t>
              </a:r>
            </a:p>
          </p:txBody>
        </p:sp>
        <p:sp>
          <p:nvSpPr>
            <p:cNvPr id="966" name="Rectangle 966"/>
            <p:cNvSpPr/>
            <p:nvPr/>
          </p:nvSpPr>
          <p:spPr>
            <a:xfrm>
              <a:off x="494264" y="5609006"/>
              <a:ext cx="282532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 panose="02000000000000000000" pitchFamily="50" charset="0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Низький рівень енергоефективності:</a:t>
              </a:r>
            </a:p>
          </p:txBody>
        </p:sp>
        <p:sp>
          <p:nvSpPr>
            <p:cNvPr id="967" name="Rectangle 967"/>
            <p:cNvSpPr/>
            <p:nvPr/>
          </p:nvSpPr>
          <p:spPr>
            <a:xfrm>
              <a:off x="494264" y="5791886"/>
              <a:ext cx="239039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пошкодження зовнішніх стін </a:t>
              </a:r>
            </a:p>
          </p:txBody>
        </p:sp>
        <p:sp>
          <p:nvSpPr>
            <p:cNvPr id="968" name="Rectangle 968"/>
            <p:cNvSpPr/>
            <p:nvPr/>
          </p:nvSpPr>
          <p:spPr>
            <a:xfrm>
              <a:off x="494264" y="5974766"/>
              <a:ext cx="3132589" cy="3642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високий рівень тепловтрат через вікна </a:t>
              </a:r>
            </a:p>
            <a:p>
              <a:pPr marL="0">
                <a:lnSpc>
                  <a:spcPts val="1440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 та зовнішні двері</a:t>
              </a:r>
            </a:p>
          </p:txBody>
        </p:sp>
        <p:sp>
          <p:nvSpPr>
            <p:cNvPr id="969" name="Rectangle 969"/>
            <p:cNvSpPr/>
            <p:nvPr/>
          </p:nvSpPr>
          <p:spPr>
            <a:xfrm>
              <a:off x="494264" y="6340526"/>
              <a:ext cx="3143809" cy="3642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відсутність теплоізоляції зовнішніх стін</a:t>
              </a:r>
            </a:p>
            <a:p>
              <a:pPr marL="0">
                <a:lnSpc>
                  <a:spcPts val="1440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- відсутність термоізоляції </a:t>
              </a:r>
            </a:p>
          </p:txBody>
        </p:sp>
        <p:sp>
          <p:nvSpPr>
            <p:cNvPr id="970" name="Rectangle 970"/>
            <p:cNvSpPr/>
            <p:nvPr/>
          </p:nvSpPr>
          <p:spPr>
            <a:xfrm>
              <a:off x="494264" y="6706286"/>
              <a:ext cx="162256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34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 panose="02000000000000000000" pitchFamily="50" charset="0"/>
                </a:rPr>
                <a:t>  інженерних систем</a:t>
              </a:r>
            </a:p>
          </p:txBody>
        </p:sp>
        <p:sp>
          <p:nvSpPr>
            <p:cNvPr id="51" name="Rectangle 965"/>
            <p:cNvSpPr/>
            <p:nvPr/>
          </p:nvSpPr>
          <p:spPr>
            <a:xfrm>
              <a:off x="494264" y="5007026"/>
              <a:ext cx="2913872" cy="5722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200" b="0" i="0" spc="0" baseline="0" dirty="0">
                  <a:solidFill>
                    <a:srgbClr val="76B948"/>
                  </a:solidFill>
                  <a:latin typeface="Museo Cyrillic"/>
                </a:rPr>
                <a:t>•</a:t>
              </a:r>
              <a:r>
                <a:rPr lang="en-US" sz="1200" b="0" i="0" spc="-206" baseline="0" dirty="0">
                  <a:solidFill>
                    <a:srgbClr val="76B948"/>
                  </a:solidFill>
                  <a:latin typeface="Museo Cyrillic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/>
                </a:rPr>
                <a:t>Незбалансованість системи </a:t>
              </a:r>
            </a:p>
            <a:p>
              <a:pPr marL="0">
                <a:lnSpc>
                  <a:spcPts val="1439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/>
                </a:rPr>
                <a:t>теплопостачання будинку та низький </a:t>
              </a:r>
            </a:p>
            <a:p>
              <a:pPr marL="0">
                <a:lnSpc>
                  <a:spcPts val="1440"/>
                </a:lnSpc>
              </a:pPr>
              <a:r>
                <a:rPr lang="en-US" sz="1200" b="0" i="0" spc="340" baseline="0" dirty="0">
                  <a:solidFill>
                    <a:srgbClr val="010101"/>
                  </a:solidFill>
                  <a:latin typeface="Museo Cyrillic"/>
                </a:rPr>
                <a:t> </a:t>
              </a:r>
              <a:r>
                <a:rPr lang="en-US" sz="1200" b="0" i="0" spc="0" baseline="0" dirty="0">
                  <a:solidFill>
                    <a:srgbClr val="010101"/>
                  </a:solidFill>
                  <a:latin typeface="Museo Cyrillic"/>
                </a:rPr>
                <a:t>рівень тепла у всіх квартирах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54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Freeform 1193"/>
          <p:cNvSpPr/>
          <p:nvPr/>
        </p:nvSpPr>
        <p:spPr>
          <a:xfrm>
            <a:off x="924933" y="523571"/>
            <a:ext cx="403148" cy="516762"/>
          </a:xfrm>
          <a:custGeom>
            <a:avLst/>
            <a:gdLst/>
            <a:ahLst/>
            <a:cxnLst/>
            <a:rect l="0" t="0" r="0" b="0"/>
            <a:pathLst>
              <a:path w="403148" h="516762">
                <a:moveTo>
                  <a:pt x="208254" y="0"/>
                </a:moveTo>
                <a:lnTo>
                  <a:pt x="208254" y="445325"/>
                </a:lnTo>
                <a:lnTo>
                  <a:pt x="0" y="373926"/>
                </a:lnTo>
                <a:lnTo>
                  <a:pt x="0" y="516762"/>
                </a:lnTo>
                <a:lnTo>
                  <a:pt x="403148" y="378498"/>
                </a:lnTo>
                <a:lnTo>
                  <a:pt x="403148" y="78511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727118" y="358294"/>
            <a:ext cx="406069" cy="539203"/>
          </a:xfrm>
          <a:custGeom>
            <a:avLst/>
            <a:gdLst/>
            <a:ahLst/>
            <a:cxnLst/>
            <a:rect l="0" t="0" r="0" b="0"/>
            <a:pathLst>
              <a:path w="406069" h="539203">
                <a:moveTo>
                  <a:pt x="406069" y="165277"/>
                </a:moveTo>
                <a:lnTo>
                  <a:pt x="406069" y="0"/>
                </a:lnTo>
                <a:lnTo>
                  <a:pt x="0" y="158661"/>
                </a:lnTo>
                <a:lnTo>
                  <a:pt x="0" y="471385"/>
                </a:lnTo>
                <a:lnTo>
                  <a:pt x="197815" y="539203"/>
                </a:lnTo>
                <a:lnTo>
                  <a:pt x="197815" y="81407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924933" y="439701"/>
            <a:ext cx="208254" cy="529195"/>
          </a:xfrm>
          <a:custGeom>
            <a:avLst/>
            <a:gdLst/>
            <a:ahLst/>
            <a:cxnLst/>
            <a:rect l="0" t="0" r="0" b="0"/>
            <a:pathLst>
              <a:path w="208254" h="529195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19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0" y="13"/>
            <a:ext cx="287997" cy="7559992"/>
          </a:xfrm>
          <a:custGeom>
            <a:avLst/>
            <a:gdLst/>
            <a:ahLst/>
            <a:cxnLst/>
            <a:rect l="0" t="0" r="0" b="0"/>
            <a:pathLst>
              <a:path w="287997" h="7559992">
                <a:moveTo>
                  <a:pt x="0" y="7559992"/>
                </a:moveTo>
                <a:lnTo>
                  <a:pt x="287997" y="7559992"/>
                </a:lnTo>
                <a:lnTo>
                  <a:pt x="28799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7166343" y="13"/>
            <a:ext cx="3525647" cy="7559992"/>
          </a:xfrm>
          <a:custGeom>
            <a:avLst/>
            <a:gdLst/>
            <a:ahLst/>
            <a:cxnLst/>
            <a:rect l="0" t="0" r="0" b="0"/>
            <a:pathLst>
              <a:path w="3525647" h="7559992">
                <a:moveTo>
                  <a:pt x="0" y="7559992"/>
                </a:moveTo>
                <a:lnTo>
                  <a:pt x="3525647" y="7559992"/>
                </a:lnTo>
                <a:lnTo>
                  <a:pt x="352564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258" name="Rectangle 1258"/>
          <p:cNvSpPr/>
          <p:nvPr/>
        </p:nvSpPr>
        <p:spPr>
          <a:xfrm>
            <a:off x="1888817" y="467051"/>
            <a:ext cx="4835619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3000" spc="-20" dirty="0">
                <a:solidFill>
                  <a:srgbClr val="0782C5"/>
                </a:solidFill>
                <a:latin typeface="Museo"/>
              </a:rPr>
              <a:t>Поточні заявки Фонду ЕЕ*</a:t>
            </a:r>
          </a:p>
        </p:txBody>
      </p:sp>
      <p:pic>
        <p:nvPicPr>
          <p:cNvPr id="264" name="Google Shape;336;p13">
            <a:extLst>
              <a:ext uri="{FF2B5EF4-FFF2-40B4-BE49-F238E27FC236}">
                <a16:creationId xmlns:a16="http://schemas.microsoft.com/office/drawing/2014/main" id="{5F996DDE-133E-4674-B109-9D186DA9BC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526" r="3674"/>
          <a:stretch/>
        </p:blipFill>
        <p:spPr>
          <a:xfrm>
            <a:off x="287997" y="1261444"/>
            <a:ext cx="6818856" cy="500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352;p13">
            <a:extLst>
              <a:ext uri="{FF2B5EF4-FFF2-40B4-BE49-F238E27FC236}">
                <a16:creationId xmlns:a16="http://schemas.microsoft.com/office/drawing/2014/main" id="{705DB779-26E5-4499-9359-6B20EC273B1B}"/>
              </a:ext>
            </a:extLst>
          </p:cNvPr>
          <p:cNvSpPr txBox="1"/>
          <p:nvPr/>
        </p:nvSpPr>
        <p:spPr>
          <a:xfrm>
            <a:off x="1664515" y="6283346"/>
            <a:ext cx="3905721" cy="68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22" tIns="48622" rIns="48622" bIns="48622" anchor="t" anchorCtr="0">
            <a:noAutofit/>
          </a:bodyPr>
          <a:lstStyle/>
          <a:p>
            <a:pPr algn="l" rtl="0">
              <a:buClr>
                <a:srgbClr val="000000"/>
              </a:buClr>
              <a:buSzPts val="1900"/>
            </a:pPr>
            <a:r>
              <a:rPr lang="uk-UA" sz="1600" dirty="0">
                <a:solidFill>
                  <a:srgbClr val="000000"/>
                </a:solidFill>
                <a:latin typeface="Museo" panose="020B0604020202020204" charset="-52"/>
                <a:ea typeface="Arial"/>
                <a:cs typeface="Arial"/>
                <a:sym typeface="Arial"/>
              </a:rPr>
              <a:t>ОСББ зі всієї України готують заявки на участь </a:t>
            </a:r>
            <a:r>
              <a:rPr lang="uk-UA" sz="1600" dirty="0">
                <a:latin typeface="Museo" panose="020B0604020202020204" charset="-52"/>
              </a:rPr>
              <a:t>у</a:t>
            </a:r>
            <a:r>
              <a:rPr lang="uk-UA" sz="1600" dirty="0">
                <a:solidFill>
                  <a:srgbClr val="000000"/>
                </a:solidFill>
                <a:latin typeface="Museo" panose="020B0604020202020204" charset="-52"/>
                <a:ea typeface="Arial"/>
                <a:cs typeface="Arial"/>
                <a:sym typeface="Arial"/>
              </a:rPr>
              <a:t> </a:t>
            </a:r>
            <a:r>
              <a:rPr lang="uk-UA" sz="1600" dirty="0">
                <a:latin typeface="Museo" panose="020B0604020202020204" charset="-52"/>
              </a:rPr>
              <a:t>П</a:t>
            </a:r>
            <a:r>
              <a:rPr lang="uk-UA" sz="1600" dirty="0">
                <a:solidFill>
                  <a:srgbClr val="000000"/>
                </a:solidFill>
                <a:latin typeface="Museo" panose="020B0604020202020204" charset="-52"/>
                <a:ea typeface="Arial"/>
                <a:cs typeface="Arial"/>
                <a:sym typeface="Arial"/>
              </a:rPr>
              <a:t>рограмі «Енергодім»</a:t>
            </a:r>
            <a:endParaRPr sz="1600" dirty="0">
              <a:solidFill>
                <a:srgbClr val="000000"/>
              </a:solidFill>
              <a:latin typeface="Museo" panose="020B0604020202020204" charset="-52"/>
              <a:ea typeface="Arial"/>
              <a:cs typeface="Arial"/>
              <a:sym typeface="Arial"/>
            </a:endParaRPr>
          </a:p>
          <a:p>
            <a:pPr algn="l" rtl="0">
              <a:buClr>
                <a:srgbClr val="000000"/>
              </a:buClr>
              <a:buSzPts val="1900"/>
            </a:pPr>
            <a:r>
              <a:rPr lang="uk-UA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(аналітика регіональних радників IFC)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3B1E44-AEB4-4BDA-813B-E7694FE3F1F5}"/>
              </a:ext>
            </a:extLst>
          </p:cNvPr>
          <p:cNvGrpSpPr/>
          <p:nvPr/>
        </p:nvGrpSpPr>
        <p:grpSpPr>
          <a:xfrm>
            <a:off x="590819" y="6082565"/>
            <a:ext cx="941316" cy="941347"/>
            <a:chOff x="590819" y="6327897"/>
            <a:chExt cx="941316" cy="941347"/>
          </a:xfrm>
        </p:grpSpPr>
        <p:sp>
          <p:nvSpPr>
            <p:cNvPr id="367" name="Freeform 1535">
              <a:extLst>
                <a:ext uri="{FF2B5EF4-FFF2-40B4-BE49-F238E27FC236}">
                  <a16:creationId xmlns:a16="http://schemas.microsoft.com/office/drawing/2014/main" id="{E3D02D3F-66CB-4207-9DDE-A9B6C8E87508}"/>
                </a:ext>
              </a:extLst>
            </p:cNvPr>
            <p:cNvSpPr/>
            <p:nvPr/>
          </p:nvSpPr>
          <p:spPr>
            <a:xfrm>
              <a:off x="590819" y="6327897"/>
              <a:ext cx="941316" cy="941347"/>
            </a:xfrm>
            <a:custGeom>
              <a:avLst/>
              <a:gdLst/>
              <a:ahLst/>
              <a:cxnLst/>
              <a:rect l="0" t="0" r="0" b="0"/>
              <a:pathLst>
                <a:path w="719988" h="720012">
                  <a:moveTo>
                    <a:pt x="719988" y="360006"/>
                  </a:moveTo>
                  <a:cubicBezTo>
                    <a:pt x="719988" y="558824"/>
                    <a:pt x="558826" y="720012"/>
                    <a:pt x="359982" y="720012"/>
                  </a:cubicBezTo>
                  <a:cubicBezTo>
                    <a:pt x="161163" y="720012"/>
                    <a:pt x="0" y="558824"/>
                    <a:pt x="0" y="360006"/>
                  </a:cubicBezTo>
                  <a:cubicBezTo>
                    <a:pt x="0" y="161188"/>
                    <a:pt x="161163" y="0"/>
                    <a:pt x="359982" y="0"/>
                  </a:cubicBezTo>
                  <a:cubicBezTo>
                    <a:pt x="558826" y="0"/>
                    <a:pt x="719988" y="161188"/>
                    <a:pt x="719988" y="360006"/>
                  </a:cubicBezTo>
                </a:path>
              </a:pathLst>
            </a:custGeom>
            <a:solidFill>
              <a:srgbClr val="0782C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2" name="Google Shape;351;p13">
              <a:extLst>
                <a:ext uri="{FF2B5EF4-FFF2-40B4-BE49-F238E27FC236}">
                  <a16:creationId xmlns:a16="http://schemas.microsoft.com/office/drawing/2014/main" id="{446D9F7E-1D31-4789-A9E8-9379AD3D50F9}"/>
                </a:ext>
              </a:extLst>
            </p:cNvPr>
            <p:cNvSpPr txBox="1"/>
            <p:nvPr/>
          </p:nvSpPr>
          <p:spPr>
            <a:xfrm>
              <a:off x="712571" y="6551066"/>
              <a:ext cx="697812" cy="42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>
                <a:buClr>
                  <a:srgbClr val="000000"/>
                </a:buClr>
                <a:buSzPts val="4700"/>
              </a:pPr>
              <a:r>
                <a:rPr lang="uk-UA" sz="2800" b="1" dirty="0">
                  <a:solidFill>
                    <a:schemeClr val="bg1"/>
                  </a:solidFill>
                </a:rPr>
                <a:t>115</a:t>
              </a:r>
              <a:endParaRPr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555D67-D8E8-4BA8-877D-88B15F352C4A}"/>
              </a:ext>
            </a:extLst>
          </p:cNvPr>
          <p:cNvGrpSpPr/>
          <p:nvPr/>
        </p:nvGrpSpPr>
        <p:grpSpPr>
          <a:xfrm>
            <a:off x="623699" y="1748894"/>
            <a:ext cx="6483146" cy="3307360"/>
            <a:chOff x="623699" y="1748894"/>
            <a:chExt cx="6483146" cy="33073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5BDC11-99F7-4CAB-9876-8FB25256A3F7}"/>
                </a:ext>
              </a:extLst>
            </p:cNvPr>
            <p:cNvGrpSpPr/>
            <p:nvPr/>
          </p:nvGrpSpPr>
          <p:grpSpPr>
            <a:xfrm>
              <a:off x="623699" y="1748894"/>
              <a:ext cx="5853022" cy="3307360"/>
              <a:chOff x="623699" y="1931350"/>
              <a:chExt cx="5853022" cy="3307360"/>
            </a:xfrm>
          </p:grpSpPr>
          <p:sp>
            <p:nvSpPr>
              <p:cNvPr id="267" name="Google Shape;353;p13">
                <a:extLst>
                  <a:ext uri="{FF2B5EF4-FFF2-40B4-BE49-F238E27FC236}">
                    <a16:creationId xmlns:a16="http://schemas.microsoft.com/office/drawing/2014/main" id="{2C4923B9-9DA7-414A-9864-B64506F606D8}"/>
                  </a:ext>
                </a:extLst>
              </p:cNvPr>
              <p:cNvSpPr/>
              <p:nvPr/>
            </p:nvSpPr>
            <p:spPr>
              <a:xfrm>
                <a:off x="1072447" y="1931350"/>
                <a:ext cx="724370" cy="724370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48622" tIns="48622" rIns="48622" bIns="48622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grpSp>
            <p:nvGrpSpPr>
              <p:cNvPr id="268" name="Google Shape;370;p13">
                <a:extLst>
                  <a:ext uri="{FF2B5EF4-FFF2-40B4-BE49-F238E27FC236}">
                    <a16:creationId xmlns:a16="http://schemas.microsoft.com/office/drawing/2014/main" id="{40A61923-3D29-4530-AF92-A01DE40B9E87}"/>
                  </a:ext>
                </a:extLst>
              </p:cNvPr>
              <p:cNvGrpSpPr/>
              <p:nvPr/>
            </p:nvGrpSpPr>
            <p:grpSpPr>
              <a:xfrm>
                <a:off x="3709994" y="3798870"/>
                <a:ext cx="422288" cy="423128"/>
                <a:chOff x="6289150" y="3030200"/>
                <a:chExt cx="1011300" cy="1011300"/>
              </a:xfrm>
            </p:grpSpPr>
            <p:sp>
              <p:nvSpPr>
                <p:cNvPr id="356" name="Google Shape;371;p13">
                  <a:extLst>
                    <a:ext uri="{FF2B5EF4-FFF2-40B4-BE49-F238E27FC236}">
                      <a16:creationId xmlns:a16="http://schemas.microsoft.com/office/drawing/2014/main" id="{405AD9C2-556F-485D-A560-09A727F52224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57" name="Google Shape;372;p13">
                  <a:extLst>
                    <a:ext uri="{FF2B5EF4-FFF2-40B4-BE49-F238E27FC236}">
                      <a16:creationId xmlns:a16="http://schemas.microsoft.com/office/drawing/2014/main" id="{58BDB853-1E64-4284-8B26-39E59CA36147}"/>
                    </a:ext>
                  </a:extLst>
                </p:cNvPr>
                <p:cNvSpPr txBox="1"/>
                <p:nvPr/>
              </p:nvSpPr>
              <p:spPr>
                <a:xfrm>
                  <a:off x="6296099" y="3144391"/>
                  <a:ext cx="921900" cy="79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25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3" name="Google Shape;354;p13">
                <a:extLst>
                  <a:ext uri="{FF2B5EF4-FFF2-40B4-BE49-F238E27FC236}">
                    <a16:creationId xmlns:a16="http://schemas.microsoft.com/office/drawing/2014/main" id="{BAC14288-1D05-4D2E-B66A-F37D9568C68E}"/>
                  </a:ext>
                </a:extLst>
              </p:cNvPr>
              <p:cNvSpPr txBox="1"/>
              <p:nvPr/>
            </p:nvSpPr>
            <p:spPr>
              <a:xfrm>
                <a:off x="1192456" y="2033847"/>
                <a:ext cx="484351" cy="519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ctr" rtl="0"/>
                <a:r>
                  <a:rPr lang="uk-UA" sz="2606" b="1">
                    <a:solidFill>
                      <a:srgbClr val="FFFFFF"/>
                    </a:solidFill>
                  </a:rPr>
                  <a:t>67</a:t>
                </a:r>
                <a:endParaRPr sz="2606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4" name="Google Shape;355;p13">
                <a:extLst>
                  <a:ext uri="{FF2B5EF4-FFF2-40B4-BE49-F238E27FC236}">
                    <a16:creationId xmlns:a16="http://schemas.microsoft.com/office/drawing/2014/main" id="{75ACB047-2202-45C1-B38B-FCD852751FCC}"/>
                  </a:ext>
                </a:extLst>
              </p:cNvPr>
              <p:cNvGrpSpPr/>
              <p:nvPr/>
            </p:nvGrpSpPr>
            <p:grpSpPr>
              <a:xfrm>
                <a:off x="3719062" y="2077579"/>
                <a:ext cx="577139" cy="559544"/>
                <a:chOff x="6289150" y="3030200"/>
                <a:chExt cx="1043100" cy="1011300"/>
              </a:xfrm>
            </p:grpSpPr>
            <p:sp>
              <p:nvSpPr>
                <p:cNvPr id="354" name="Google Shape;356;p13">
                  <a:extLst>
                    <a:ext uri="{FF2B5EF4-FFF2-40B4-BE49-F238E27FC236}">
                      <a16:creationId xmlns:a16="http://schemas.microsoft.com/office/drawing/2014/main" id="{E1889015-5F34-44A2-B196-4D0A801156C7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55" name="Google Shape;357;p13">
                  <a:extLst>
                    <a:ext uri="{FF2B5EF4-FFF2-40B4-BE49-F238E27FC236}">
                      <a16:creationId xmlns:a16="http://schemas.microsoft.com/office/drawing/2014/main" id="{7B800EBE-1B0B-4F21-99E1-AD56BA9C7620}"/>
                    </a:ext>
                  </a:extLst>
                </p:cNvPr>
                <p:cNvSpPr txBox="1"/>
                <p:nvPr/>
              </p:nvSpPr>
              <p:spPr>
                <a:xfrm>
                  <a:off x="6322750" y="3173313"/>
                  <a:ext cx="1009500" cy="72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808" b="1" dirty="0">
                      <a:solidFill>
                        <a:srgbClr val="FFFFFF"/>
                      </a:solidFill>
                    </a:rPr>
                    <a:t>24</a:t>
                  </a:r>
                  <a:endParaRPr sz="1808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75" name="Google Shape;358;p13">
                <a:extLst>
                  <a:ext uri="{FF2B5EF4-FFF2-40B4-BE49-F238E27FC236}">
                    <a16:creationId xmlns:a16="http://schemas.microsoft.com/office/drawing/2014/main" id="{1959722E-658F-4D5B-A724-CAB289F27C5A}"/>
                  </a:ext>
                </a:extLst>
              </p:cNvPr>
              <p:cNvGrpSpPr/>
              <p:nvPr/>
            </p:nvGrpSpPr>
            <p:grpSpPr>
              <a:xfrm>
                <a:off x="781705" y="2669470"/>
                <a:ext cx="577139" cy="559544"/>
                <a:chOff x="6289150" y="3030200"/>
                <a:chExt cx="1043100" cy="1011300"/>
              </a:xfrm>
            </p:grpSpPr>
            <p:sp>
              <p:nvSpPr>
                <p:cNvPr id="352" name="Google Shape;359;p13">
                  <a:extLst>
                    <a:ext uri="{FF2B5EF4-FFF2-40B4-BE49-F238E27FC236}">
                      <a16:creationId xmlns:a16="http://schemas.microsoft.com/office/drawing/2014/main" id="{A1B3F47F-D145-4634-BBF3-24358D6D2226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53" name="Google Shape;360;p13">
                  <a:extLst>
                    <a:ext uri="{FF2B5EF4-FFF2-40B4-BE49-F238E27FC236}">
                      <a16:creationId xmlns:a16="http://schemas.microsoft.com/office/drawing/2014/main" id="{634B96E4-F2D7-44E8-A8FF-2FC089A5492E}"/>
                    </a:ext>
                  </a:extLst>
                </p:cNvPr>
                <p:cNvSpPr txBox="1"/>
                <p:nvPr/>
              </p:nvSpPr>
              <p:spPr>
                <a:xfrm>
                  <a:off x="6289150" y="3151175"/>
                  <a:ext cx="1043100" cy="87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914" b="1">
                      <a:solidFill>
                        <a:srgbClr val="FFFFFF"/>
                      </a:solidFill>
                    </a:rPr>
                    <a:t>32</a:t>
                  </a:r>
                  <a:endParaRPr sz="1914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76" name="Google Shape;361;p13">
                <a:extLst>
                  <a:ext uri="{FF2B5EF4-FFF2-40B4-BE49-F238E27FC236}">
                    <a16:creationId xmlns:a16="http://schemas.microsoft.com/office/drawing/2014/main" id="{6AA2C706-CA23-41F1-937A-429F7F4C0E77}"/>
                  </a:ext>
                </a:extLst>
              </p:cNvPr>
              <p:cNvGrpSpPr/>
              <p:nvPr/>
            </p:nvGrpSpPr>
            <p:grpSpPr>
              <a:xfrm>
                <a:off x="2895303" y="4683698"/>
                <a:ext cx="558475" cy="555012"/>
                <a:chOff x="6289150" y="3030200"/>
                <a:chExt cx="1017608" cy="1011300"/>
              </a:xfrm>
            </p:grpSpPr>
            <p:sp>
              <p:nvSpPr>
                <p:cNvPr id="350" name="Google Shape;362;p13">
                  <a:extLst>
                    <a:ext uri="{FF2B5EF4-FFF2-40B4-BE49-F238E27FC236}">
                      <a16:creationId xmlns:a16="http://schemas.microsoft.com/office/drawing/2014/main" id="{02878136-7CBD-4F87-B672-BB6FE8F26438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51" name="Google Shape;363;p13">
                  <a:extLst>
                    <a:ext uri="{FF2B5EF4-FFF2-40B4-BE49-F238E27FC236}">
                      <a16:creationId xmlns:a16="http://schemas.microsoft.com/office/drawing/2014/main" id="{560A4346-141C-4D06-A5A3-54B6D8040CE4}"/>
                    </a:ext>
                  </a:extLst>
                </p:cNvPr>
                <p:cNvSpPr txBox="1"/>
                <p:nvPr/>
              </p:nvSpPr>
              <p:spPr>
                <a:xfrm>
                  <a:off x="6295458" y="3147333"/>
                  <a:ext cx="1011300" cy="60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2180" b="1">
                      <a:solidFill>
                        <a:srgbClr val="FFFFFF"/>
                      </a:solidFill>
                    </a:rPr>
                    <a:t>21</a:t>
                  </a:r>
                  <a:endParaRPr sz="2180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77" name="Google Shape;364;p13">
                <a:extLst>
                  <a:ext uri="{FF2B5EF4-FFF2-40B4-BE49-F238E27FC236}">
                    <a16:creationId xmlns:a16="http://schemas.microsoft.com/office/drawing/2014/main" id="{29154842-C25B-4255-BB36-B5579C1011F2}"/>
                  </a:ext>
                </a:extLst>
              </p:cNvPr>
              <p:cNvGrpSpPr/>
              <p:nvPr/>
            </p:nvGrpSpPr>
            <p:grpSpPr>
              <a:xfrm>
                <a:off x="990033" y="3345266"/>
                <a:ext cx="484341" cy="484341"/>
                <a:chOff x="6289148" y="3030200"/>
                <a:chExt cx="1011302" cy="1011300"/>
              </a:xfrm>
            </p:grpSpPr>
            <p:sp>
              <p:nvSpPr>
                <p:cNvPr id="348" name="Google Shape;365;p13">
                  <a:extLst>
                    <a:ext uri="{FF2B5EF4-FFF2-40B4-BE49-F238E27FC236}">
                      <a16:creationId xmlns:a16="http://schemas.microsoft.com/office/drawing/2014/main" id="{0FB27BA3-2C6A-46CD-BCF6-BCA679C52DEB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49" name="Google Shape;366;p13">
                  <a:extLst>
                    <a:ext uri="{FF2B5EF4-FFF2-40B4-BE49-F238E27FC236}">
                      <a16:creationId xmlns:a16="http://schemas.microsoft.com/office/drawing/2014/main" id="{6E556F2E-9CC9-4780-AEA8-32D0E6EFEEE9}"/>
                    </a:ext>
                  </a:extLst>
                </p:cNvPr>
                <p:cNvSpPr txBox="1"/>
                <p:nvPr/>
              </p:nvSpPr>
              <p:spPr>
                <a:xfrm>
                  <a:off x="6289148" y="3124142"/>
                  <a:ext cx="1011300" cy="72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16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78" name="Google Shape;367;p13">
                <a:extLst>
                  <a:ext uri="{FF2B5EF4-FFF2-40B4-BE49-F238E27FC236}">
                    <a16:creationId xmlns:a16="http://schemas.microsoft.com/office/drawing/2014/main" id="{EEF5F14D-E44D-48F5-933A-329498D50055}"/>
                  </a:ext>
                </a:extLst>
              </p:cNvPr>
              <p:cNvGrpSpPr/>
              <p:nvPr/>
            </p:nvGrpSpPr>
            <p:grpSpPr>
              <a:xfrm>
                <a:off x="3729367" y="4443254"/>
                <a:ext cx="436432" cy="423129"/>
                <a:chOff x="6273235" y="3030200"/>
                <a:chExt cx="1043100" cy="1011300"/>
              </a:xfrm>
            </p:grpSpPr>
            <p:sp>
              <p:nvSpPr>
                <p:cNvPr id="346" name="Google Shape;368;p13">
                  <a:extLst>
                    <a:ext uri="{FF2B5EF4-FFF2-40B4-BE49-F238E27FC236}">
                      <a16:creationId xmlns:a16="http://schemas.microsoft.com/office/drawing/2014/main" id="{C9B42A3E-F135-4FAB-954D-FE04453E51DB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47" name="Google Shape;369;p13">
                  <a:extLst>
                    <a:ext uri="{FF2B5EF4-FFF2-40B4-BE49-F238E27FC236}">
                      <a16:creationId xmlns:a16="http://schemas.microsoft.com/office/drawing/2014/main" id="{8602E9E6-3501-444F-9DD3-0EFA2C2854CE}"/>
                    </a:ext>
                  </a:extLst>
                </p:cNvPr>
                <p:cNvSpPr txBox="1"/>
                <p:nvPr/>
              </p:nvSpPr>
              <p:spPr>
                <a:xfrm>
                  <a:off x="6273235" y="3134626"/>
                  <a:ext cx="1043100" cy="87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42" b="1">
                      <a:solidFill>
                        <a:srgbClr val="FFFFFF"/>
                      </a:solidFill>
                    </a:rPr>
                    <a:t>28</a:t>
                  </a:r>
                  <a:endParaRPr sz="1542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79" name="Google Shape;373;p13">
                <a:extLst>
                  <a:ext uri="{FF2B5EF4-FFF2-40B4-BE49-F238E27FC236}">
                    <a16:creationId xmlns:a16="http://schemas.microsoft.com/office/drawing/2014/main" id="{855319BA-3671-487F-9186-06BB6D13080C}"/>
                  </a:ext>
                </a:extLst>
              </p:cNvPr>
              <p:cNvGrpSpPr/>
              <p:nvPr/>
            </p:nvGrpSpPr>
            <p:grpSpPr>
              <a:xfrm>
                <a:off x="2546317" y="2428323"/>
                <a:ext cx="423183" cy="423129"/>
                <a:chOff x="6289018" y="3030200"/>
                <a:chExt cx="1011432" cy="1011300"/>
              </a:xfrm>
            </p:grpSpPr>
            <p:sp>
              <p:nvSpPr>
                <p:cNvPr id="344" name="Google Shape;374;p13">
                  <a:extLst>
                    <a:ext uri="{FF2B5EF4-FFF2-40B4-BE49-F238E27FC236}">
                      <a16:creationId xmlns:a16="http://schemas.microsoft.com/office/drawing/2014/main" id="{13CFB638-0151-4657-85DD-71A809726968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45" name="Google Shape;375;p13">
                  <a:extLst>
                    <a:ext uri="{FF2B5EF4-FFF2-40B4-BE49-F238E27FC236}">
                      <a16:creationId xmlns:a16="http://schemas.microsoft.com/office/drawing/2014/main" id="{E99B9ED7-9EC0-444A-90A1-D13DE54C9FD8}"/>
                    </a:ext>
                  </a:extLst>
                </p:cNvPr>
                <p:cNvSpPr txBox="1"/>
                <p:nvPr/>
              </p:nvSpPr>
              <p:spPr>
                <a:xfrm>
                  <a:off x="6289018" y="3103678"/>
                  <a:ext cx="1011300" cy="79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10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0" name="Google Shape;376;p13">
                <a:extLst>
                  <a:ext uri="{FF2B5EF4-FFF2-40B4-BE49-F238E27FC236}">
                    <a16:creationId xmlns:a16="http://schemas.microsoft.com/office/drawing/2014/main" id="{5245EC35-D737-4421-9BDD-A33228B45F9F}"/>
                  </a:ext>
                </a:extLst>
              </p:cNvPr>
              <p:cNvGrpSpPr/>
              <p:nvPr/>
            </p:nvGrpSpPr>
            <p:grpSpPr>
              <a:xfrm>
                <a:off x="4221651" y="3044741"/>
                <a:ext cx="384898" cy="374408"/>
                <a:chOff x="6237735" y="3007751"/>
                <a:chExt cx="1062715" cy="1033749"/>
              </a:xfrm>
            </p:grpSpPr>
            <p:sp>
              <p:nvSpPr>
                <p:cNvPr id="342" name="Google Shape;377;p13">
                  <a:extLst>
                    <a:ext uri="{FF2B5EF4-FFF2-40B4-BE49-F238E27FC236}">
                      <a16:creationId xmlns:a16="http://schemas.microsoft.com/office/drawing/2014/main" id="{29A8B2F3-B5A9-425E-BD61-410A575206E1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43" name="Google Shape;378;p13">
                  <a:extLst>
                    <a:ext uri="{FF2B5EF4-FFF2-40B4-BE49-F238E27FC236}">
                      <a16:creationId xmlns:a16="http://schemas.microsoft.com/office/drawing/2014/main" id="{12C247C5-0F41-47C7-9DEC-420DF9DDB2AF}"/>
                    </a:ext>
                  </a:extLst>
                </p:cNvPr>
                <p:cNvSpPr txBox="1"/>
                <p:nvPr/>
              </p:nvSpPr>
              <p:spPr>
                <a:xfrm>
                  <a:off x="6237735" y="3007751"/>
                  <a:ext cx="1041300" cy="46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 dirty="0">
                      <a:solidFill>
                        <a:srgbClr val="FFFFFF"/>
                      </a:solidFill>
                    </a:rPr>
                    <a:t>6</a:t>
                  </a:r>
                  <a:endParaRPr sz="1595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1" name="Google Shape;379;p13">
                <a:extLst>
                  <a:ext uri="{FF2B5EF4-FFF2-40B4-BE49-F238E27FC236}">
                    <a16:creationId xmlns:a16="http://schemas.microsoft.com/office/drawing/2014/main" id="{82F20C53-F7A6-499D-AD0A-E90D55731D3F}"/>
                  </a:ext>
                </a:extLst>
              </p:cNvPr>
              <p:cNvGrpSpPr/>
              <p:nvPr/>
            </p:nvGrpSpPr>
            <p:grpSpPr>
              <a:xfrm>
                <a:off x="3474282" y="3432734"/>
                <a:ext cx="377147" cy="366279"/>
                <a:chOff x="6289150" y="3030200"/>
                <a:chExt cx="1041309" cy="1011300"/>
              </a:xfrm>
            </p:grpSpPr>
            <p:sp>
              <p:nvSpPr>
                <p:cNvPr id="340" name="Google Shape;380;p13">
                  <a:extLst>
                    <a:ext uri="{FF2B5EF4-FFF2-40B4-BE49-F238E27FC236}">
                      <a16:creationId xmlns:a16="http://schemas.microsoft.com/office/drawing/2014/main" id="{7FA3E1F4-772D-4D04-898A-F1C9F89B7742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41" name="Google Shape;381;p13">
                  <a:extLst>
                    <a:ext uri="{FF2B5EF4-FFF2-40B4-BE49-F238E27FC236}">
                      <a16:creationId xmlns:a16="http://schemas.microsoft.com/office/drawing/2014/main" id="{10C39748-045A-45F3-8E54-63461C0363F1}"/>
                    </a:ext>
                  </a:extLst>
                </p:cNvPr>
                <p:cNvSpPr txBox="1"/>
                <p:nvPr/>
              </p:nvSpPr>
              <p:spPr>
                <a:xfrm>
                  <a:off x="6289159" y="3051939"/>
                  <a:ext cx="1041300" cy="7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14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2" name="Google Shape;382;p13">
                <a:extLst>
                  <a:ext uri="{FF2B5EF4-FFF2-40B4-BE49-F238E27FC236}">
                    <a16:creationId xmlns:a16="http://schemas.microsoft.com/office/drawing/2014/main" id="{A6E7EF91-81AC-4BB0-847F-53E1266D480D}"/>
                  </a:ext>
                </a:extLst>
              </p:cNvPr>
              <p:cNvGrpSpPr/>
              <p:nvPr/>
            </p:nvGrpSpPr>
            <p:grpSpPr>
              <a:xfrm>
                <a:off x="4467040" y="4022228"/>
                <a:ext cx="366278" cy="379861"/>
                <a:chOff x="6289150" y="2992700"/>
                <a:chExt cx="1011300" cy="1048800"/>
              </a:xfrm>
            </p:grpSpPr>
            <p:sp>
              <p:nvSpPr>
                <p:cNvPr id="338" name="Google Shape;383;p13">
                  <a:extLst>
                    <a:ext uri="{FF2B5EF4-FFF2-40B4-BE49-F238E27FC236}">
                      <a16:creationId xmlns:a16="http://schemas.microsoft.com/office/drawing/2014/main" id="{B374E159-2630-45C9-84F8-F34A196D2C0C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39" name="Google Shape;384;p13">
                  <a:extLst>
                    <a:ext uri="{FF2B5EF4-FFF2-40B4-BE49-F238E27FC236}">
                      <a16:creationId xmlns:a16="http://schemas.microsoft.com/office/drawing/2014/main" id="{B8CBAAB1-6273-43FE-8901-1ADE4A7B7F67}"/>
                    </a:ext>
                  </a:extLst>
                </p:cNvPr>
                <p:cNvSpPr txBox="1"/>
                <p:nvPr/>
              </p:nvSpPr>
              <p:spPr>
                <a:xfrm>
                  <a:off x="6456705" y="2992700"/>
                  <a:ext cx="676200" cy="7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3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3" name="Google Shape;385;p13">
                <a:extLst>
                  <a:ext uri="{FF2B5EF4-FFF2-40B4-BE49-F238E27FC236}">
                    <a16:creationId xmlns:a16="http://schemas.microsoft.com/office/drawing/2014/main" id="{0AB5713F-A28D-4E7E-890E-6C5D9939F0F4}"/>
                  </a:ext>
                </a:extLst>
              </p:cNvPr>
              <p:cNvGrpSpPr/>
              <p:nvPr/>
            </p:nvGrpSpPr>
            <p:grpSpPr>
              <a:xfrm>
                <a:off x="5137337" y="4402091"/>
                <a:ext cx="377111" cy="368848"/>
                <a:chOff x="6289150" y="3023104"/>
                <a:chExt cx="1041213" cy="1018396"/>
              </a:xfrm>
            </p:grpSpPr>
            <p:sp>
              <p:nvSpPr>
                <p:cNvPr id="336" name="Google Shape;386;p13">
                  <a:extLst>
                    <a:ext uri="{FF2B5EF4-FFF2-40B4-BE49-F238E27FC236}">
                      <a16:creationId xmlns:a16="http://schemas.microsoft.com/office/drawing/2014/main" id="{152E5BF2-70B2-4833-9E54-4D75C89987DF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37" name="Google Shape;387;p13">
                  <a:extLst>
                    <a:ext uri="{FF2B5EF4-FFF2-40B4-BE49-F238E27FC236}">
                      <a16:creationId xmlns:a16="http://schemas.microsoft.com/office/drawing/2014/main" id="{C6386D98-4940-417B-89A7-09D7070D94BB}"/>
                    </a:ext>
                  </a:extLst>
                </p:cNvPr>
                <p:cNvSpPr txBox="1"/>
                <p:nvPr/>
              </p:nvSpPr>
              <p:spPr>
                <a:xfrm>
                  <a:off x="6319063" y="3023104"/>
                  <a:ext cx="1011300" cy="101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3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4" name="Google Shape;388;p13">
                <a:extLst>
                  <a:ext uri="{FF2B5EF4-FFF2-40B4-BE49-F238E27FC236}">
                    <a16:creationId xmlns:a16="http://schemas.microsoft.com/office/drawing/2014/main" id="{AF4F2BE8-0DD7-4950-A0C0-925032AAE4DF}"/>
                  </a:ext>
                </a:extLst>
              </p:cNvPr>
              <p:cNvGrpSpPr/>
              <p:nvPr/>
            </p:nvGrpSpPr>
            <p:grpSpPr>
              <a:xfrm>
                <a:off x="5617886" y="3951488"/>
                <a:ext cx="366281" cy="366281"/>
                <a:chOff x="6289150" y="3030200"/>
                <a:chExt cx="1011309" cy="1011307"/>
              </a:xfrm>
            </p:grpSpPr>
            <p:sp>
              <p:nvSpPr>
                <p:cNvPr id="334" name="Google Shape;389;p13">
                  <a:extLst>
                    <a:ext uri="{FF2B5EF4-FFF2-40B4-BE49-F238E27FC236}">
                      <a16:creationId xmlns:a16="http://schemas.microsoft.com/office/drawing/2014/main" id="{0E21B0B2-A5DE-4145-B147-2836823E0B1E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35" name="Google Shape;390;p13">
                  <a:extLst>
                    <a:ext uri="{FF2B5EF4-FFF2-40B4-BE49-F238E27FC236}">
                      <a16:creationId xmlns:a16="http://schemas.microsoft.com/office/drawing/2014/main" id="{C6CC2288-0677-4B0B-B04E-200E18B15AF2}"/>
                    </a:ext>
                  </a:extLst>
                </p:cNvPr>
                <p:cNvSpPr txBox="1"/>
                <p:nvPr/>
              </p:nvSpPr>
              <p:spPr>
                <a:xfrm>
                  <a:off x="6289159" y="3030207"/>
                  <a:ext cx="1011300" cy="101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6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5" name="Google Shape;391;p13">
                <a:extLst>
                  <a:ext uri="{FF2B5EF4-FFF2-40B4-BE49-F238E27FC236}">
                    <a16:creationId xmlns:a16="http://schemas.microsoft.com/office/drawing/2014/main" id="{A07F16A5-F9DA-4EBB-8A68-FEA47AE1D6CD}"/>
                  </a:ext>
                </a:extLst>
              </p:cNvPr>
              <p:cNvGrpSpPr/>
              <p:nvPr/>
            </p:nvGrpSpPr>
            <p:grpSpPr>
              <a:xfrm>
                <a:off x="3251098" y="2865028"/>
                <a:ext cx="369758" cy="366279"/>
                <a:chOff x="6289150" y="3030200"/>
                <a:chExt cx="1020909" cy="1011300"/>
              </a:xfrm>
            </p:grpSpPr>
            <p:sp>
              <p:nvSpPr>
                <p:cNvPr id="332" name="Google Shape;392;p13">
                  <a:extLst>
                    <a:ext uri="{FF2B5EF4-FFF2-40B4-BE49-F238E27FC236}">
                      <a16:creationId xmlns:a16="http://schemas.microsoft.com/office/drawing/2014/main" id="{BDCFA024-AB4D-4561-BA97-7FF43A7ABB9E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33" name="Google Shape;393;p13">
                  <a:extLst>
                    <a:ext uri="{FF2B5EF4-FFF2-40B4-BE49-F238E27FC236}">
                      <a16:creationId xmlns:a16="http://schemas.microsoft.com/office/drawing/2014/main" id="{9B2E8490-A99B-48B4-B57E-64B8BEE8B7C1}"/>
                    </a:ext>
                  </a:extLst>
                </p:cNvPr>
                <p:cNvSpPr txBox="1"/>
                <p:nvPr/>
              </p:nvSpPr>
              <p:spPr>
                <a:xfrm>
                  <a:off x="6289159" y="3058238"/>
                  <a:ext cx="1020900" cy="32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9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6" name="Google Shape;394;p13">
                <a:extLst>
                  <a:ext uri="{FF2B5EF4-FFF2-40B4-BE49-F238E27FC236}">
                    <a16:creationId xmlns:a16="http://schemas.microsoft.com/office/drawing/2014/main" id="{26C6A46A-2ECA-4AE5-831A-EDE483D99C6F}"/>
                  </a:ext>
                </a:extLst>
              </p:cNvPr>
              <p:cNvGrpSpPr/>
              <p:nvPr/>
            </p:nvGrpSpPr>
            <p:grpSpPr>
              <a:xfrm>
                <a:off x="1430533" y="3165867"/>
                <a:ext cx="366336" cy="366279"/>
                <a:chOff x="6289150" y="3030200"/>
                <a:chExt cx="1011462" cy="1011300"/>
              </a:xfrm>
            </p:grpSpPr>
            <p:sp>
              <p:nvSpPr>
                <p:cNvPr id="330" name="Google Shape;395;p13">
                  <a:extLst>
                    <a:ext uri="{FF2B5EF4-FFF2-40B4-BE49-F238E27FC236}">
                      <a16:creationId xmlns:a16="http://schemas.microsoft.com/office/drawing/2014/main" id="{6551031C-432B-43C6-B126-136EBFF0A5D1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31" name="Google Shape;396;p13">
                  <a:extLst>
                    <a:ext uri="{FF2B5EF4-FFF2-40B4-BE49-F238E27FC236}">
                      <a16:creationId xmlns:a16="http://schemas.microsoft.com/office/drawing/2014/main" id="{15253075-5E59-4470-BA88-6CC4ACCF42BA}"/>
                    </a:ext>
                  </a:extLst>
                </p:cNvPr>
                <p:cNvSpPr txBox="1"/>
                <p:nvPr/>
              </p:nvSpPr>
              <p:spPr>
                <a:xfrm>
                  <a:off x="6289312" y="3030208"/>
                  <a:ext cx="1011300" cy="97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7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7" name="Google Shape;397;p13">
                <a:extLst>
                  <a:ext uri="{FF2B5EF4-FFF2-40B4-BE49-F238E27FC236}">
                    <a16:creationId xmlns:a16="http://schemas.microsoft.com/office/drawing/2014/main" id="{6276DC15-ED08-4062-9860-1DB28CC8A683}"/>
                  </a:ext>
                </a:extLst>
              </p:cNvPr>
              <p:cNvGrpSpPr/>
              <p:nvPr/>
            </p:nvGrpSpPr>
            <p:grpSpPr>
              <a:xfrm>
                <a:off x="2026069" y="2103604"/>
                <a:ext cx="377147" cy="379859"/>
                <a:chOff x="6289150" y="2992704"/>
                <a:chExt cx="1041309" cy="1048796"/>
              </a:xfrm>
            </p:grpSpPr>
            <p:sp>
              <p:nvSpPr>
                <p:cNvPr id="328" name="Google Shape;398;p13">
                  <a:extLst>
                    <a:ext uri="{FF2B5EF4-FFF2-40B4-BE49-F238E27FC236}">
                      <a16:creationId xmlns:a16="http://schemas.microsoft.com/office/drawing/2014/main" id="{E82F9BB6-1058-486C-9A5F-36690A677E00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29" name="Google Shape;399;p13">
                  <a:extLst>
                    <a:ext uri="{FF2B5EF4-FFF2-40B4-BE49-F238E27FC236}">
                      <a16:creationId xmlns:a16="http://schemas.microsoft.com/office/drawing/2014/main" id="{F92BFFBF-5FDF-487A-84F6-3D21A112BCB1}"/>
                    </a:ext>
                  </a:extLst>
                </p:cNvPr>
                <p:cNvSpPr txBox="1"/>
                <p:nvPr/>
              </p:nvSpPr>
              <p:spPr>
                <a:xfrm>
                  <a:off x="6289159" y="2992704"/>
                  <a:ext cx="1041300" cy="101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17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8" name="Google Shape;400;p13">
                <a:extLst>
                  <a:ext uri="{FF2B5EF4-FFF2-40B4-BE49-F238E27FC236}">
                    <a16:creationId xmlns:a16="http://schemas.microsoft.com/office/drawing/2014/main" id="{5729A058-A213-4BD3-B3E0-E58E0D9B7DE0}"/>
                  </a:ext>
                </a:extLst>
              </p:cNvPr>
              <p:cNvGrpSpPr/>
              <p:nvPr/>
            </p:nvGrpSpPr>
            <p:grpSpPr>
              <a:xfrm>
                <a:off x="623699" y="3532150"/>
                <a:ext cx="369705" cy="379859"/>
                <a:chOff x="6279688" y="2992704"/>
                <a:chExt cx="1020762" cy="1048796"/>
              </a:xfrm>
            </p:grpSpPr>
            <p:sp>
              <p:nvSpPr>
                <p:cNvPr id="326" name="Google Shape;401;p13">
                  <a:extLst>
                    <a:ext uri="{FF2B5EF4-FFF2-40B4-BE49-F238E27FC236}">
                      <a16:creationId xmlns:a16="http://schemas.microsoft.com/office/drawing/2014/main" id="{140AA6F7-0E0C-4261-A9C8-9F614B217D80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27" name="Google Shape;402;p13">
                  <a:extLst>
                    <a:ext uri="{FF2B5EF4-FFF2-40B4-BE49-F238E27FC236}">
                      <a16:creationId xmlns:a16="http://schemas.microsoft.com/office/drawing/2014/main" id="{0424B3ED-08F9-4971-8891-6739AB4FA552}"/>
                    </a:ext>
                  </a:extLst>
                </p:cNvPr>
                <p:cNvSpPr txBox="1"/>
                <p:nvPr/>
              </p:nvSpPr>
              <p:spPr>
                <a:xfrm>
                  <a:off x="6279688" y="2992704"/>
                  <a:ext cx="1011300" cy="101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3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9" name="Google Shape;404;p13">
                <a:extLst>
                  <a:ext uri="{FF2B5EF4-FFF2-40B4-BE49-F238E27FC236}">
                    <a16:creationId xmlns:a16="http://schemas.microsoft.com/office/drawing/2014/main" id="{E3BAC179-EDDB-4846-9CA3-77DAC1CC8E79}"/>
                  </a:ext>
                </a:extLst>
              </p:cNvPr>
              <p:cNvGrpSpPr/>
              <p:nvPr/>
            </p:nvGrpSpPr>
            <p:grpSpPr>
              <a:xfrm>
                <a:off x="4590244" y="2225163"/>
                <a:ext cx="366281" cy="379859"/>
                <a:chOff x="6289150" y="2992704"/>
                <a:chExt cx="1011309" cy="1048796"/>
              </a:xfrm>
            </p:grpSpPr>
            <p:sp>
              <p:nvSpPr>
                <p:cNvPr id="324" name="Google Shape;405;p13">
                  <a:extLst>
                    <a:ext uri="{FF2B5EF4-FFF2-40B4-BE49-F238E27FC236}">
                      <a16:creationId xmlns:a16="http://schemas.microsoft.com/office/drawing/2014/main" id="{9F1BBA61-AE0E-49A6-BE34-D03FAD89CBC2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25" name="Google Shape;406;p13">
                  <a:extLst>
                    <a:ext uri="{FF2B5EF4-FFF2-40B4-BE49-F238E27FC236}">
                      <a16:creationId xmlns:a16="http://schemas.microsoft.com/office/drawing/2014/main" id="{C9CC0A9A-3ECF-4C28-8150-C26928B61304}"/>
                    </a:ext>
                  </a:extLst>
                </p:cNvPr>
                <p:cNvSpPr txBox="1"/>
                <p:nvPr/>
              </p:nvSpPr>
              <p:spPr>
                <a:xfrm>
                  <a:off x="6289159" y="2992704"/>
                  <a:ext cx="1011300" cy="90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3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90" name="Google Shape;407;p13">
                <a:extLst>
                  <a:ext uri="{FF2B5EF4-FFF2-40B4-BE49-F238E27FC236}">
                    <a16:creationId xmlns:a16="http://schemas.microsoft.com/office/drawing/2014/main" id="{3DB39D6C-9051-4C67-8E43-82132F733068}"/>
                  </a:ext>
                </a:extLst>
              </p:cNvPr>
              <p:cNvSpPr txBox="1"/>
              <p:nvPr/>
            </p:nvSpPr>
            <p:spPr>
              <a:xfrm>
                <a:off x="4573704" y="2655720"/>
                <a:ext cx="60253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Суми</a:t>
                </a:r>
                <a:endParaRPr sz="798"/>
              </a:p>
            </p:txBody>
          </p:sp>
          <p:sp>
            <p:nvSpPr>
              <p:cNvPr id="291" name="Google Shape;408;p13">
                <a:extLst>
                  <a:ext uri="{FF2B5EF4-FFF2-40B4-BE49-F238E27FC236}">
                    <a16:creationId xmlns:a16="http://schemas.microsoft.com/office/drawing/2014/main" id="{66AADB7A-E66D-4779-8866-7A3E4F8AAA3A}"/>
                  </a:ext>
                </a:extLst>
              </p:cNvPr>
              <p:cNvSpPr txBox="1"/>
              <p:nvPr/>
            </p:nvSpPr>
            <p:spPr>
              <a:xfrm>
                <a:off x="4606555" y="3112615"/>
                <a:ext cx="60253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 dirty="0"/>
                  <a:t>Полтава</a:t>
                </a:r>
                <a:endParaRPr sz="798" dirty="0"/>
              </a:p>
            </p:txBody>
          </p:sp>
          <p:sp>
            <p:nvSpPr>
              <p:cNvPr id="292" name="Google Shape;409;p13">
                <a:extLst>
                  <a:ext uri="{FF2B5EF4-FFF2-40B4-BE49-F238E27FC236}">
                    <a16:creationId xmlns:a16="http://schemas.microsoft.com/office/drawing/2014/main" id="{9335459C-8596-4DDE-9315-66BF37B5CE9F}"/>
                  </a:ext>
                </a:extLst>
              </p:cNvPr>
              <p:cNvSpPr txBox="1"/>
              <p:nvPr/>
            </p:nvSpPr>
            <p:spPr>
              <a:xfrm>
                <a:off x="5703249" y="3743867"/>
                <a:ext cx="60253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Донецьк</a:t>
                </a:r>
                <a:endParaRPr sz="798"/>
              </a:p>
            </p:txBody>
          </p:sp>
          <p:sp>
            <p:nvSpPr>
              <p:cNvPr id="293" name="Google Shape;410;p13">
                <a:extLst>
                  <a:ext uri="{FF2B5EF4-FFF2-40B4-BE49-F238E27FC236}">
                    <a16:creationId xmlns:a16="http://schemas.microsoft.com/office/drawing/2014/main" id="{001D6993-CFA9-4B15-81A1-F740DCB27D62}"/>
                  </a:ext>
                </a:extLst>
              </p:cNvPr>
              <p:cNvSpPr txBox="1"/>
              <p:nvPr/>
            </p:nvSpPr>
            <p:spPr>
              <a:xfrm>
                <a:off x="5430131" y="4569739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Запоріжжя</a:t>
                </a:r>
                <a:endParaRPr sz="798"/>
              </a:p>
            </p:txBody>
          </p:sp>
          <p:sp>
            <p:nvSpPr>
              <p:cNvPr id="294" name="Google Shape;411;p13">
                <a:extLst>
                  <a:ext uri="{FF2B5EF4-FFF2-40B4-BE49-F238E27FC236}">
                    <a16:creationId xmlns:a16="http://schemas.microsoft.com/office/drawing/2014/main" id="{114AA753-969E-4AEA-B612-6C6A39389579}"/>
                  </a:ext>
                </a:extLst>
              </p:cNvPr>
              <p:cNvSpPr txBox="1"/>
              <p:nvPr/>
            </p:nvSpPr>
            <p:spPr>
              <a:xfrm>
                <a:off x="3450314" y="4829386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Одеса</a:t>
                </a:r>
                <a:endParaRPr sz="798"/>
              </a:p>
            </p:txBody>
          </p:sp>
          <p:sp>
            <p:nvSpPr>
              <p:cNvPr id="295" name="Google Shape;412;p13">
                <a:extLst>
                  <a:ext uri="{FF2B5EF4-FFF2-40B4-BE49-F238E27FC236}">
                    <a16:creationId xmlns:a16="http://schemas.microsoft.com/office/drawing/2014/main" id="{2219AF4F-1142-4407-873F-01E941C1FE8A}"/>
                  </a:ext>
                </a:extLst>
              </p:cNvPr>
              <p:cNvSpPr txBox="1"/>
              <p:nvPr/>
            </p:nvSpPr>
            <p:spPr>
              <a:xfrm>
                <a:off x="4159149" y="4489497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Миколаїв</a:t>
                </a:r>
                <a:endParaRPr sz="798"/>
              </a:p>
            </p:txBody>
          </p:sp>
          <p:sp>
            <p:nvSpPr>
              <p:cNvPr id="296" name="Google Shape;413;p13">
                <a:extLst>
                  <a:ext uri="{FF2B5EF4-FFF2-40B4-BE49-F238E27FC236}">
                    <a16:creationId xmlns:a16="http://schemas.microsoft.com/office/drawing/2014/main" id="{96837D50-1D51-47E0-AC8F-40307678BCA0}"/>
                  </a:ext>
                </a:extLst>
              </p:cNvPr>
              <p:cNvSpPr txBox="1"/>
              <p:nvPr/>
            </p:nvSpPr>
            <p:spPr>
              <a:xfrm>
                <a:off x="4833321" y="4043765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Дніпро</a:t>
                </a:r>
                <a:endParaRPr sz="798"/>
              </a:p>
            </p:txBody>
          </p:sp>
          <p:sp>
            <p:nvSpPr>
              <p:cNvPr id="297" name="Google Shape;414;p13">
                <a:extLst>
                  <a:ext uri="{FF2B5EF4-FFF2-40B4-BE49-F238E27FC236}">
                    <a16:creationId xmlns:a16="http://schemas.microsoft.com/office/drawing/2014/main" id="{17A2D8F4-DB38-4825-B718-0FAEEB7E1719}"/>
                  </a:ext>
                </a:extLst>
              </p:cNvPr>
              <p:cNvSpPr txBox="1"/>
              <p:nvPr/>
            </p:nvSpPr>
            <p:spPr>
              <a:xfrm>
                <a:off x="4179524" y="3801057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Кропивницький</a:t>
                </a:r>
                <a:endParaRPr sz="798"/>
              </a:p>
            </p:txBody>
          </p:sp>
          <p:sp>
            <p:nvSpPr>
              <p:cNvPr id="298" name="Google Shape;415;p13">
                <a:extLst>
                  <a:ext uri="{FF2B5EF4-FFF2-40B4-BE49-F238E27FC236}">
                    <a16:creationId xmlns:a16="http://schemas.microsoft.com/office/drawing/2014/main" id="{9F5B6B34-00BC-4905-A5C4-242D07AEFA10}"/>
                  </a:ext>
                </a:extLst>
              </p:cNvPr>
              <p:cNvSpPr txBox="1"/>
              <p:nvPr/>
            </p:nvSpPr>
            <p:spPr>
              <a:xfrm>
                <a:off x="3837687" y="3482768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Черкаси</a:t>
                </a:r>
                <a:endParaRPr sz="798"/>
              </a:p>
            </p:txBody>
          </p:sp>
          <p:sp>
            <p:nvSpPr>
              <p:cNvPr id="299" name="Google Shape;416;p13">
                <a:extLst>
                  <a:ext uri="{FF2B5EF4-FFF2-40B4-BE49-F238E27FC236}">
                    <a16:creationId xmlns:a16="http://schemas.microsoft.com/office/drawing/2014/main" id="{FC458CA0-DC8A-4E06-8FCC-78F6CD26CD2F}"/>
                  </a:ext>
                </a:extLst>
              </p:cNvPr>
              <p:cNvSpPr txBox="1"/>
              <p:nvPr/>
            </p:nvSpPr>
            <p:spPr>
              <a:xfrm>
                <a:off x="3736020" y="2606768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Чернігів</a:t>
                </a:r>
                <a:endParaRPr sz="798"/>
              </a:p>
            </p:txBody>
          </p:sp>
          <p:sp>
            <p:nvSpPr>
              <p:cNvPr id="300" name="Google Shape;417;p13">
                <a:extLst>
                  <a:ext uri="{FF2B5EF4-FFF2-40B4-BE49-F238E27FC236}">
                    <a16:creationId xmlns:a16="http://schemas.microsoft.com/office/drawing/2014/main" id="{71119F4D-3E53-4E34-BC0E-905A242186F1}"/>
                  </a:ext>
                </a:extLst>
              </p:cNvPr>
              <p:cNvSpPr txBox="1"/>
              <p:nvPr/>
            </p:nvSpPr>
            <p:spPr>
              <a:xfrm>
                <a:off x="3617381" y="2944068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Київ</a:t>
                </a:r>
                <a:endParaRPr sz="798"/>
              </a:p>
            </p:txBody>
          </p:sp>
          <p:sp>
            <p:nvSpPr>
              <p:cNvPr id="301" name="Google Shape;418;p13">
                <a:extLst>
                  <a:ext uri="{FF2B5EF4-FFF2-40B4-BE49-F238E27FC236}">
                    <a16:creationId xmlns:a16="http://schemas.microsoft.com/office/drawing/2014/main" id="{4083E6E1-3E8F-4052-97EF-F18F3950CCB4}"/>
                  </a:ext>
                </a:extLst>
              </p:cNvPr>
              <p:cNvSpPr txBox="1"/>
              <p:nvPr/>
            </p:nvSpPr>
            <p:spPr>
              <a:xfrm>
                <a:off x="2642003" y="2823009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Житомир</a:t>
                </a:r>
                <a:endParaRPr sz="798"/>
              </a:p>
            </p:txBody>
          </p:sp>
          <p:sp>
            <p:nvSpPr>
              <p:cNvPr id="302" name="Google Shape;419;p13">
                <a:extLst>
                  <a:ext uri="{FF2B5EF4-FFF2-40B4-BE49-F238E27FC236}">
                    <a16:creationId xmlns:a16="http://schemas.microsoft.com/office/drawing/2014/main" id="{259F4897-4714-45B0-AA17-31665B7B07A1}"/>
                  </a:ext>
                </a:extLst>
              </p:cNvPr>
              <p:cNvSpPr txBox="1"/>
              <p:nvPr/>
            </p:nvSpPr>
            <p:spPr>
              <a:xfrm>
                <a:off x="2392344" y="2209464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Рівне</a:t>
                </a:r>
                <a:endParaRPr sz="798"/>
              </a:p>
              <a:p>
                <a:pPr algn="l" rtl="0"/>
                <a:endParaRPr sz="798"/>
              </a:p>
            </p:txBody>
          </p:sp>
          <p:sp>
            <p:nvSpPr>
              <p:cNvPr id="303" name="Google Shape;420;p13">
                <a:extLst>
                  <a:ext uri="{FF2B5EF4-FFF2-40B4-BE49-F238E27FC236}">
                    <a16:creationId xmlns:a16="http://schemas.microsoft.com/office/drawing/2014/main" id="{34EA87CE-6026-42C7-B4CD-4019BF834ED4}"/>
                  </a:ext>
                </a:extLst>
              </p:cNvPr>
              <p:cNvSpPr txBox="1"/>
              <p:nvPr/>
            </p:nvSpPr>
            <p:spPr>
              <a:xfrm>
                <a:off x="1743977" y="2429840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Луцьк</a:t>
                </a:r>
                <a:endParaRPr sz="798"/>
              </a:p>
              <a:p>
                <a:pPr algn="l" rtl="0"/>
                <a:endParaRPr sz="798"/>
              </a:p>
            </p:txBody>
          </p:sp>
          <p:sp>
            <p:nvSpPr>
              <p:cNvPr id="304" name="Google Shape;421;p13">
                <a:extLst>
                  <a:ext uri="{FF2B5EF4-FFF2-40B4-BE49-F238E27FC236}">
                    <a16:creationId xmlns:a16="http://schemas.microsoft.com/office/drawing/2014/main" id="{F869C6A1-11FF-404F-92E5-683A994A4C12}"/>
                  </a:ext>
                </a:extLst>
              </p:cNvPr>
              <p:cNvSpPr txBox="1"/>
              <p:nvPr/>
            </p:nvSpPr>
            <p:spPr>
              <a:xfrm>
                <a:off x="1383403" y="2916419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 dirty="0"/>
                  <a:t>Львів</a:t>
                </a:r>
                <a:endParaRPr sz="798" dirty="0"/>
              </a:p>
              <a:p>
                <a:pPr algn="l" rtl="0"/>
                <a:endParaRPr sz="798" dirty="0"/>
              </a:p>
            </p:txBody>
          </p:sp>
          <p:sp>
            <p:nvSpPr>
              <p:cNvPr id="305" name="Google Shape;422;p13">
                <a:extLst>
                  <a:ext uri="{FF2B5EF4-FFF2-40B4-BE49-F238E27FC236}">
                    <a16:creationId xmlns:a16="http://schemas.microsoft.com/office/drawing/2014/main" id="{B445F6C3-9B7F-43D7-8154-EB63A412C947}"/>
                  </a:ext>
                </a:extLst>
              </p:cNvPr>
              <p:cNvSpPr txBox="1"/>
              <p:nvPr/>
            </p:nvSpPr>
            <p:spPr>
              <a:xfrm>
                <a:off x="1796809" y="3216179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Тернопіль</a:t>
                </a:r>
                <a:endParaRPr sz="798"/>
              </a:p>
              <a:p>
                <a:pPr algn="l" rtl="0"/>
                <a:endParaRPr sz="798"/>
              </a:p>
            </p:txBody>
          </p:sp>
          <p:sp>
            <p:nvSpPr>
              <p:cNvPr id="306" name="Google Shape;423;p13">
                <a:extLst>
                  <a:ext uri="{FF2B5EF4-FFF2-40B4-BE49-F238E27FC236}">
                    <a16:creationId xmlns:a16="http://schemas.microsoft.com/office/drawing/2014/main" id="{2CA49533-869F-465A-8240-FE9A85AC14F2}"/>
                  </a:ext>
                </a:extLst>
              </p:cNvPr>
              <p:cNvSpPr txBox="1"/>
              <p:nvPr/>
            </p:nvSpPr>
            <p:spPr>
              <a:xfrm>
                <a:off x="897653" y="3804854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Ужгород</a:t>
                </a:r>
                <a:endParaRPr sz="798"/>
              </a:p>
              <a:p>
                <a:pPr algn="l" rtl="0"/>
                <a:endParaRPr sz="798"/>
              </a:p>
            </p:txBody>
          </p:sp>
          <p:sp>
            <p:nvSpPr>
              <p:cNvPr id="307" name="Google Shape;424;p13">
                <a:extLst>
                  <a:ext uri="{FF2B5EF4-FFF2-40B4-BE49-F238E27FC236}">
                    <a16:creationId xmlns:a16="http://schemas.microsoft.com/office/drawing/2014/main" id="{2E41DB4B-2D92-43FE-906A-87FD984B92A8}"/>
                  </a:ext>
                </a:extLst>
              </p:cNvPr>
              <p:cNvSpPr txBox="1"/>
              <p:nvPr/>
            </p:nvSpPr>
            <p:spPr>
              <a:xfrm>
                <a:off x="1474364" y="3500109"/>
                <a:ext cx="941315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Івано-Франківськ</a:t>
                </a:r>
                <a:endParaRPr sz="798"/>
              </a:p>
              <a:p>
                <a:pPr algn="l" rtl="0"/>
                <a:endParaRPr sz="798"/>
              </a:p>
            </p:txBody>
          </p:sp>
          <p:grpSp>
            <p:nvGrpSpPr>
              <p:cNvPr id="308" name="Google Shape;425;p13">
                <a:extLst>
                  <a:ext uri="{FF2B5EF4-FFF2-40B4-BE49-F238E27FC236}">
                    <a16:creationId xmlns:a16="http://schemas.microsoft.com/office/drawing/2014/main" id="{9F38C29B-0991-4EE7-970F-433B8892C016}"/>
                  </a:ext>
                </a:extLst>
              </p:cNvPr>
              <p:cNvGrpSpPr/>
              <p:nvPr/>
            </p:nvGrpSpPr>
            <p:grpSpPr>
              <a:xfrm>
                <a:off x="1846364" y="2815415"/>
                <a:ext cx="369705" cy="379859"/>
                <a:chOff x="6279688" y="2992704"/>
                <a:chExt cx="1020762" cy="1048796"/>
              </a:xfrm>
            </p:grpSpPr>
            <p:sp>
              <p:nvSpPr>
                <p:cNvPr id="322" name="Google Shape;426;p13">
                  <a:extLst>
                    <a:ext uri="{FF2B5EF4-FFF2-40B4-BE49-F238E27FC236}">
                      <a16:creationId xmlns:a16="http://schemas.microsoft.com/office/drawing/2014/main" id="{2E58F9CF-2889-42A3-9F68-1CEC0B42EE2E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23" name="Google Shape;427;p13">
                  <a:extLst>
                    <a:ext uri="{FF2B5EF4-FFF2-40B4-BE49-F238E27FC236}">
                      <a16:creationId xmlns:a16="http://schemas.microsoft.com/office/drawing/2014/main" id="{E5F7BF3D-BD3E-46E4-8349-ED9A786F8CD0}"/>
                    </a:ext>
                  </a:extLst>
                </p:cNvPr>
                <p:cNvSpPr txBox="1"/>
                <p:nvPr/>
              </p:nvSpPr>
              <p:spPr>
                <a:xfrm>
                  <a:off x="6279688" y="2992704"/>
                  <a:ext cx="1011300" cy="101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8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9" name="Google Shape;428;p13">
                <a:extLst>
                  <a:ext uri="{FF2B5EF4-FFF2-40B4-BE49-F238E27FC236}">
                    <a16:creationId xmlns:a16="http://schemas.microsoft.com/office/drawing/2014/main" id="{E6D6FBAF-12D3-4F07-87F3-ED850A327812}"/>
                  </a:ext>
                </a:extLst>
              </p:cNvPr>
              <p:cNvSpPr txBox="1"/>
              <p:nvPr/>
            </p:nvSpPr>
            <p:spPr>
              <a:xfrm>
                <a:off x="2191618" y="3022663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Хмельницький</a:t>
                </a:r>
                <a:endParaRPr sz="798"/>
              </a:p>
            </p:txBody>
          </p:sp>
          <p:grpSp>
            <p:nvGrpSpPr>
              <p:cNvPr id="310" name="Google Shape;429;p13">
                <a:extLst>
                  <a:ext uri="{FF2B5EF4-FFF2-40B4-BE49-F238E27FC236}">
                    <a16:creationId xmlns:a16="http://schemas.microsoft.com/office/drawing/2014/main" id="{F0D0D8D2-F205-4794-B5AA-7EF80D86FB60}"/>
                  </a:ext>
                </a:extLst>
              </p:cNvPr>
              <p:cNvGrpSpPr/>
              <p:nvPr/>
            </p:nvGrpSpPr>
            <p:grpSpPr>
              <a:xfrm>
                <a:off x="4551362" y="4696801"/>
                <a:ext cx="366278" cy="379860"/>
                <a:chOff x="6289150" y="2992700"/>
                <a:chExt cx="1011300" cy="1048800"/>
              </a:xfrm>
            </p:grpSpPr>
            <p:sp>
              <p:nvSpPr>
                <p:cNvPr id="320" name="Google Shape;430;p13">
                  <a:extLst>
                    <a:ext uri="{FF2B5EF4-FFF2-40B4-BE49-F238E27FC236}">
                      <a16:creationId xmlns:a16="http://schemas.microsoft.com/office/drawing/2014/main" id="{D878070C-C0D2-4D66-9ACD-FFF2C22DCFBA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21" name="Google Shape;431;p13">
                  <a:extLst>
                    <a:ext uri="{FF2B5EF4-FFF2-40B4-BE49-F238E27FC236}">
                      <a16:creationId xmlns:a16="http://schemas.microsoft.com/office/drawing/2014/main" id="{2A627E1C-9F67-48B6-A682-C4AC6A72FC93}"/>
                    </a:ext>
                  </a:extLst>
                </p:cNvPr>
                <p:cNvSpPr txBox="1"/>
                <p:nvPr/>
              </p:nvSpPr>
              <p:spPr>
                <a:xfrm>
                  <a:off x="6456705" y="2992700"/>
                  <a:ext cx="676200" cy="77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3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1" name="Google Shape;432;p13">
                <a:extLst>
                  <a:ext uri="{FF2B5EF4-FFF2-40B4-BE49-F238E27FC236}">
                    <a16:creationId xmlns:a16="http://schemas.microsoft.com/office/drawing/2014/main" id="{3D4F71BC-D46C-444A-BFC8-AFC2223CF31F}"/>
                  </a:ext>
                </a:extLst>
              </p:cNvPr>
              <p:cNvSpPr txBox="1"/>
              <p:nvPr/>
            </p:nvSpPr>
            <p:spPr>
              <a:xfrm>
                <a:off x="4209210" y="4913708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Херсон</a:t>
                </a:r>
                <a:endParaRPr sz="798"/>
              </a:p>
            </p:txBody>
          </p:sp>
          <p:sp>
            <p:nvSpPr>
              <p:cNvPr id="312" name="Google Shape;433;p13">
                <a:extLst>
                  <a:ext uri="{FF2B5EF4-FFF2-40B4-BE49-F238E27FC236}">
                    <a16:creationId xmlns:a16="http://schemas.microsoft.com/office/drawing/2014/main" id="{10319DE2-3F8D-4297-B380-853A850554AE}"/>
                  </a:ext>
                </a:extLst>
              </p:cNvPr>
              <p:cNvSpPr txBox="1"/>
              <p:nvPr/>
            </p:nvSpPr>
            <p:spPr>
              <a:xfrm>
                <a:off x="2733581" y="3733199"/>
                <a:ext cx="825788" cy="168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622" tIns="48622" rIns="48622" bIns="48622" anchor="t" anchorCtr="0">
                <a:noAutofit/>
              </a:bodyPr>
              <a:lstStyle/>
              <a:p>
                <a:pPr algn="l" rtl="0"/>
                <a:r>
                  <a:rPr lang="uk-UA" sz="798"/>
                  <a:t>Вінниця</a:t>
                </a:r>
                <a:endParaRPr sz="798"/>
              </a:p>
            </p:txBody>
          </p:sp>
          <p:grpSp>
            <p:nvGrpSpPr>
              <p:cNvPr id="313" name="Google Shape;434;p13">
                <a:extLst>
                  <a:ext uri="{FF2B5EF4-FFF2-40B4-BE49-F238E27FC236}">
                    <a16:creationId xmlns:a16="http://schemas.microsoft.com/office/drawing/2014/main" id="{99C9E4CD-150A-408B-8B45-C7F558BD84E1}"/>
                  </a:ext>
                </a:extLst>
              </p:cNvPr>
              <p:cNvGrpSpPr/>
              <p:nvPr/>
            </p:nvGrpSpPr>
            <p:grpSpPr>
              <a:xfrm>
                <a:off x="2526715" y="3418834"/>
                <a:ext cx="366336" cy="366279"/>
                <a:chOff x="6289150" y="3030200"/>
                <a:chExt cx="1011462" cy="1011300"/>
              </a:xfrm>
            </p:grpSpPr>
            <p:sp>
              <p:nvSpPr>
                <p:cNvPr id="318" name="Google Shape;435;p13">
                  <a:extLst>
                    <a:ext uri="{FF2B5EF4-FFF2-40B4-BE49-F238E27FC236}">
                      <a16:creationId xmlns:a16="http://schemas.microsoft.com/office/drawing/2014/main" id="{FF419F37-08BF-4263-B11D-4DA522FA7549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19" name="Google Shape;436;p13">
                  <a:extLst>
                    <a:ext uri="{FF2B5EF4-FFF2-40B4-BE49-F238E27FC236}">
                      <a16:creationId xmlns:a16="http://schemas.microsoft.com/office/drawing/2014/main" id="{3CB83566-2CF7-4C12-B0B7-4D60A5BD33F9}"/>
                    </a:ext>
                  </a:extLst>
                </p:cNvPr>
                <p:cNvSpPr txBox="1"/>
                <p:nvPr/>
              </p:nvSpPr>
              <p:spPr>
                <a:xfrm>
                  <a:off x="6289312" y="3030208"/>
                  <a:ext cx="1011300" cy="97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>
                      <a:solidFill>
                        <a:srgbClr val="FFFFFF"/>
                      </a:solidFill>
                    </a:rPr>
                    <a:t>2</a:t>
                  </a:r>
                  <a:endParaRPr sz="1595" b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14" name="Google Shape;437;p13">
                <a:extLst>
                  <a:ext uri="{FF2B5EF4-FFF2-40B4-BE49-F238E27FC236}">
                    <a16:creationId xmlns:a16="http://schemas.microsoft.com/office/drawing/2014/main" id="{155CA9B9-0CA2-4709-B064-2A5D2FC853F7}"/>
                  </a:ext>
                </a:extLst>
              </p:cNvPr>
              <p:cNvGrpSpPr/>
              <p:nvPr/>
            </p:nvGrpSpPr>
            <p:grpSpPr>
              <a:xfrm>
                <a:off x="6110385" y="3334510"/>
                <a:ext cx="366336" cy="366277"/>
                <a:chOff x="6289150" y="3030200"/>
                <a:chExt cx="1011462" cy="1011300"/>
              </a:xfrm>
            </p:grpSpPr>
            <p:sp>
              <p:nvSpPr>
                <p:cNvPr id="316" name="Google Shape;438;p13">
                  <a:extLst>
                    <a:ext uri="{FF2B5EF4-FFF2-40B4-BE49-F238E27FC236}">
                      <a16:creationId xmlns:a16="http://schemas.microsoft.com/office/drawing/2014/main" id="{A6ECDF54-4893-4156-BBF2-0F38661C4C0A}"/>
                    </a:ext>
                  </a:extLst>
                </p:cNvPr>
                <p:cNvSpPr/>
                <p:nvPr/>
              </p:nvSpPr>
              <p:spPr>
                <a:xfrm>
                  <a:off x="6289150" y="3030200"/>
                  <a:ext cx="1011300" cy="1011300"/>
                </a:xfrm>
                <a:prstGeom prst="ellipse">
                  <a:avLst/>
                </a:prstGeom>
                <a:solidFill>
                  <a:srgbClr val="0082C5"/>
                </a:solidFill>
                <a:ln>
                  <a:noFill/>
                </a:ln>
              </p:spPr>
              <p:txBody>
                <a:bodyPr spcFirstLastPara="1" wrap="square" lIns="48622" tIns="48622" rIns="48622" bIns="48622" anchor="ctr" anchorCtr="0">
                  <a:noAutofit/>
                </a:bodyPr>
                <a:lstStyle/>
                <a:p>
                  <a:pPr algn="l" rtl="0"/>
                  <a:endParaRPr/>
                </a:p>
              </p:txBody>
            </p:sp>
            <p:sp>
              <p:nvSpPr>
                <p:cNvPr id="317" name="Google Shape;439;p13">
                  <a:extLst>
                    <a:ext uri="{FF2B5EF4-FFF2-40B4-BE49-F238E27FC236}">
                      <a16:creationId xmlns:a16="http://schemas.microsoft.com/office/drawing/2014/main" id="{67FE5756-EEFE-486B-B25B-63F928651CD1}"/>
                    </a:ext>
                  </a:extLst>
                </p:cNvPr>
                <p:cNvSpPr txBox="1"/>
                <p:nvPr/>
              </p:nvSpPr>
              <p:spPr>
                <a:xfrm>
                  <a:off x="6289312" y="3030208"/>
                  <a:ext cx="1011300" cy="97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8622" tIns="48622" rIns="48622" bIns="48622" anchor="t" anchorCtr="0">
                  <a:noAutofit/>
                </a:bodyPr>
                <a:lstStyle/>
                <a:p>
                  <a:pPr algn="ctr" rtl="0"/>
                  <a:r>
                    <a:rPr lang="uk-UA" sz="1595" b="1" dirty="0">
                      <a:solidFill>
                        <a:srgbClr val="FFFFFF"/>
                      </a:solidFill>
                    </a:rPr>
                    <a:t>6</a:t>
                  </a:r>
                  <a:endParaRPr sz="1595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315" name="Google Shape;440;p13">
              <a:extLst>
                <a:ext uri="{FF2B5EF4-FFF2-40B4-BE49-F238E27FC236}">
                  <a16:creationId xmlns:a16="http://schemas.microsoft.com/office/drawing/2014/main" id="{C567AF02-4866-4A45-8207-69E4191ED62E}"/>
                </a:ext>
              </a:extLst>
            </p:cNvPr>
            <p:cNvSpPr txBox="1"/>
            <p:nvPr/>
          </p:nvSpPr>
          <p:spPr>
            <a:xfrm>
              <a:off x="6504310" y="3392773"/>
              <a:ext cx="602535" cy="168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/>
              <a:r>
                <a:rPr lang="uk-UA" sz="798"/>
                <a:t>Луганськ</a:t>
              </a:r>
              <a:endParaRPr sz="798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FDD379-42A9-48A7-B79B-3F497E578999}"/>
              </a:ext>
            </a:extLst>
          </p:cNvPr>
          <p:cNvGrpSpPr/>
          <p:nvPr/>
        </p:nvGrpSpPr>
        <p:grpSpPr>
          <a:xfrm>
            <a:off x="7281930" y="406763"/>
            <a:ext cx="3420785" cy="5622962"/>
            <a:chOff x="7319291" y="560949"/>
            <a:chExt cx="3420785" cy="5622962"/>
          </a:xfrm>
        </p:grpSpPr>
        <p:sp>
          <p:nvSpPr>
            <p:cNvPr id="1269" name="Rectangle 1269"/>
            <p:cNvSpPr/>
            <p:nvPr/>
          </p:nvSpPr>
          <p:spPr>
            <a:xfrm>
              <a:off x="7319291" y="560949"/>
              <a:ext cx="3137754" cy="7232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algn="ctr"/>
              <a:r>
                <a:rPr lang="ru-RU" sz="1600" b="1" i="0" spc="0" baseline="0" dirty="0">
                  <a:solidFill>
                    <a:schemeClr val="bg1"/>
                  </a:solidFill>
                  <a:latin typeface="Museo Cyrillic"/>
                </a:rPr>
                <a:t>Ф</a:t>
              </a:r>
              <a:r>
                <a:rPr lang="ru-RU" sz="1600" b="1" dirty="0">
                  <a:solidFill>
                    <a:schemeClr val="bg1"/>
                  </a:solidFill>
                  <a:latin typeface="Museo Cyrillic"/>
                </a:rPr>
                <a:t>онд отримав 313* заявок </a:t>
              </a:r>
            </a:p>
            <a:p>
              <a:pPr marL="0" algn="ctr"/>
              <a:r>
                <a:rPr lang="ru-RU" sz="1600" b="1" dirty="0">
                  <a:solidFill>
                    <a:schemeClr val="bg1"/>
                  </a:solidFill>
                  <a:latin typeface="Museo Cyrillic"/>
                </a:rPr>
                <a:t>   по Програмі «Енергодім»</a:t>
              </a:r>
            </a:p>
            <a:p>
              <a:pPr marL="0"/>
              <a:endParaRPr lang="en-US" sz="1500" b="0" i="0" spc="0" baseline="0" dirty="0">
                <a:solidFill>
                  <a:srgbClr val="1D1D1B"/>
                </a:solidFill>
                <a:latin typeface="Museo Cyrillic"/>
              </a:endParaRPr>
            </a:p>
          </p:txBody>
        </p:sp>
        <p:sp>
          <p:nvSpPr>
            <p:cNvPr id="358" name="Google Shape;343;p13">
              <a:extLst>
                <a:ext uri="{FF2B5EF4-FFF2-40B4-BE49-F238E27FC236}">
                  <a16:creationId xmlns:a16="http://schemas.microsoft.com/office/drawing/2014/main" id="{B1298D2B-E100-4ADF-8464-D8C522E153EC}"/>
                </a:ext>
              </a:extLst>
            </p:cNvPr>
            <p:cNvSpPr txBox="1"/>
            <p:nvPr/>
          </p:nvSpPr>
          <p:spPr>
            <a:xfrm>
              <a:off x="7415170" y="1104105"/>
              <a:ext cx="3140705" cy="663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>
                <a:buClr>
                  <a:srgbClr val="000000"/>
                </a:buClr>
                <a:buSzPts val="2500"/>
              </a:pPr>
              <a:r>
                <a:rPr lang="uk-UA" sz="1500" b="1" dirty="0">
                  <a:solidFill>
                    <a:srgbClr val="1D1D1B"/>
                  </a:solidFill>
                  <a:latin typeface="Museo Cyrillic"/>
                </a:rPr>
                <a:t>63</a:t>
              </a:r>
              <a:r>
                <a:rPr lang="uk-UA" sz="1500" dirty="0">
                  <a:solidFill>
                    <a:srgbClr val="1D1D1B"/>
                  </a:solidFill>
                  <a:latin typeface="Museo Cyrillic"/>
                </a:rPr>
                <a:t> — Пакет «Легкий» (А)</a:t>
              </a:r>
              <a:endParaRPr sz="1500" dirty="0">
                <a:solidFill>
                  <a:srgbClr val="1D1D1B"/>
                </a:solidFill>
                <a:latin typeface="Museo Cyrillic"/>
              </a:endParaRPr>
            </a:p>
            <a:p>
              <a:pPr algn="l" rtl="0">
                <a:buClr>
                  <a:srgbClr val="000000"/>
                </a:buClr>
                <a:buSzPts val="2500"/>
              </a:pPr>
              <a:r>
                <a:rPr lang="uk-UA" sz="1500" b="1" dirty="0">
                  <a:solidFill>
                    <a:srgbClr val="1D1D1B"/>
                  </a:solidFill>
                  <a:latin typeface="Museo Cyrillic"/>
                </a:rPr>
                <a:t>250</a:t>
              </a:r>
              <a:r>
                <a:rPr lang="uk-UA" sz="1500" dirty="0">
                  <a:solidFill>
                    <a:srgbClr val="1D1D1B"/>
                  </a:solidFill>
                  <a:latin typeface="Museo Cyrillic"/>
                </a:rPr>
                <a:t>— Пакет «Комплексний» (Б)</a:t>
              </a:r>
              <a:endParaRPr sz="1500" dirty="0">
                <a:solidFill>
                  <a:srgbClr val="1D1D1B"/>
                </a:solidFill>
                <a:latin typeface="Museo Cyrillic"/>
              </a:endParaRPr>
            </a:p>
          </p:txBody>
        </p:sp>
        <p:sp>
          <p:nvSpPr>
            <p:cNvPr id="359" name="Rectangle 1269">
              <a:extLst>
                <a:ext uri="{FF2B5EF4-FFF2-40B4-BE49-F238E27FC236}">
                  <a16:creationId xmlns:a16="http://schemas.microsoft.com/office/drawing/2014/main" id="{056E3728-DDE8-43F4-8440-5977BC575AE2}"/>
                </a:ext>
              </a:extLst>
            </p:cNvPr>
            <p:cNvSpPr/>
            <p:nvPr/>
          </p:nvSpPr>
          <p:spPr>
            <a:xfrm>
              <a:off x="7319291" y="1959589"/>
              <a:ext cx="3044103" cy="461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500" b="1" i="0" spc="0" baseline="0" dirty="0">
                  <a:solidFill>
                    <a:srgbClr val="1D1D1B"/>
                  </a:solidFill>
                  <a:latin typeface="Museo Cyrillic"/>
                </a:rPr>
                <a:t>•</a:t>
              </a:r>
              <a:r>
                <a:rPr lang="ru-RU" sz="1500" b="1" i="0" spc="0" baseline="0" dirty="0">
                  <a:solidFill>
                    <a:srgbClr val="1D1D1B"/>
                  </a:solidFill>
                  <a:latin typeface="Museo Cyrillic"/>
                </a:rPr>
                <a:t> </a:t>
              </a:r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орієнтовна вартість проектів: </a:t>
              </a:r>
            </a:p>
            <a:p>
              <a:pPr marL="0"/>
              <a:r>
                <a:rPr lang="ru-RU" sz="1500" dirty="0">
                  <a:solidFill>
                    <a:srgbClr val="1D1D1B"/>
                  </a:solidFill>
                  <a:latin typeface="Museo Cyrillic"/>
                </a:rPr>
                <a:t>  2 млрд 155 млн 577 тис грн</a:t>
              </a:r>
            </a:p>
          </p:txBody>
        </p:sp>
        <p:sp>
          <p:nvSpPr>
            <p:cNvPr id="362" name="Rectangle 1269">
              <a:extLst>
                <a:ext uri="{FF2B5EF4-FFF2-40B4-BE49-F238E27FC236}">
                  <a16:creationId xmlns:a16="http://schemas.microsoft.com/office/drawing/2014/main" id="{6BEF8668-3E14-4CE4-BA93-03CD43959297}"/>
                </a:ext>
              </a:extLst>
            </p:cNvPr>
            <p:cNvSpPr/>
            <p:nvPr/>
          </p:nvSpPr>
          <p:spPr>
            <a:xfrm>
              <a:off x="7319291" y="2811357"/>
              <a:ext cx="2837315" cy="4616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• орієнтовний розмір грантів:</a:t>
              </a:r>
            </a:p>
            <a:p>
              <a:pPr marL="0"/>
              <a:r>
                <a:rPr lang="ru-RU" sz="1500" dirty="0">
                  <a:solidFill>
                    <a:srgbClr val="1D1D1B"/>
                  </a:solidFill>
                  <a:latin typeface="Museo Cyrillic"/>
                </a:rPr>
                <a:t>  1 млрд 496 млн 530 тис грн</a:t>
              </a:r>
            </a:p>
          </p:txBody>
        </p:sp>
        <p:sp>
          <p:nvSpPr>
            <p:cNvPr id="363" name="Rectangle 1269">
              <a:extLst>
                <a:ext uri="{FF2B5EF4-FFF2-40B4-BE49-F238E27FC236}">
                  <a16:creationId xmlns:a16="http://schemas.microsoft.com/office/drawing/2014/main" id="{C4A3734A-E01D-48BD-B0B3-8F388C68DBAE}"/>
                </a:ext>
              </a:extLst>
            </p:cNvPr>
            <p:cNvSpPr/>
            <p:nvPr/>
          </p:nvSpPr>
          <p:spPr>
            <a:xfrm>
              <a:off x="7319292" y="3686212"/>
              <a:ext cx="3420784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• орієнтовний рівень економії            </a:t>
              </a:r>
              <a:br>
                <a:rPr lang="ru-RU" sz="1500" dirty="0">
                  <a:solidFill>
                    <a:srgbClr val="1D1D1B"/>
                  </a:solidFill>
                  <a:latin typeface="Museo Cyrillic"/>
                </a:rPr>
              </a:br>
              <a:r>
                <a:rPr lang="ru-RU" sz="1500" dirty="0">
                  <a:solidFill>
                    <a:srgbClr val="1D1D1B"/>
                  </a:solidFill>
                  <a:latin typeface="Museo Cyrillic"/>
                </a:rPr>
                <a:t>  енергії: 139 177,12 тис  кВт*год/рік </a:t>
              </a:r>
            </a:p>
            <a:p>
              <a:pPr marL="0"/>
              <a:r>
                <a:rPr lang="ru-RU" sz="1500" dirty="0">
                  <a:solidFill>
                    <a:srgbClr val="1D1D1B"/>
                  </a:solidFill>
                  <a:latin typeface="Museo Cyrillic"/>
                </a:rPr>
                <a:t>  або 173,085 млн грн</a:t>
              </a:r>
            </a:p>
          </p:txBody>
        </p:sp>
        <p:sp>
          <p:nvSpPr>
            <p:cNvPr id="364" name="Rectangle 1269">
              <a:extLst>
                <a:ext uri="{FF2B5EF4-FFF2-40B4-BE49-F238E27FC236}">
                  <a16:creationId xmlns:a16="http://schemas.microsoft.com/office/drawing/2014/main" id="{67793845-1BD5-44EE-B91A-A5C31F9D36D0}"/>
                </a:ext>
              </a:extLst>
            </p:cNvPr>
            <p:cNvSpPr/>
            <p:nvPr/>
          </p:nvSpPr>
          <p:spPr>
            <a:xfrm>
              <a:off x="7326550" y="4771184"/>
              <a:ext cx="3168660" cy="6924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•</a:t>
              </a:r>
              <a:r>
                <a:rPr lang="en-US" sz="1500" b="1" dirty="0">
                  <a:solidFill>
                    <a:srgbClr val="1D1D1B"/>
                  </a:solidFill>
                  <a:latin typeface="Museo Cyrillic"/>
                </a:rPr>
                <a:t> </a:t>
              </a:r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заявлене річне скорочення </a:t>
              </a:r>
              <a:r>
                <a:rPr lang="en-US" sz="1500" b="1" dirty="0">
                  <a:solidFill>
                    <a:srgbClr val="1D1D1B"/>
                  </a:solidFill>
                  <a:latin typeface="Museo Cyrillic"/>
                </a:rPr>
                <a:t>    </a:t>
              </a:r>
            </a:p>
            <a:p>
              <a:pPr marL="0"/>
              <a:r>
                <a:rPr lang="en-US" sz="1500" b="1" dirty="0">
                  <a:solidFill>
                    <a:srgbClr val="1D1D1B"/>
                  </a:solidFill>
                  <a:latin typeface="Museo Cyrillic"/>
                </a:rPr>
                <a:t>  </a:t>
              </a:r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 викидів СО2 (тис тонн/рік):            </a:t>
              </a:r>
            </a:p>
            <a:p>
              <a:pPr marL="0"/>
              <a:r>
                <a:rPr lang="ru-RU" sz="1500" dirty="0">
                  <a:solidFill>
                    <a:srgbClr val="1D1D1B"/>
                  </a:solidFill>
                  <a:latin typeface="Museo Cyrillic"/>
                </a:rPr>
                <a:t>   36,92</a:t>
              </a:r>
            </a:p>
          </p:txBody>
        </p:sp>
        <p:sp>
          <p:nvSpPr>
            <p:cNvPr id="365" name="Rectangle 1269">
              <a:extLst>
                <a:ext uri="{FF2B5EF4-FFF2-40B4-BE49-F238E27FC236}">
                  <a16:creationId xmlns:a16="http://schemas.microsoft.com/office/drawing/2014/main" id="{B539EFB9-6577-48BA-BB3F-B25CFBB3881C}"/>
                </a:ext>
              </a:extLst>
            </p:cNvPr>
            <p:cNvSpPr/>
            <p:nvPr/>
          </p:nvSpPr>
          <p:spPr>
            <a:xfrm>
              <a:off x="7360856" y="5722246"/>
              <a:ext cx="3092790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• заявлена загальна кількість </a:t>
              </a:r>
            </a:p>
            <a:p>
              <a:pPr marL="0"/>
              <a:r>
                <a:rPr lang="ru-RU" sz="1500" b="1" dirty="0">
                  <a:solidFill>
                    <a:srgbClr val="1D1D1B"/>
                  </a:solidFill>
                  <a:latin typeface="Museo Cyrillic"/>
                </a:rPr>
                <a:t>   домогосподарств: </a:t>
              </a:r>
              <a:r>
                <a:rPr lang="ru-RU" sz="1500" dirty="0">
                  <a:solidFill>
                    <a:srgbClr val="1D1D1B"/>
                  </a:solidFill>
                  <a:latin typeface="Museo Cyrillic"/>
                </a:rPr>
                <a:t>26 990 од</a:t>
              </a:r>
            </a:p>
          </p:txBody>
        </p:sp>
      </p:grpSp>
      <p:sp>
        <p:nvSpPr>
          <p:cNvPr id="366" name="Google Shape;348;p13">
            <a:extLst>
              <a:ext uri="{FF2B5EF4-FFF2-40B4-BE49-F238E27FC236}">
                <a16:creationId xmlns:a16="http://schemas.microsoft.com/office/drawing/2014/main" id="{CC82313D-A5DB-4C7B-B565-24623E51BA60}"/>
              </a:ext>
            </a:extLst>
          </p:cNvPr>
          <p:cNvSpPr txBox="1"/>
          <p:nvPr/>
        </p:nvSpPr>
        <p:spPr>
          <a:xfrm>
            <a:off x="7370397" y="7208595"/>
            <a:ext cx="2640467" cy="35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22" tIns="48622" rIns="48622" bIns="48622" anchor="t" anchorCtr="0">
            <a:noAutofit/>
          </a:bodyPr>
          <a:lstStyle/>
          <a:p>
            <a:pPr algn="l" rtl="0">
              <a:buClr>
                <a:srgbClr val="000000"/>
              </a:buClr>
              <a:buSzPts val="1700"/>
            </a:pPr>
            <a:r>
              <a:rPr lang="uk-UA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 станом на </a:t>
            </a:r>
            <a:r>
              <a:rPr lang="uk-UA" sz="1000" dirty="0">
                <a:solidFill>
                  <a:schemeClr val="tx1"/>
                </a:solidFill>
              </a:rPr>
              <a:t>31 грудня </a:t>
            </a:r>
            <a:r>
              <a:rPr lang="uk-UA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2020 року</a:t>
            </a:r>
            <a:endParaRPr sz="1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76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Freeform 1193"/>
          <p:cNvSpPr/>
          <p:nvPr/>
        </p:nvSpPr>
        <p:spPr>
          <a:xfrm>
            <a:off x="924933" y="523571"/>
            <a:ext cx="403148" cy="516762"/>
          </a:xfrm>
          <a:custGeom>
            <a:avLst/>
            <a:gdLst/>
            <a:ahLst/>
            <a:cxnLst/>
            <a:rect l="0" t="0" r="0" b="0"/>
            <a:pathLst>
              <a:path w="403148" h="516762">
                <a:moveTo>
                  <a:pt x="208254" y="0"/>
                </a:moveTo>
                <a:lnTo>
                  <a:pt x="208254" y="445325"/>
                </a:lnTo>
                <a:lnTo>
                  <a:pt x="0" y="373926"/>
                </a:lnTo>
                <a:lnTo>
                  <a:pt x="0" y="516762"/>
                </a:lnTo>
                <a:lnTo>
                  <a:pt x="403148" y="378498"/>
                </a:lnTo>
                <a:lnTo>
                  <a:pt x="403148" y="78511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727118" y="358294"/>
            <a:ext cx="406069" cy="539203"/>
          </a:xfrm>
          <a:custGeom>
            <a:avLst/>
            <a:gdLst/>
            <a:ahLst/>
            <a:cxnLst/>
            <a:rect l="0" t="0" r="0" b="0"/>
            <a:pathLst>
              <a:path w="406069" h="539203">
                <a:moveTo>
                  <a:pt x="406069" y="165277"/>
                </a:moveTo>
                <a:lnTo>
                  <a:pt x="406069" y="0"/>
                </a:lnTo>
                <a:lnTo>
                  <a:pt x="0" y="158661"/>
                </a:lnTo>
                <a:lnTo>
                  <a:pt x="0" y="471385"/>
                </a:lnTo>
                <a:lnTo>
                  <a:pt x="197815" y="539203"/>
                </a:lnTo>
                <a:lnTo>
                  <a:pt x="197815" y="81407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924933" y="439701"/>
            <a:ext cx="208254" cy="529195"/>
          </a:xfrm>
          <a:custGeom>
            <a:avLst/>
            <a:gdLst/>
            <a:ahLst/>
            <a:cxnLst/>
            <a:rect l="0" t="0" r="0" b="0"/>
            <a:pathLst>
              <a:path w="208254" h="529195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19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0" y="13"/>
            <a:ext cx="287997" cy="7559992"/>
          </a:xfrm>
          <a:custGeom>
            <a:avLst/>
            <a:gdLst/>
            <a:ahLst/>
            <a:cxnLst/>
            <a:rect l="0" t="0" r="0" b="0"/>
            <a:pathLst>
              <a:path w="287997" h="7559992">
                <a:moveTo>
                  <a:pt x="0" y="7559992"/>
                </a:moveTo>
                <a:lnTo>
                  <a:pt x="287997" y="7559992"/>
                </a:lnTo>
                <a:lnTo>
                  <a:pt x="28799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7166343" y="13"/>
            <a:ext cx="3525647" cy="7559992"/>
          </a:xfrm>
          <a:custGeom>
            <a:avLst/>
            <a:gdLst/>
            <a:ahLst/>
            <a:cxnLst/>
            <a:rect l="0" t="0" r="0" b="0"/>
            <a:pathLst>
              <a:path w="3525647" h="7559992">
                <a:moveTo>
                  <a:pt x="0" y="7559992"/>
                </a:moveTo>
                <a:lnTo>
                  <a:pt x="3525647" y="7559992"/>
                </a:lnTo>
                <a:lnTo>
                  <a:pt x="352564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258" name="Rectangle 1258"/>
          <p:cNvSpPr/>
          <p:nvPr/>
        </p:nvSpPr>
        <p:spPr>
          <a:xfrm>
            <a:off x="1722576" y="467051"/>
            <a:ext cx="5248873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3000" spc="-20" dirty="0">
                <a:solidFill>
                  <a:srgbClr val="0782C5"/>
                </a:solidFill>
                <a:latin typeface="Museo"/>
              </a:rPr>
              <a:t>Співпраця Фонду з містами*</a:t>
            </a:r>
          </a:p>
        </p:txBody>
      </p:sp>
      <p:sp>
        <p:nvSpPr>
          <p:cNvPr id="1269" name="Rectangle 1269"/>
          <p:cNvSpPr/>
          <p:nvPr/>
        </p:nvSpPr>
        <p:spPr>
          <a:xfrm>
            <a:off x="7319291" y="607252"/>
            <a:ext cx="313775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00" i="0" spc="0" baseline="0" dirty="0">
                <a:solidFill>
                  <a:srgbClr val="1D1D1B"/>
                </a:solidFill>
                <a:latin typeface="Museo Cyrillic"/>
              </a:rPr>
              <a:t>• </a:t>
            </a:r>
            <a:r>
              <a:rPr lang="ru-RU" sz="1500" dirty="0">
                <a:solidFill>
                  <a:srgbClr val="1D1D1B"/>
                </a:solidFill>
                <a:latin typeface="Museo Cyrillic"/>
              </a:rPr>
              <a:t>Фонд допомагає у розробці          </a:t>
            </a:r>
          </a:p>
          <a:p>
            <a:pPr marL="0"/>
            <a:r>
              <a:rPr lang="ru-RU" sz="1500" dirty="0">
                <a:solidFill>
                  <a:srgbClr val="1D1D1B"/>
                </a:solidFill>
                <a:latin typeface="Museo Cyrillic"/>
              </a:rPr>
              <a:t>   нових місцевих програм   </a:t>
            </a:r>
          </a:p>
          <a:p>
            <a:pPr marL="0"/>
            <a:r>
              <a:rPr lang="ru-RU" sz="1500" dirty="0">
                <a:solidFill>
                  <a:srgbClr val="1D1D1B"/>
                </a:solidFill>
                <a:latin typeface="Museo Cyrillic"/>
              </a:rPr>
              <a:t>   підтримки ОСББ</a:t>
            </a:r>
          </a:p>
          <a:p>
            <a:pPr marL="0"/>
            <a:endParaRPr lang="en-US" sz="150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359" name="Rectangle 1269">
            <a:extLst>
              <a:ext uri="{FF2B5EF4-FFF2-40B4-BE49-F238E27FC236}">
                <a16:creationId xmlns:a16="http://schemas.microsoft.com/office/drawing/2014/main" id="{056E3728-DDE8-43F4-8440-5977BC575AE2}"/>
              </a:ext>
            </a:extLst>
          </p:cNvPr>
          <p:cNvSpPr/>
          <p:nvPr/>
        </p:nvSpPr>
        <p:spPr>
          <a:xfrm>
            <a:off x="7319291" y="1510560"/>
            <a:ext cx="30441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500" i="0" spc="0" baseline="0" dirty="0">
                <a:solidFill>
                  <a:srgbClr val="1D1D1B"/>
                </a:solidFill>
                <a:latin typeface="Museo Cyrillic"/>
              </a:rPr>
              <a:t>•</a:t>
            </a:r>
            <a:r>
              <a:rPr lang="ru-RU" sz="1500" i="0" spc="0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ru-RU" sz="1500" dirty="0">
                <a:solidFill>
                  <a:srgbClr val="1D1D1B"/>
                </a:solidFill>
                <a:latin typeface="Museo Cyrillic"/>
              </a:rPr>
              <a:t>Фонд аналізує/адаптує наявні    </a:t>
            </a:r>
          </a:p>
          <a:p>
            <a:pPr marL="0"/>
            <a:r>
              <a:rPr lang="ru-RU" sz="1500" dirty="0">
                <a:solidFill>
                  <a:srgbClr val="1D1D1B"/>
                </a:solidFill>
                <a:latin typeface="Museo Cyrillic"/>
              </a:rPr>
              <a:t>   місцеві програми</a:t>
            </a:r>
          </a:p>
        </p:txBody>
      </p:sp>
      <p:sp>
        <p:nvSpPr>
          <p:cNvPr id="362" name="Rectangle 1269">
            <a:extLst>
              <a:ext uri="{FF2B5EF4-FFF2-40B4-BE49-F238E27FC236}">
                <a16:creationId xmlns:a16="http://schemas.microsoft.com/office/drawing/2014/main" id="{6BEF8668-3E14-4CE4-BA93-03CD43959297}"/>
              </a:ext>
            </a:extLst>
          </p:cNvPr>
          <p:cNvSpPr/>
          <p:nvPr/>
        </p:nvSpPr>
        <p:spPr>
          <a:xfrm>
            <a:off x="7353615" y="2257271"/>
            <a:ext cx="313435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00" dirty="0">
                <a:solidFill>
                  <a:srgbClr val="1D1D1B"/>
                </a:solidFill>
                <a:latin typeface="Museo Cyrillic"/>
              </a:rPr>
              <a:t>• Фонд надає типові місцеві   </a:t>
            </a:r>
          </a:p>
          <a:p>
            <a:pPr marL="0"/>
            <a:r>
              <a:rPr lang="ru-RU" sz="1500" dirty="0">
                <a:solidFill>
                  <a:srgbClr val="1D1D1B"/>
                </a:solidFill>
                <a:latin typeface="Museo Cyrillic"/>
              </a:rPr>
              <a:t>   програми для міст та ОТГ</a:t>
            </a:r>
          </a:p>
        </p:txBody>
      </p:sp>
      <p:sp>
        <p:nvSpPr>
          <p:cNvPr id="366" name="Google Shape;348;p13">
            <a:extLst>
              <a:ext uri="{FF2B5EF4-FFF2-40B4-BE49-F238E27FC236}">
                <a16:creationId xmlns:a16="http://schemas.microsoft.com/office/drawing/2014/main" id="{CC82313D-A5DB-4C7B-B565-24623E51BA60}"/>
              </a:ext>
            </a:extLst>
          </p:cNvPr>
          <p:cNvSpPr txBox="1"/>
          <p:nvPr/>
        </p:nvSpPr>
        <p:spPr>
          <a:xfrm>
            <a:off x="7370397" y="7208595"/>
            <a:ext cx="2640467" cy="35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22" tIns="48622" rIns="48622" bIns="48622" anchor="t" anchorCtr="0">
            <a:noAutofit/>
          </a:bodyPr>
          <a:lstStyle/>
          <a:p>
            <a:pPr algn="l" rtl="0">
              <a:buClr>
                <a:srgbClr val="000000"/>
              </a:buClr>
              <a:buSzPts val="1700"/>
            </a:pPr>
            <a:r>
              <a:rPr lang="uk-UA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* станом на </a:t>
            </a:r>
            <a:r>
              <a:rPr lang="uk-UA" sz="1000" dirty="0">
                <a:solidFill>
                  <a:schemeClr val="tx1"/>
                </a:solidFill>
              </a:rPr>
              <a:t>31 грудня </a:t>
            </a:r>
            <a:r>
              <a:rPr lang="uk-UA"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2020 року</a:t>
            </a:r>
            <a:endParaRPr sz="1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3C971-CC37-43D6-9C2C-CD710F574E38}"/>
              </a:ext>
            </a:extLst>
          </p:cNvPr>
          <p:cNvGrpSpPr/>
          <p:nvPr/>
        </p:nvGrpSpPr>
        <p:grpSpPr>
          <a:xfrm>
            <a:off x="160874" y="1402538"/>
            <a:ext cx="7049113" cy="5088697"/>
            <a:chOff x="663599" y="2098850"/>
            <a:chExt cx="6052293" cy="4126563"/>
          </a:xfrm>
        </p:grpSpPr>
        <p:pic>
          <p:nvPicPr>
            <p:cNvPr id="417" name="Google Shape;449;p14">
              <a:extLst>
                <a:ext uri="{FF2B5EF4-FFF2-40B4-BE49-F238E27FC236}">
                  <a16:creationId xmlns:a16="http://schemas.microsoft.com/office/drawing/2014/main" id="{15343404-A419-4EF1-9293-31A70D3C89A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3599" y="2098850"/>
              <a:ext cx="6052293" cy="412656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545F8865-6D7B-4208-8800-479D37DD120A}"/>
                </a:ext>
              </a:extLst>
            </p:cNvPr>
            <p:cNvGrpSpPr/>
            <p:nvPr/>
          </p:nvGrpSpPr>
          <p:grpSpPr>
            <a:xfrm>
              <a:off x="830341" y="2341305"/>
              <a:ext cx="5483514" cy="2892459"/>
              <a:chOff x="345474" y="2454724"/>
              <a:chExt cx="5483514" cy="2892459"/>
            </a:xfrm>
          </p:grpSpPr>
          <p:sp>
            <p:nvSpPr>
              <p:cNvPr id="419" name="Google Shape;448;p14">
                <a:extLst>
                  <a:ext uri="{FF2B5EF4-FFF2-40B4-BE49-F238E27FC236}">
                    <a16:creationId xmlns:a16="http://schemas.microsoft.com/office/drawing/2014/main" id="{62EBDFEC-EA6B-494C-8A72-F869C82E9E72}"/>
                  </a:ext>
                </a:extLst>
              </p:cNvPr>
              <p:cNvSpPr txBox="1"/>
              <p:nvPr/>
            </p:nvSpPr>
            <p:spPr>
              <a:xfrm>
                <a:off x="4551769" y="4352401"/>
                <a:ext cx="285493" cy="209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798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798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50;p14">
                <a:extLst>
                  <a:ext uri="{FF2B5EF4-FFF2-40B4-BE49-F238E27FC236}">
                    <a16:creationId xmlns:a16="http://schemas.microsoft.com/office/drawing/2014/main" id="{EBA0E914-5615-40E9-8FE8-D087AD07F2C0}"/>
                  </a:ext>
                </a:extLst>
              </p:cNvPr>
              <p:cNvSpPr/>
              <p:nvPr/>
            </p:nvSpPr>
            <p:spPr>
              <a:xfrm>
                <a:off x="5278072" y="4197171"/>
                <a:ext cx="324359" cy="324359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51;p14">
                <a:extLst>
                  <a:ext uri="{FF2B5EF4-FFF2-40B4-BE49-F238E27FC236}">
                    <a16:creationId xmlns:a16="http://schemas.microsoft.com/office/drawing/2014/main" id="{10CEC6FE-4FA6-4C7C-A8DC-2296393C9632}"/>
                  </a:ext>
                </a:extLst>
              </p:cNvPr>
              <p:cNvSpPr/>
              <p:nvPr/>
            </p:nvSpPr>
            <p:spPr>
              <a:xfrm>
                <a:off x="3215436" y="4621133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52;p14">
                <a:extLst>
                  <a:ext uri="{FF2B5EF4-FFF2-40B4-BE49-F238E27FC236}">
                    <a16:creationId xmlns:a16="http://schemas.microsoft.com/office/drawing/2014/main" id="{3D9A0BA4-9CF2-4B77-B291-C59914EE5C62}"/>
                  </a:ext>
                </a:extLst>
              </p:cNvPr>
              <p:cNvSpPr/>
              <p:nvPr/>
            </p:nvSpPr>
            <p:spPr>
              <a:xfrm>
                <a:off x="4214161" y="3959939"/>
                <a:ext cx="290375" cy="290375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53;p14">
                <a:extLst>
                  <a:ext uri="{FF2B5EF4-FFF2-40B4-BE49-F238E27FC236}">
                    <a16:creationId xmlns:a16="http://schemas.microsoft.com/office/drawing/2014/main" id="{8ED36101-1168-4331-A085-E06739446A66}"/>
                  </a:ext>
                </a:extLst>
              </p:cNvPr>
              <p:cNvSpPr/>
              <p:nvPr/>
            </p:nvSpPr>
            <p:spPr>
              <a:xfrm>
                <a:off x="4408368" y="3331656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54;p14">
                <a:extLst>
                  <a:ext uri="{FF2B5EF4-FFF2-40B4-BE49-F238E27FC236}">
                    <a16:creationId xmlns:a16="http://schemas.microsoft.com/office/drawing/2014/main" id="{4C933498-DC5A-48A0-BEC0-2BF48B0E1BEB}"/>
                  </a:ext>
                </a:extLst>
              </p:cNvPr>
              <p:cNvSpPr/>
              <p:nvPr/>
            </p:nvSpPr>
            <p:spPr>
              <a:xfrm>
                <a:off x="3724432" y="3520241"/>
                <a:ext cx="368234" cy="368074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55;p14">
                <a:extLst>
                  <a:ext uri="{FF2B5EF4-FFF2-40B4-BE49-F238E27FC236}">
                    <a16:creationId xmlns:a16="http://schemas.microsoft.com/office/drawing/2014/main" id="{57DBC820-8727-48F2-B339-C89CCA0D1E7E}"/>
                  </a:ext>
                </a:extLst>
              </p:cNvPr>
              <p:cNvSpPr/>
              <p:nvPr/>
            </p:nvSpPr>
            <p:spPr>
              <a:xfrm>
                <a:off x="1952475" y="2983783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56;p14">
                <a:extLst>
                  <a:ext uri="{FF2B5EF4-FFF2-40B4-BE49-F238E27FC236}">
                    <a16:creationId xmlns:a16="http://schemas.microsoft.com/office/drawing/2014/main" id="{4308AFAC-FDBD-48FE-BAF4-903681EFC4B0}"/>
                  </a:ext>
                </a:extLst>
              </p:cNvPr>
              <p:cNvSpPr/>
              <p:nvPr/>
            </p:nvSpPr>
            <p:spPr>
              <a:xfrm>
                <a:off x="1204032" y="2940873"/>
                <a:ext cx="324359" cy="324359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57;p14">
                <a:extLst>
                  <a:ext uri="{FF2B5EF4-FFF2-40B4-BE49-F238E27FC236}">
                    <a16:creationId xmlns:a16="http://schemas.microsoft.com/office/drawing/2014/main" id="{6FE65CC0-92EA-439A-B3E3-EA0A902DBF01}"/>
                  </a:ext>
                </a:extLst>
              </p:cNvPr>
              <p:cNvSpPr/>
              <p:nvPr/>
            </p:nvSpPr>
            <p:spPr>
              <a:xfrm>
                <a:off x="651769" y="3366843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58;p14">
                <a:extLst>
                  <a:ext uri="{FF2B5EF4-FFF2-40B4-BE49-F238E27FC236}">
                    <a16:creationId xmlns:a16="http://schemas.microsoft.com/office/drawing/2014/main" id="{859DCA18-DDB2-494F-B2AC-0547F07F1B47}"/>
                  </a:ext>
                </a:extLst>
              </p:cNvPr>
              <p:cNvSpPr/>
              <p:nvPr/>
            </p:nvSpPr>
            <p:spPr>
              <a:xfrm>
                <a:off x="1110106" y="3805629"/>
                <a:ext cx="401831" cy="401831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59;p14">
                <a:extLst>
                  <a:ext uri="{FF2B5EF4-FFF2-40B4-BE49-F238E27FC236}">
                    <a16:creationId xmlns:a16="http://schemas.microsoft.com/office/drawing/2014/main" id="{11F5BFE8-F4D7-4FD2-A44F-8442A4DFBC2C}"/>
                  </a:ext>
                </a:extLst>
              </p:cNvPr>
              <p:cNvSpPr/>
              <p:nvPr/>
            </p:nvSpPr>
            <p:spPr>
              <a:xfrm>
                <a:off x="947025" y="3278441"/>
                <a:ext cx="337738" cy="337738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60;p14">
                <a:extLst>
                  <a:ext uri="{FF2B5EF4-FFF2-40B4-BE49-F238E27FC236}">
                    <a16:creationId xmlns:a16="http://schemas.microsoft.com/office/drawing/2014/main" id="{FDA35269-97E7-4C54-B0E0-817D11A12263}"/>
                  </a:ext>
                </a:extLst>
              </p:cNvPr>
              <p:cNvSpPr/>
              <p:nvPr/>
            </p:nvSpPr>
            <p:spPr>
              <a:xfrm>
                <a:off x="345474" y="3764256"/>
                <a:ext cx="468494" cy="468494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61;p14">
                <a:extLst>
                  <a:ext uri="{FF2B5EF4-FFF2-40B4-BE49-F238E27FC236}">
                    <a16:creationId xmlns:a16="http://schemas.microsoft.com/office/drawing/2014/main" id="{9914A6CE-D540-4CED-8668-577DFC451A99}"/>
                  </a:ext>
                </a:extLst>
              </p:cNvPr>
              <p:cNvSpPr/>
              <p:nvPr/>
            </p:nvSpPr>
            <p:spPr>
              <a:xfrm>
                <a:off x="1181168" y="2490534"/>
                <a:ext cx="556711" cy="556711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62;p14">
                <a:extLst>
                  <a:ext uri="{FF2B5EF4-FFF2-40B4-BE49-F238E27FC236}">
                    <a16:creationId xmlns:a16="http://schemas.microsoft.com/office/drawing/2014/main" id="{49FF2284-BF6D-4F0A-914E-D46E6C3C32AA}"/>
                  </a:ext>
                </a:extLst>
              </p:cNvPr>
              <p:cNvSpPr/>
              <p:nvPr/>
            </p:nvSpPr>
            <p:spPr>
              <a:xfrm>
                <a:off x="1738963" y="2637684"/>
                <a:ext cx="401831" cy="401831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63;p14">
                <a:extLst>
                  <a:ext uri="{FF2B5EF4-FFF2-40B4-BE49-F238E27FC236}">
                    <a16:creationId xmlns:a16="http://schemas.microsoft.com/office/drawing/2014/main" id="{3FF05A15-3F2A-4A62-99E4-3BCD4978F92B}"/>
                  </a:ext>
                </a:extLst>
              </p:cNvPr>
              <p:cNvSpPr/>
              <p:nvPr/>
            </p:nvSpPr>
            <p:spPr>
              <a:xfrm>
                <a:off x="2320060" y="2968186"/>
                <a:ext cx="401831" cy="401831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64;p14">
                <a:extLst>
                  <a:ext uri="{FF2B5EF4-FFF2-40B4-BE49-F238E27FC236}">
                    <a16:creationId xmlns:a16="http://schemas.microsoft.com/office/drawing/2014/main" id="{5AC856DC-A9D1-4BED-804F-E1644F571D14}"/>
                  </a:ext>
                </a:extLst>
              </p:cNvPr>
              <p:cNvSpPr/>
              <p:nvPr/>
            </p:nvSpPr>
            <p:spPr>
              <a:xfrm>
                <a:off x="1852683" y="3444616"/>
                <a:ext cx="368234" cy="368074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65;p14">
                <a:extLst>
                  <a:ext uri="{FF2B5EF4-FFF2-40B4-BE49-F238E27FC236}">
                    <a16:creationId xmlns:a16="http://schemas.microsoft.com/office/drawing/2014/main" id="{B4276B15-DD52-4CF2-A525-311B0E03AC6B}"/>
                  </a:ext>
                </a:extLst>
              </p:cNvPr>
              <p:cNvSpPr/>
              <p:nvPr/>
            </p:nvSpPr>
            <p:spPr>
              <a:xfrm>
                <a:off x="1370746" y="4060932"/>
                <a:ext cx="401898" cy="401898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66;p14">
                <a:extLst>
                  <a:ext uri="{FF2B5EF4-FFF2-40B4-BE49-F238E27FC236}">
                    <a16:creationId xmlns:a16="http://schemas.microsoft.com/office/drawing/2014/main" id="{39A7D703-8E6A-40C5-8FA2-D44B5245AA6A}"/>
                  </a:ext>
                </a:extLst>
              </p:cNvPr>
              <p:cNvSpPr/>
              <p:nvPr/>
            </p:nvSpPr>
            <p:spPr>
              <a:xfrm>
                <a:off x="2782881" y="3180279"/>
                <a:ext cx="541723" cy="541723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67;p14">
                <a:extLst>
                  <a:ext uri="{FF2B5EF4-FFF2-40B4-BE49-F238E27FC236}">
                    <a16:creationId xmlns:a16="http://schemas.microsoft.com/office/drawing/2014/main" id="{A32A8D7D-3ED7-4C4A-82C3-CC3FDF4AA511}"/>
                  </a:ext>
                </a:extLst>
              </p:cNvPr>
              <p:cNvSpPr/>
              <p:nvPr/>
            </p:nvSpPr>
            <p:spPr>
              <a:xfrm>
                <a:off x="4774064" y="3203900"/>
                <a:ext cx="573127" cy="573127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68;p14">
                <a:extLst>
                  <a:ext uri="{FF2B5EF4-FFF2-40B4-BE49-F238E27FC236}">
                    <a16:creationId xmlns:a16="http://schemas.microsoft.com/office/drawing/2014/main" id="{FF44CFAF-5793-4E2C-B4DB-4967E4363E24}"/>
                  </a:ext>
                </a:extLst>
              </p:cNvPr>
              <p:cNvSpPr/>
              <p:nvPr/>
            </p:nvSpPr>
            <p:spPr>
              <a:xfrm>
                <a:off x="5372431" y="3647267"/>
                <a:ext cx="449922" cy="449922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69;p14">
                <a:extLst>
                  <a:ext uri="{FF2B5EF4-FFF2-40B4-BE49-F238E27FC236}">
                    <a16:creationId xmlns:a16="http://schemas.microsoft.com/office/drawing/2014/main" id="{21B2332B-356A-40EF-9D5E-47D330B3664F}"/>
                  </a:ext>
                </a:extLst>
              </p:cNvPr>
              <p:cNvSpPr/>
              <p:nvPr/>
            </p:nvSpPr>
            <p:spPr>
              <a:xfrm>
                <a:off x="4471244" y="4502424"/>
                <a:ext cx="569558" cy="569558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70;p14">
                <a:extLst>
                  <a:ext uri="{FF2B5EF4-FFF2-40B4-BE49-F238E27FC236}">
                    <a16:creationId xmlns:a16="http://schemas.microsoft.com/office/drawing/2014/main" id="{6F2D6F42-EDCB-43B1-9C9A-1A5E0FD4416B}"/>
                  </a:ext>
                </a:extLst>
              </p:cNvPr>
              <p:cNvSpPr/>
              <p:nvPr/>
            </p:nvSpPr>
            <p:spPr>
              <a:xfrm>
                <a:off x="5016389" y="4345484"/>
                <a:ext cx="429181" cy="429181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71;p14">
                <a:extLst>
                  <a:ext uri="{FF2B5EF4-FFF2-40B4-BE49-F238E27FC236}">
                    <a16:creationId xmlns:a16="http://schemas.microsoft.com/office/drawing/2014/main" id="{F5DEF148-0B0C-4C2F-8AAB-6D1C930A9FEE}"/>
                  </a:ext>
                </a:extLst>
              </p:cNvPr>
              <p:cNvSpPr/>
              <p:nvPr/>
            </p:nvSpPr>
            <p:spPr>
              <a:xfrm>
                <a:off x="3418981" y="4615994"/>
                <a:ext cx="368286" cy="368286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72;p14">
                <a:extLst>
                  <a:ext uri="{FF2B5EF4-FFF2-40B4-BE49-F238E27FC236}">
                    <a16:creationId xmlns:a16="http://schemas.microsoft.com/office/drawing/2014/main" id="{61B71C2F-EE6B-4934-9788-CCDB425A4C4D}"/>
                  </a:ext>
                </a:extLst>
              </p:cNvPr>
              <p:cNvSpPr/>
              <p:nvPr/>
            </p:nvSpPr>
            <p:spPr>
              <a:xfrm>
                <a:off x="4004136" y="3356987"/>
                <a:ext cx="429239" cy="429239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73;p14">
                <a:extLst>
                  <a:ext uri="{FF2B5EF4-FFF2-40B4-BE49-F238E27FC236}">
                    <a16:creationId xmlns:a16="http://schemas.microsoft.com/office/drawing/2014/main" id="{C00B86A1-6A46-488E-974C-0BB8ED4A9F07}"/>
                  </a:ext>
                </a:extLst>
              </p:cNvPr>
              <p:cNvSpPr/>
              <p:nvPr/>
            </p:nvSpPr>
            <p:spPr>
              <a:xfrm>
                <a:off x="3939316" y="2835601"/>
                <a:ext cx="344162" cy="344162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74;p14">
                <a:extLst>
                  <a:ext uri="{FF2B5EF4-FFF2-40B4-BE49-F238E27FC236}">
                    <a16:creationId xmlns:a16="http://schemas.microsoft.com/office/drawing/2014/main" id="{F2A29983-CEF7-445A-9DB7-88A39BAFAA51}"/>
                  </a:ext>
                </a:extLst>
              </p:cNvPr>
              <p:cNvSpPr/>
              <p:nvPr/>
            </p:nvSpPr>
            <p:spPr>
              <a:xfrm>
                <a:off x="2970627" y="3867701"/>
                <a:ext cx="468494" cy="468494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75;p14">
                <a:extLst>
                  <a:ext uri="{FF2B5EF4-FFF2-40B4-BE49-F238E27FC236}">
                    <a16:creationId xmlns:a16="http://schemas.microsoft.com/office/drawing/2014/main" id="{1A0818E1-659D-4E94-AA70-D74AE78D11BD}"/>
                  </a:ext>
                </a:extLst>
              </p:cNvPr>
              <p:cNvSpPr/>
              <p:nvPr/>
            </p:nvSpPr>
            <p:spPr>
              <a:xfrm>
                <a:off x="3345959" y="4224776"/>
                <a:ext cx="401831" cy="401831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76;p14">
                <a:extLst>
                  <a:ext uri="{FF2B5EF4-FFF2-40B4-BE49-F238E27FC236}">
                    <a16:creationId xmlns:a16="http://schemas.microsoft.com/office/drawing/2014/main" id="{742B2658-B9A8-4F0B-8310-1C5429DC452F}"/>
                  </a:ext>
                </a:extLst>
              </p:cNvPr>
              <p:cNvSpPr/>
              <p:nvPr/>
            </p:nvSpPr>
            <p:spPr>
              <a:xfrm>
                <a:off x="3906341" y="4123109"/>
                <a:ext cx="429239" cy="429239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77;p14">
                <a:extLst>
                  <a:ext uri="{FF2B5EF4-FFF2-40B4-BE49-F238E27FC236}">
                    <a16:creationId xmlns:a16="http://schemas.microsoft.com/office/drawing/2014/main" id="{A1BE789C-0890-45E5-9D5D-D4A0D39CDF5B}"/>
                  </a:ext>
                </a:extLst>
              </p:cNvPr>
              <p:cNvSpPr/>
              <p:nvPr/>
            </p:nvSpPr>
            <p:spPr>
              <a:xfrm>
                <a:off x="2845330" y="4792370"/>
                <a:ext cx="344162" cy="344162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78;p14">
                <a:extLst>
                  <a:ext uri="{FF2B5EF4-FFF2-40B4-BE49-F238E27FC236}">
                    <a16:creationId xmlns:a16="http://schemas.microsoft.com/office/drawing/2014/main" id="{562F4BAA-7C8D-46EA-9984-9FC0DFC687B0}"/>
                  </a:ext>
                </a:extLst>
              </p:cNvPr>
              <p:cNvSpPr/>
              <p:nvPr/>
            </p:nvSpPr>
            <p:spPr>
              <a:xfrm>
                <a:off x="1387535" y="3532546"/>
                <a:ext cx="368286" cy="368286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80;p14">
                <a:extLst>
                  <a:ext uri="{FF2B5EF4-FFF2-40B4-BE49-F238E27FC236}">
                    <a16:creationId xmlns:a16="http://schemas.microsoft.com/office/drawing/2014/main" id="{554CB580-F432-4DB2-A1B2-39ECA572E894}"/>
                  </a:ext>
                </a:extLst>
              </p:cNvPr>
              <p:cNvSpPr txBox="1"/>
              <p:nvPr/>
            </p:nvSpPr>
            <p:spPr>
              <a:xfrm>
                <a:off x="1216075" y="2545117"/>
                <a:ext cx="449922" cy="324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2765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lang="uk-UA" sz="2765" b="1">
                    <a:solidFill>
                      <a:srgbClr val="FFFFFF"/>
                    </a:solidFill>
                  </a:rPr>
                  <a:t>3</a:t>
                </a:r>
                <a:endParaRPr sz="2765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81;p14">
                <a:extLst>
                  <a:ext uri="{FF2B5EF4-FFF2-40B4-BE49-F238E27FC236}">
                    <a16:creationId xmlns:a16="http://schemas.microsoft.com/office/drawing/2014/main" id="{A635D33A-4F82-454F-8B34-ACFF6B73E8B1}"/>
                  </a:ext>
                </a:extLst>
              </p:cNvPr>
              <p:cNvSpPr txBox="1"/>
              <p:nvPr/>
            </p:nvSpPr>
            <p:spPr>
              <a:xfrm>
                <a:off x="1761885" y="2655990"/>
                <a:ext cx="344142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1968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968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82;p14">
                <a:extLst>
                  <a:ext uri="{FF2B5EF4-FFF2-40B4-BE49-F238E27FC236}">
                    <a16:creationId xmlns:a16="http://schemas.microsoft.com/office/drawing/2014/main" id="{A13E9EE5-D584-4751-BD47-D3F0A5BAAB4F}"/>
                  </a:ext>
                </a:extLst>
              </p:cNvPr>
              <p:cNvSpPr txBox="1"/>
              <p:nvPr/>
            </p:nvSpPr>
            <p:spPr>
              <a:xfrm>
                <a:off x="2339580" y="3023436"/>
                <a:ext cx="344142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1595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595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83;p14">
                <a:extLst>
                  <a:ext uri="{FF2B5EF4-FFF2-40B4-BE49-F238E27FC236}">
                    <a16:creationId xmlns:a16="http://schemas.microsoft.com/office/drawing/2014/main" id="{E579BDA3-D9FE-4760-93B9-A38AF3E2E0D2}"/>
                  </a:ext>
                </a:extLst>
              </p:cNvPr>
              <p:cNvSpPr txBox="1"/>
              <p:nvPr/>
            </p:nvSpPr>
            <p:spPr>
              <a:xfrm>
                <a:off x="1840823" y="3434575"/>
                <a:ext cx="344142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1914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968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84;p14">
                <a:extLst>
                  <a:ext uri="{FF2B5EF4-FFF2-40B4-BE49-F238E27FC236}">
                    <a16:creationId xmlns:a16="http://schemas.microsoft.com/office/drawing/2014/main" id="{CEAFAC4D-579A-40D0-9878-D101C2DBEDB5}"/>
                  </a:ext>
                </a:extLst>
              </p:cNvPr>
              <p:cNvSpPr txBox="1"/>
              <p:nvPr/>
            </p:nvSpPr>
            <p:spPr>
              <a:xfrm>
                <a:off x="1397525" y="4077112"/>
                <a:ext cx="344142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2074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074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86;p14">
                <a:extLst>
                  <a:ext uri="{FF2B5EF4-FFF2-40B4-BE49-F238E27FC236}">
                    <a16:creationId xmlns:a16="http://schemas.microsoft.com/office/drawing/2014/main" id="{03357DBA-2AB6-4341-9800-35E70C21363F}"/>
                  </a:ext>
                </a:extLst>
              </p:cNvPr>
              <p:cNvSpPr txBox="1"/>
              <p:nvPr/>
            </p:nvSpPr>
            <p:spPr>
              <a:xfrm>
                <a:off x="5379066" y="3702074"/>
                <a:ext cx="449922" cy="401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2287" b="1" dirty="0">
                    <a:solidFill>
                      <a:srgbClr val="FFFFFF"/>
                    </a:solidFill>
                  </a:rPr>
                  <a:t>8</a:t>
                </a:r>
                <a:endParaRPr sz="228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87;p14">
                <a:extLst>
                  <a:ext uri="{FF2B5EF4-FFF2-40B4-BE49-F238E27FC236}">
                    <a16:creationId xmlns:a16="http://schemas.microsoft.com/office/drawing/2014/main" id="{C1737A48-CEE6-42A0-BF98-B8731469D3D2}"/>
                  </a:ext>
                </a:extLst>
              </p:cNvPr>
              <p:cNvSpPr txBox="1"/>
              <p:nvPr/>
            </p:nvSpPr>
            <p:spPr>
              <a:xfrm>
                <a:off x="4497778" y="4627589"/>
                <a:ext cx="468494" cy="368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234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endParaRPr sz="234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88;p14">
                <a:extLst>
                  <a:ext uri="{FF2B5EF4-FFF2-40B4-BE49-F238E27FC236}">
                    <a16:creationId xmlns:a16="http://schemas.microsoft.com/office/drawing/2014/main" id="{9B735316-1BF5-4CFC-846F-C4BC3D542A94}"/>
                  </a:ext>
                </a:extLst>
              </p:cNvPr>
              <p:cNvSpPr txBox="1"/>
              <p:nvPr/>
            </p:nvSpPr>
            <p:spPr>
              <a:xfrm>
                <a:off x="957853" y="3330785"/>
                <a:ext cx="285429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489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8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89;p14">
                <a:extLst>
                  <a:ext uri="{FF2B5EF4-FFF2-40B4-BE49-F238E27FC236}">
                    <a16:creationId xmlns:a16="http://schemas.microsoft.com/office/drawing/2014/main" id="{59AF8A8B-5679-4B72-B69D-4B1D076ECFFD}"/>
                  </a:ext>
                </a:extLst>
              </p:cNvPr>
              <p:cNvSpPr txBox="1"/>
              <p:nvPr/>
            </p:nvSpPr>
            <p:spPr>
              <a:xfrm>
                <a:off x="1418793" y="3546273"/>
                <a:ext cx="290375" cy="241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95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914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90;p14">
                <a:extLst>
                  <a:ext uri="{FF2B5EF4-FFF2-40B4-BE49-F238E27FC236}">
                    <a16:creationId xmlns:a16="http://schemas.microsoft.com/office/drawing/2014/main" id="{73408B10-93BB-4C2E-BF12-EEC48C69273C}"/>
                  </a:ext>
                </a:extLst>
              </p:cNvPr>
              <p:cNvSpPr txBox="1"/>
              <p:nvPr/>
            </p:nvSpPr>
            <p:spPr>
              <a:xfrm>
                <a:off x="1180712" y="3845032"/>
                <a:ext cx="226875" cy="241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861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61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91;p14">
                <a:extLst>
                  <a:ext uri="{FF2B5EF4-FFF2-40B4-BE49-F238E27FC236}">
                    <a16:creationId xmlns:a16="http://schemas.microsoft.com/office/drawing/2014/main" id="{8D73452D-8DBD-4533-85CE-0551751A5646}"/>
                  </a:ext>
                </a:extLst>
              </p:cNvPr>
              <p:cNvSpPr txBox="1"/>
              <p:nvPr/>
            </p:nvSpPr>
            <p:spPr>
              <a:xfrm>
                <a:off x="2814128" y="3242815"/>
                <a:ext cx="449937" cy="368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2765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endParaRPr sz="2765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92;p14">
                <a:extLst>
                  <a:ext uri="{FF2B5EF4-FFF2-40B4-BE49-F238E27FC236}">
                    <a16:creationId xmlns:a16="http://schemas.microsoft.com/office/drawing/2014/main" id="{EC25A523-C58D-4D25-B700-8B54A88035FA}"/>
                  </a:ext>
                </a:extLst>
              </p:cNvPr>
              <p:cNvSpPr txBox="1"/>
              <p:nvPr/>
            </p:nvSpPr>
            <p:spPr>
              <a:xfrm>
                <a:off x="3072654" y="3923392"/>
                <a:ext cx="285429" cy="401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234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sz="234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93;p14">
                <a:extLst>
                  <a:ext uri="{FF2B5EF4-FFF2-40B4-BE49-F238E27FC236}">
                    <a16:creationId xmlns:a16="http://schemas.microsoft.com/office/drawing/2014/main" id="{A449601C-DDBA-4620-B180-6DE60FA8C0A2}"/>
                  </a:ext>
                </a:extLst>
              </p:cNvPr>
              <p:cNvSpPr txBox="1"/>
              <p:nvPr/>
            </p:nvSpPr>
            <p:spPr>
              <a:xfrm>
                <a:off x="3432513" y="4295482"/>
                <a:ext cx="226875" cy="401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649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649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94;p14">
                <a:extLst>
                  <a:ext uri="{FF2B5EF4-FFF2-40B4-BE49-F238E27FC236}">
                    <a16:creationId xmlns:a16="http://schemas.microsoft.com/office/drawing/2014/main" id="{B0C060E4-A904-456F-B46E-72A951975396}"/>
                  </a:ext>
                </a:extLst>
              </p:cNvPr>
              <p:cNvSpPr txBox="1"/>
              <p:nvPr/>
            </p:nvSpPr>
            <p:spPr>
              <a:xfrm>
                <a:off x="3429296" y="4653333"/>
                <a:ext cx="344142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1595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595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95;p14">
                <a:extLst>
                  <a:ext uri="{FF2B5EF4-FFF2-40B4-BE49-F238E27FC236}">
                    <a16:creationId xmlns:a16="http://schemas.microsoft.com/office/drawing/2014/main" id="{5AD96DF2-9C7D-4BAC-AFFF-68FC82D96C94}"/>
                  </a:ext>
                </a:extLst>
              </p:cNvPr>
              <p:cNvSpPr txBox="1"/>
              <p:nvPr/>
            </p:nvSpPr>
            <p:spPr>
              <a:xfrm>
                <a:off x="2874691" y="4832984"/>
                <a:ext cx="285429" cy="368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95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595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96;p14">
                <a:extLst>
                  <a:ext uri="{FF2B5EF4-FFF2-40B4-BE49-F238E27FC236}">
                    <a16:creationId xmlns:a16="http://schemas.microsoft.com/office/drawing/2014/main" id="{F5611A71-DAFE-4EFE-A966-F770674918BE}"/>
                  </a:ext>
                </a:extLst>
              </p:cNvPr>
              <p:cNvSpPr txBox="1"/>
              <p:nvPr/>
            </p:nvSpPr>
            <p:spPr>
              <a:xfrm>
                <a:off x="3978981" y="2835601"/>
                <a:ext cx="285493" cy="368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542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97;p14">
                <a:extLst>
                  <a:ext uri="{FF2B5EF4-FFF2-40B4-BE49-F238E27FC236}">
                    <a16:creationId xmlns:a16="http://schemas.microsoft.com/office/drawing/2014/main" id="{9FAC3A0D-623C-41B6-B022-98D7883D3625}"/>
                  </a:ext>
                </a:extLst>
              </p:cNvPr>
              <p:cNvSpPr txBox="1"/>
              <p:nvPr/>
            </p:nvSpPr>
            <p:spPr>
              <a:xfrm>
                <a:off x="4052787" y="3388228"/>
                <a:ext cx="337738" cy="2303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2127" b="1" dirty="0">
                    <a:solidFill>
                      <a:srgbClr val="FFFFFF"/>
                    </a:solidFill>
                  </a:rPr>
                  <a:t>6</a:t>
                </a:r>
                <a:endParaRPr sz="212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98;p14">
                <a:extLst>
                  <a:ext uri="{FF2B5EF4-FFF2-40B4-BE49-F238E27FC236}">
                    <a16:creationId xmlns:a16="http://schemas.microsoft.com/office/drawing/2014/main" id="{2416A9F6-FE0C-40AF-A3FB-37E05EE39F1D}"/>
                  </a:ext>
                </a:extLst>
              </p:cNvPr>
              <p:cNvSpPr txBox="1"/>
              <p:nvPr/>
            </p:nvSpPr>
            <p:spPr>
              <a:xfrm>
                <a:off x="3995820" y="4143926"/>
                <a:ext cx="226875" cy="344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2180" b="1">
                    <a:solidFill>
                      <a:srgbClr val="FFFFFF"/>
                    </a:solidFill>
                  </a:rPr>
                  <a:t>6</a:t>
                </a:r>
                <a:endParaRPr sz="218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99;p14">
                <a:extLst>
                  <a:ext uri="{FF2B5EF4-FFF2-40B4-BE49-F238E27FC236}">
                    <a16:creationId xmlns:a16="http://schemas.microsoft.com/office/drawing/2014/main" id="{40742671-13BD-487C-84CE-93E0BCC9BD54}"/>
                  </a:ext>
                </a:extLst>
              </p:cNvPr>
              <p:cNvSpPr txBox="1"/>
              <p:nvPr/>
            </p:nvSpPr>
            <p:spPr>
              <a:xfrm>
                <a:off x="5011295" y="4413190"/>
                <a:ext cx="468429" cy="337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755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lang="uk-UA" sz="1755" b="1" dirty="0">
                    <a:solidFill>
                      <a:srgbClr val="FFFFFF"/>
                    </a:solidFill>
                  </a:rPr>
                  <a:t>1</a:t>
                </a:r>
                <a:endParaRPr sz="1755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500;p14">
                <a:extLst>
                  <a:ext uri="{FF2B5EF4-FFF2-40B4-BE49-F238E27FC236}">
                    <a16:creationId xmlns:a16="http://schemas.microsoft.com/office/drawing/2014/main" id="{5197D5EB-C982-4247-8B04-01063780FAE5}"/>
                  </a:ext>
                </a:extLst>
              </p:cNvPr>
              <p:cNvSpPr txBox="1"/>
              <p:nvPr/>
            </p:nvSpPr>
            <p:spPr>
              <a:xfrm>
                <a:off x="1201493" y="2982925"/>
                <a:ext cx="285429" cy="78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500"/>
                </a:pPr>
                <a:r>
                  <a:rPr lang="uk-UA" sz="1330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330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501;p14">
                <a:extLst>
                  <a:ext uri="{FF2B5EF4-FFF2-40B4-BE49-F238E27FC236}">
                    <a16:creationId xmlns:a16="http://schemas.microsoft.com/office/drawing/2014/main" id="{4893F3EC-860A-4530-B0F9-2675287651A6}"/>
                  </a:ext>
                </a:extLst>
              </p:cNvPr>
              <p:cNvSpPr txBox="1"/>
              <p:nvPr/>
            </p:nvSpPr>
            <p:spPr>
              <a:xfrm>
                <a:off x="1952475" y="3006921"/>
                <a:ext cx="285429" cy="324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30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30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502;p14">
                <a:extLst>
                  <a:ext uri="{FF2B5EF4-FFF2-40B4-BE49-F238E27FC236}">
                    <a16:creationId xmlns:a16="http://schemas.microsoft.com/office/drawing/2014/main" id="{81D52DBA-A499-449E-8D8D-62EF3902DA9F}"/>
                  </a:ext>
                </a:extLst>
              </p:cNvPr>
              <p:cNvSpPr txBox="1"/>
              <p:nvPr/>
            </p:nvSpPr>
            <p:spPr>
              <a:xfrm>
                <a:off x="4408368" y="3326518"/>
                <a:ext cx="285493" cy="368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542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503;p14">
                <a:extLst>
                  <a:ext uri="{FF2B5EF4-FFF2-40B4-BE49-F238E27FC236}">
                    <a16:creationId xmlns:a16="http://schemas.microsoft.com/office/drawing/2014/main" id="{CB481E32-B948-4B07-89A7-929D49974CFC}"/>
                  </a:ext>
                </a:extLst>
              </p:cNvPr>
              <p:cNvSpPr txBox="1"/>
              <p:nvPr/>
            </p:nvSpPr>
            <p:spPr>
              <a:xfrm>
                <a:off x="4218234" y="3968273"/>
                <a:ext cx="285429" cy="241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 dirty="0">
                    <a:solidFill>
                      <a:srgbClr val="1F497D"/>
                    </a:solidFill>
                  </a:rPr>
                  <a:t>3</a:t>
                </a:r>
                <a:endParaRPr sz="1542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504;p14">
                <a:extLst>
                  <a:ext uri="{FF2B5EF4-FFF2-40B4-BE49-F238E27FC236}">
                    <a16:creationId xmlns:a16="http://schemas.microsoft.com/office/drawing/2014/main" id="{F96C037B-1478-42B0-8BAA-9B13A2102659}"/>
                  </a:ext>
                </a:extLst>
              </p:cNvPr>
              <p:cNvSpPr txBox="1"/>
              <p:nvPr/>
            </p:nvSpPr>
            <p:spPr>
              <a:xfrm>
                <a:off x="5293983" y="4217040"/>
                <a:ext cx="285429" cy="241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542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505;p14">
                <a:extLst>
                  <a:ext uri="{FF2B5EF4-FFF2-40B4-BE49-F238E27FC236}">
                    <a16:creationId xmlns:a16="http://schemas.microsoft.com/office/drawing/2014/main" id="{53C18576-B2E6-4B8E-946B-2961713670CC}"/>
                  </a:ext>
                </a:extLst>
              </p:cNvPr>
              <p:cNvSpPr txBox="1"/>
              <p:nvPr/>
            </p:nvSpPr>
            <p:spPr>
              <a:xfrm>
                <a:off x="3215436" y="4656519"/>
                <a:ext cx="285429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83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506;p14">
                <a:extLst>
                  <a:ext uri="{FF2B5EF4-FFF2-40B4-BE49-F238E27FC236}">
                    <a16:creationId xmlns:a16="http://schemas.microsoft.com/office/drawing/2014/main" id="{6DD97FC3-31FC-4F19-A8C5-3841A9C8333D}"/>
                  </a:ext>
                </a:extLst>
              </p:cNvPr>
              <p:cNvSpPr txBox="1"/>
              <p:nvPr/>
            </p:nvSpPr>
            <p:spPr>
              <a:xfrm>
                <a:off x="3777961" y="3545596"/>
                <a:ext cx="226875" cy="285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702" b="1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702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507;p14">
                <a:extLst>
                  <a:ext uri="{FF2B5EF4-FFF2-40B4-BE49-F238E27FC236}">
                    <a16:creationId xmlns:a16="http://schemas.microsoft.com/office/drawing/2014/main" id="{4C042E84-C11F-4831-98C2-EEAF92E24006}"/>
                  </a:ext>
                </a:extLst>
              </p:cNvPr>
              <p:cNvSpPr/>
              <p:nvPr/>
            </p:nvSpPr>
            <p:spPr>
              <a:xfrm>
                <a:off x="4551769" y="4386874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508;p14">
                <a:extLst>
                  <a:ext uri="{FF2B5EF4-FFF2-40B4-BE49-F238E27FC236}">
                    <a16:creationId xmlns:a16="http://schemas.microsoft.com/office/drawing/2014/main" id="{E3D28D14-8B8A-4D72-9E8D-913ED92736B0}"/>
                  </a:ext>
                </a:extLst>
              </p:cNvPr>
              <p:cNvSpPr txBox="1"/>
              <p:nvPr/>
            </p:nvSpPr>
            <p:spPr>
              <a:xfrm>
                <a:off x="4548263" y="4395639"/>
                <a:ext cx="285429" cy="285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542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509;p14">
                <a:extLst>
                  <a:ext uri="{FF2B5EF4-FFF2-40B4-BE49-F238E27FC236}">
                    <a16:creationId xmlns:a16="http://schemas.microsoft.com/office/drawing/2014/main" id="{805707FB-EA6E-44D4-A016-CEE92D2AB903}"/>
                  </a:ext>
                </a:extLst>
              </p:cNvPr>
              <p:cNvSpPr/>
              <p:nvPr/>
            </p:nvSpPr>
            <p:spPr>
              <a:xfrm>
                <a:off x="2457453" y="3291830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510;p14">
                <a:extLst>
                  <a:ext uri="{FF2B5EF4-FFF2-40B4-BE49-F238E27FC236}">
                    <a16:creationId xmlns:a16="http://schemas.microsoft.com/office/drawing/2014/main" id="{1DC49814-BED2-4003-A390-663159078A0A}"/>
                  </a:ext>
                </a:extLst>
              </p:cNvPr>
              <p:cNvSpPr txBox="1"/>
              <p:nvPr/>
            </p:nvSpPr>
            <p:spPr>
              <a:xfrm>
                <a:off x="2457453" y="3327216"/>
                <a:ext cx="285429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30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30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9" name="Google Shape;511;p14">
                <a:extLst>
                  <a:ext uri="{FF2B5EF4-FFF2-40B4-BE49-F238E27FC236}">
                    <a16:creationId xmlns:a16="http://schemas.microsoft.com/office/drawing/2014/main" id="{15DFBF87-6A16-4FEB-9CD7-F9F06C1A536A}"/>
                  </a:ext>
                </a:extLst>
              </p:cNvPr>
              <p:cNvGrpSpPr/>
              <p:nvPr/>
            </p:nvGrpSpPr>
            <p:grpSpPr>
              <a:xfrm>
                <a:off x="2146206" y="3533557"/>
                <a:ext cx="285493" cy="290632"/>
                <a:chOff x="4128575" y="4879050"/>
                <a:chExt cx="600000" cy="610800"/>
              </a:xfrm>
            </p:grpSpPr>
            <p:sp>
              <p:nvSpPr>
                <p:cNvPr id="520" name="Google Shape;512;p14">
                  <a:extLst>
                    <a:ext uri="{FF2B5EF4-FFF2-40B4-BE49-F238E27FC236}">
                      <a16:creationId xmlns:a16="http://schemas.microsoft.com/office/drawing/2014/main" id="{EECF0354-3A7F-4E27-B4C6-D9778CF022CF}"/>
                    </a:ext>
                  </a:extLst>
                </p:cNvPr>
                <p:cNvSpPr/>
                <p:nvPr/>
              </p:nvSpPr>
              <p:spPr>
                <a:xfrm>
                  <a:off x="4128575" y="4889850"/>
                  <a:ext cx="600000" cy="60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22111" tIns="22111" rIns="22111" bIns="22111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SzPts val="600"/>
                  </a:pPr>
                  <a:endParaRPr sz="85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13;p14">
                  <a:extLst>
                    <a:ext uri="{FF2B5EF4-FFF2-40B4-BE49-F238E27FC236}">
                      <a16:creationId xmlns:a16="http://schemas.microsoft.com/office/drawing/2014/main" id="{68F880EE-EF2C-4FE7-8E0E-1F6058FB21D1}"/>
                    </a:ext>
                  </a:extLst>
                </p:cNvPr>
                <p:cNvSpPr txBox="1"/>
                <p:nvPr/>
              </p:nvSpPr>
              <p:spPr>
                <a:xfrm>
                  <a:off x="4128575" y="4879050"/>
                  <a:ext cx="600000" cy="37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2111" tIns="22111" rIns="22111" bIns="22111" anchor="t" anchorCtr="0">
                  <a:noAutofit/>
                </a:bodyPr>
                <a:lstStyle/>
                <a:p>
                  <a:pPr algn="ctr" rtl="0">
                    <a:buClr>
                      <a:srgbClr val="000000"/>
                    </a:buClr>
                    <a:buSzPts val="1500"/>
                  </a:pPr>
                  <a:r>
                    <a:rPr lang="uk-UA" sz="1330" b="1">
                      <a:solidFill>
                        <a:srgbClr val="1F497D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330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0" name="Google Shape;514;p14">
                <a:extLst>
                  <a:ext uri="{FF2B5EF4-FFF2-40B4-BE49-F238E27FC236}">
                    <a16:creationId xmlns:a16="http://schemas.microsoft.com/office/drawing/2014/main" id="{AA340605-AA9C-491B-A4CB-5886C1E0225E}"/>
                  </a:ext>
                </a:extLst>
              </p:cNvPr>
              <p:cNvSpPr/>
              <p:nvPr/>
            </p:nvSpPr>
            <p:spPr>
              <a:xfrm>
                <a:off x="2929824" y="2610639"/>
                <a:ext cx="468494" cy="468494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500"/>
                </a:pPr>
                <a:r>
                  <a:rPr lang="uk-UA" sz="2287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1436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515;p14">
                <a:extLst>
                  <a:ext uri="{FF2B5EF4-FFF2-40B4-BE49-F238E27FC236}">
                    <a16:creationId xmlns:a16="http://schemas.microsoft.com/office/drawing/2014/main" id="{9DA72F69-3A1C-42D2-8A4E-23AF970692FC}"/>
                  </a:ext>
                </a:extLst>
              </p:cNvPr>
              <p:cNvSpPr/>
              <p:nvPr/>
            </p:nvSpPr>
            <p:spPr>
              <a:xfrm>
                <a:off x="2282787" y="3935245"/>
                <a:ext cx="368286" cy="368286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516;p14">
                <a:extLst>
                  <a:ext uri="{FF2B5EF4-FFF2-40B4-BE49-F238E27FC236}">
                    <a16:creationId xmlns:a16="http://schemas.microsoft.com/office/drawing/2014/main" id="{00570639-91E9-4A22-BAF8-3F162B7C6C5E}"/>
                  </a:ext>
                </a:extLst>
              </p:cNvPr>
              <p:cNvSpPr txBox="1"/>
              <p:nvPr/>
            </p:nvSpPr>
            <p:spPr>
              <a:xfrm>
                <a:off x="2318811" y="3961192"/>
                <a:ext cx="290375" cy="241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702" b="1" dirty="0">
                    <a:solidFill>
                      <a:srgbClr val="FFFFFF"/>
                    </a:solidFill>
                  </a:rPr>
                  <a:t>4</a:t>
                </a:r>
                <a:endParaRPr sz="1702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517;p14">
                <a:extLst>
                  <a:ext uri="{FF2B5EF4-FFF2-40B4-BE49-F238E27FC236}">
                    <a16:creationId xmlns:a16="http://schemas.microsoft.com/office/drawing/2014/main" id="{81CED71A-6E2F-426F-9219-19D611543745}"/>
                  </a:ext>
                </a:extLst>
              </p:cNvPr>
              <p:cNvSpPr txBox="1"/>
              <p:nvPr/>
            </p:nvSpPr>
            <p:spPr>
              <a:xfrm>
                <a:off x="629914" y="3382037"/>
                <a:ext cx="344142" cy="344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30" b="1">
                    <a:solidFill>
                      <a:srgbClr val="1F497D"/>
                    </a:solidFill>
                  </a:rPr>
                  <a:t>1</a:t>
                </a:r>
                <a:endParaRPr sz="1330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518;p14">
                <a:extLst>
                  <a:ext uri="{FF2B5EF4-FFF2-40B4-BE49-F238E27FC236}">
                    <a16:creationId xmlns:a16="http://schemas.microsoft.com/office/drawing/2014/main" id="{21F9D214-575D-4FCB-ABB9-D653F3638ACB}"/>
                  </a:ext>
                </a:extLst>
              </p:cNvPr>
              <p:cNvSpPr/>
              <p:nvPr/>
            </p:nvSpPr>
            <p:spPr>
              <a:xfrm>
                <a:off x="1298292" y="4332975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519;p14">
                <a:extLst>
                  <a:ext uri="{FF2B5EF4-FFF2-40B4-BE49-F238E27FC236}">
                    <a16:creationId xmlns:a16="http://schemas.microsoft.com/office/drawing/2014/main" id="{CC274ADD-5B8F-4781-98C1-AEDB8004DD95}"/>
                  </a:ext>
                </a:extLst>
              </p:cNvPr>
              <p:cNvSpPr txBox="1"/>
              <p:nvPr/>
            </p:nvSpPr>
            <p:spPr>
              <a:xfrm>
                <a:off x="1326948" y="4343287"/>
                <a:ext cx="226824" cy="2854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 dirty="0">
                    <a:solidFill>
                      <a:srgbClr val="1F497D"/>
                    </a:solidFill>
                  </a:rPr>
                  <a:t>2</a:t>
                </a:r>
                <a:endParaRPr sz="1383" b="1" dirty="0">
                  <a:solidFill>
                    <a:srgbClr val="1F497D"/>
                  </a:solidFill>
                </a:endParaRPr>
              </a:p>
            </p:txBody>
          </p:sp>
          <p:sp>
            <p:nvSpPr>
              <p:cNvPr id="486" name="Google Shape;520;p14">
                <a:extLst>
                  <a:ext uri="{FF2B5EF4-FFF2-40B4-BE49-F238E27FC236}">
                    <a16:creationId xmlns:a16="http://schemas.microsoft.com/office/drawing/2014/main" id="{89F72613-A243-48E8-93E1-98E898C38FB3}"/>
                  </a:ext>
                </a:extLst>
              </p:cNvPr>
              <p:cNvSpPr/>
              <p:nvPr/>
            </p:nvSpPr>
            <p:spPr>
              <a:xfrm>
                <a:off x="2578853" y="4660108"/>
                <a:ext cx="285493" cy="285493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521;p14">
                <a:extLst>
                  <a:ext uri="{FF2B5EF4-FFF2-40B4-BE49-F238E27FC236}">
                    <a16:creationId xmlns:a16="http://schemas.microsoft.com/office/drawing/2014/main" id="{40083255-FC93-46DE-A6A7-539427464CBC}"/>
                  </a:ext>
                </a:extLst>
              </p:cNvPr>
              <p:cNvSpPr txBox="1"/>
              <p:nvPr/>
            </p:nvSpPr>
            <p:spPr>
              <a:xfrm>
                <a:off x="2578853" y="4701996"/>
                <a:ext cx="285429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83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522;p14">
                <a:extLst>
                  <a:ext uri="{FF2B5EF4-FFF2-40B4-BE49-F238E27FC236}">
                    <a16:creationId xmlns:a16="http://schemas.microsoft.com/office/drawing/2014/main" id="{A8B2FFE8-D1A4-4449-999C-ECBF0CE3A6A9}"/>
                  </a:ext>
                </a:extLst>
              </p:cNvPr>
              <p:cNvSpPr txBox="1"/>
              <p:nvPr/>
            </p:nvSpPr>
            <p:spPr>
              <a:xfrm>
                <a:off x="450988" y="3829775"/>
                <a:ext cx="226824" cy="368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2287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sz="228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523;p14">
                <a:extLst>
                  <a:ext uri="{FF2B5EF4-FFF2-40B4-BE49-F238E27FC236}">
                    <a16:creationId xmlns:a16="http://schemas.microsoft.com/office/drawing/2014/main" id="{5F5B9984-FE85-4C41-91A6-4B8B827DC457}"/>
                  </a:ext>
                </a:extLst>
              </p:cNvPr>
              <p:cNvSpPr/>
              <p:nvPr/>
            </p:nvSpPr>
            <p:spPr>
              <a:xfrm>
                <a:off x="712856" y="4099491"/>
                <a:ext cx="290346" cy="290346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524;p14">
                <a:extLst>
                  <a:ext uri="{FF2B5EF4-FFF2-40B4-BE49-F238E27FC236}">
                    <a16:creationId xmlns:a16="http://schemas.microsoft.com/office/drawing/2014/main" id="{B1EEDD29-5908-47BE-B569-60B9B47B5B6D}"/>
                  </a:ext>
                </a:extLst>
              </p:cNvPr>
              <p:cNvSpPr txBox="1"/>
              <p:nvPr/>
            </p:nvSpPr>
            <p:spPr>
              <a:xfrm>
                <a:off x="689773" y="4104418"/>
                <a:ext cx="337760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>
                    <a:solidFill>
                      <a:srgbClr val="1F497D"/>
                    </a:solidFill>
                  </a:rPr>
                  <a:t>2</a:t>
                </a:r>
                <a:endParaRPr sz="1383" b="1">
                  <a:solidFill>
                    <a:srgbClr val="1F497D"/>
                  </a:solidFill>
                </a:endParaRPr>
              </a:p>
            </p:txBody>
          </p:sp>
          <p:sp>
            <p:nvSpPr>
              <p:cNvPr id="491" name="Google Shape;525;p14">
                <a:extLst>
                  <a:ext uri="{FF2B5EF4-FFF2-40B4-BE49-F238E27FC236}">
                    <a16:creationId xmlns:a16="http://schemas.microsoft.com/office/drawing/2014/main" id="{D9BC1504-CFE0-4258-AACA-2DF97B7D3850}"/>
                  </a:ext>
                </a:extLst>
              </p:cNvPr>
              <p:cNvSpPr/>
              <p:nvPr/>
            </p:nvSpPr>
            <p:spPr>
              <a:xfrm>
                <a:off x="3217366" y="3326514"/>
                <a:ext cx="368234" cy="368234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526;p14">
                <a:extLst>
                  <a:ext uri="{FF2B5EF4-FFF2-40B4-BE49-F238E27FC236}">
                    <a16:creationId xmlns:a16="http://schemas.microsoft.com/office/drawing/2014/main" id="{C9876C55-6729-468C-84EE-C758EE53E546}"/>
                  </a:ext>
                </a:extLst>
              </p:cNvPr>
              <p:cNvSpPr txBox="1"/>
              <p:nvPr/>
            </p:nvSpPr>
            <p:spPr>
              <a:xfrm>
                <a:off x="3255126" y="3372494"/>
                <a:ext cx="285429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>
                    <a:solidFill>
                      <a:srgbClr val="1F497D"/>
                    </a:solidFill>
                  </a:rPr>
                  <a:t>4</a:t>
                </a:r>
                <a:endParaRPr sz="1542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527;p14">
                <a:extLst>
                  <a:ext uri="{FF2B5EF4-FFF2-40B4-BE49-F238E27FC236}">
                    <a16:creationId xmlns:a16="http://schemas.microsoft.com/office/drawing/2014/main" id="{B36391DE-0B7A-435C-B40D-2D873107F550}"/>
                  </a:ext>
                </a:extLst>
              </p:cNvPr>
              <p:cNvSpPr/>
              <p:nvPr/>
            </p:nvSpPr>
            <p:spPr>
              <a:xfrm>
                <a:off x="856056" y="3659267"/>
                <a:ext cx="324320" cy="32432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528;p14">
                <a:extLst>
                  <a:ext uri="{FF2B5EF4-FFF2-40B4-BE49-F238E27FC236}">
                    <a16:creationId xmlns:a16="http://schemas.microsoft.com/office/drawing/2014/main" id="{D20C9518-C362-4729-8753-58CB445097AC}"/>
                  </a:ext>
                </a:extLst>
              </p:cNvPr>
              <p:cNvSpPr txBox="1"/>
              <p:nvPr/>
            </p:nvSpPr>
            <p:spPr>
              <a:xfrm>
                <a:off x="877065" y="3658287"/>
                <a:ext cx="285493" cy="176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>
                    <a:solidFill>
                      <a:srgbClr val="1F497D"/>
                    </a:solidFill>
                  </a:rPr>
                  <a:t>2</a:t>
                </a:r>
                <a:endParaRPr sz="1383" b="1">
                  <a:solidFill>
                    <a:srgbClr val="1F497D"/>
                  </a:solidFill>
                </a:endParaRPr>
              </a:p>
            </p:txBody>
          </p:sp>
          <p:sp>
            <p:nvSpPr>
              <p:cNvPr id="495" name="Google Shape;529;p14">
                <a:extLst>
                  <a:ext uri="{FF2B5EF4-FFF2-40B4-BE49-F238E27FC236}">
                    <a16:creationId xmlns:a16="http://schemas.microsoft.com/office/drawing/2014/main" id="{A1920270-1F21-46B9-9DD2-C4AB0BC61855}"/>
                  </a:ext>
                </a:extLst>
              </p:cNvPr>
              <p:cNvSpPr/>
              <p:nvPr/>
            </p:nvSpPr>
            <p:spPr>
              <a:xfrm>
                <a:off x="3944527" y="5056837"/>
                <a:ext cx="290346" cy="290346"/>
              </a:xfrm>
              <a:prstGeom prst="ellipse">
                <a:avLst/>
              </a:prstGeom>
              <a:solidFill>
                <a:srgbClr val="0082C5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530;p14">
                <a:extLst>
                  <a:ext uri="{FF2B5EF4-FFF2-40B4-BE49-F238E27FC236}">
                    <a16:creationId xmlns:a16="http://schemas.microsoft.com/office/drawing/2014/main" id="{A4561774-5723-402D-9999-34FB5402D890}"/>
                  </a:ext>
                </a:extLst>
              </p:cNvPr>
              <p:cNvSpPr txBox="1"/>
              <p:nvPr/>
            </p:nvSpPr>
            <p:spPr>
              <a:xfrm>
                <a:off x="3944529" y="5074288"/>
                <a:ext cx="290375" cy="145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1436" b="1">
                    <a:solidFill>
                      <a:srgbClr val="FFFFFF"/>
                    </a:solidFill>
                  </a:rPr>
                  <a:t>1</a:t>
                </a:r>
                <a:endParaRPr sz="1436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7" name="Google Shape;531;p14">
                <a:extLst>
                  <a:ext uri="{FF2B5EF4-FFF2-40B4-BE49-F238E27FC236}">
                    <a16:creationId xmlns:a16="http://schemas.microsoft.com/office/drawing/2014/main" id="{E71EA0FF-1BE4-43AC-B3F3-F0F136CC1018}"/>
                  </a:ext>
                </a:extLst>
              </p:cNvPr>
              <p:cNvGrpSpPr/>
              <p:nvPr/>
            </p:nvGrpSpPr>
            <p:grpSpPr>
              <a:xfrm>
                <a:off x="2569205" y="4013669"/>
                <a:ext cx="300843" cy="285493"/>
                <a:chOff x="5017571" y="5888070"/>
                <a:chExt cx="632261" cy="600000"/>
              </a:xfrm>
            </p:grpSpPr>
            <p:sp>
              <p:nvSpPr>
                <p:cNvPr id="518" name="Google Shape;532;p14">
                  <a:extLst>
                    <a:ext uri="{FF2B5EF4-FFF2-40B4-BE49-F238E27FC236}">
                      <a16:creationId xmlns:a16="http://schemas.microsoft.com/office/drawing/2014/main" id="{2BEADEBE-6F40-45BF-8B0C-95B8781966FC}"/>
                    </a:ext>
                  </a:extLst>
                </p:cNvPr>
                <p:cNvSpPr/>
                <p:nvPr/>
              </p:nvSpPr>
              <p:spPr>
                <a:xfrm>
                  <a:off x="5017571" y="5888070"/>
                  <a:ext cx="600000" cy="60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22111" tIns="22111" rIns="22111" bIns="22111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SzPts val="600"/>
                  </a:pPr>
                  <a:endParaRPr sz="90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33;p14">
                  <a:extLst>
                    <a:ext uri="{FF2B5EF4-FFF2-40B4-BE49-F238E27FC236}">
                      <a16:creationId xmlns:a16="http://schemas.microsoft.com/office/drawing/2014/main" id="{C25141E7-3D52-44EB-91F4-052D718FBE5E}"/>
                    </a:ext>
                  </a:extLst>
                </p:cNvPr>
                <p:cNvSpPr txBox="1"/>
                <p:nvPr/>
              </p:nvSpPr>
              <p:spPr>
                <a:xfrm>
                  <a:off x="5049832" y="5955470"/>
                  <a:ext cx="600000" cy="37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2111" tIns="22111" rIns="22111" bIns="22111" anchor="t" anchorCtr="0">
                  <a:noAutofit/>
                </a:bodyPr>
                <a:lstStyle/>
                <a:p>
                  <a:pPr algn="ctr" rtl="0">
                    <a:buClr>
                      <a:srgbClr val="000000"/>
                    </a:buClr>
                    <a:buSzPts val="1500"/>
                  </a:pPr>
                  <a:r>
                    <a:rPr lang="uk-UA" sz="1383" b="1" dirty="0">
                      <a:solidFill>
                        <a:srgbClr val="1F497D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1383" b="1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8" name="Google Shape;534;p14">
                <a:extLst>
                  <a:ext uri="{FF2B5EF4-FFF2-40B4-BE49-F238E27FC236}">
                    <a16:creationId xmlns:a16="http://schemas.microsoft.com/office/drawing/2014/main" id="{EACE8153-3A3D-422B-93C9-B64A8271211B}"/>
                  </a:ext>
                </a:extLst>
              </p:cNvPr>
              <p:cNvSpPr/>
              <p:nvPr/>
            </p:nvSpPr>
            <p:spPr>
              <a:xfrm>
                <a:off x="3439752" y="2740352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535;p14">
                <a:extLst>
                  <a:ext uri="{FF2B5EF4-FFF2-40B4-BE49-F238E27FC236}">
                    <a16:creationId xmlns:a16="http://schemas.microsoft.com/office/drawing/2014/main" id="{C473BE2D-4203-4A13-86E3-D189FB5A6B11}"/>
                  </a:ext>
                </a:extLst>
              </p:cNvPr>
              <p:cNvSpPr/>
              <p:nvPr/>
            </p:nvSpPr>
            <p:spPr>
              <a:xfrm>
                <a:off x="3439752" y="3842284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36;p14">
                <a:extLst>
                  <a:ext uri="{FF2B5EF4-FFF2-40B4-BE49-F238E27FC236}">
                    <a16:creationId xmlns:a16="http://schemas.microsoft.com/office/drawing/2014/main" id="{DB19F202-4809-4872-83B0-A3A06200EEBB}"/>
                  </a:ext>
                </a:extLst>
              </p:cNvPr>
              <p:cNvSpPr/>
              <p:nvPr/>
            </p:nvSpPr>
            <p:spPr>
              <a:xfrm>
                <a:off x="4468994" y="3579062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37;p14">
                <a:extLst>
                  <a:ext uri="{FF2B5EF4-FFF2-40B4-BE49-F238E27FC236}">
                    <a16:creationId xmlns:a16="http://schemas.microsoft.com/office/drawing/2014/main" id="{E4622EA5-10A7-4F50-B101-A2329942C4E2}"/>
                  </a:ext>
                </a:extLst>
              </p:cNvPr>
              <p:cNvSpPr/>
              <p:nvPr/>
            </p:nvSpPr>
            <p:spPr>
              <a:xfrm>
                <a:off x="2728636" y="4467263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38;p14">
                <a:extLst>
                  <a:ext uri="{FF2B5EF4-FFF2-40B4-BE49-F238E27FC236}">
                    <a16:creationId xmlns:a16="http://schemas.microsoft.com/office/drawing/2014/main" id="{7924D585-25F2-4567-B51F-EBF86848EE55}"/>
                  </a:ext>
                </a:extLst>
              </p:cNvPr>
              <p:cNvSpPr/>
              <p:nvPr/>
            </p:nvSpPr>
            <p:spPr>
              <a:xfrm>
                <a:off x="1277972" y="3234151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39;p14">
                <a:extLst>
                  <a:ext uri="{FF2B5EF4-FFF2-40B4-BE49-F238E27FC236}">
                    <a16:creationId xmlns:a16="http://schemas.microsoft.com/office/drawing/2014/main" id="{BE5B1688-3CCA-4264-99E5-5D078DA6DBDD}"/>
                  </a:ext>
                </a:extLst>
              </p:cNvPr>
              <p:cNvSpPr/>
              <p:nvPr/>
            </p:nvSpPr>
            <p:spPr>
              <a:xfrm>
                <a:off x="2845717" y="3636373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40;p14">
                <a:extLst>
                  <a:ext uri="{FF2B5EF4-FFF2-40B4-BE49-F238E27FC236}">
                    <a16:creationId xmlns:a16="http://schemas.microsoft.com/office/drawing/2014/main" id="{297D63C4-9DD0-4601-B381-1FFFD2572C8A}"/>
                  </a:ext>
                </a:extLst>
              </p:cNvPr>
              <p:cNvSpPr/>
              <p:nvPr/>
            </p:nvSpPr>
            <p:spPr>
              <a:xfrm>
                <a:off x="4468994" y="3929624"/>
                <a:ext cx="290375" cy="2959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41;p14">
                <a:extLst>
                  <a:ext uri="{FF2B5EF4-FFF2-40B4-BE49-F238E27FC236}">
                    <a16:creationId xmlns:a16="http://schemas.microsoft.com/office/drawing/2014/main" id="{3FA00EFE-64F1-4F00-93C4-AE6D3FD858EC}"/>
                  </a:ext>
                </a:extLst>
              </p:cNvPr>
              <p:cNvSpPr/>
              <p:nvPr/>
            </p:nvSpPr>
            <p:spPr>
              <a:xfrm>
                <a:off x="2312524" y="2716182"/>
                <a:ext cx="337760" cy="34430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42;p14">
                <a:extLst>
                  <a:ext uri="{FF2B5EF4-FFF2-40B4-BE49-F238E27FC236}">
                    <a16:creationId xmlns:a16="http://schemas.microsoft.com/office/drawing/2014/main" id="{85D08266-3238-434C-89EE-952D404A2CBC}"/>
                  </a:ext>
                </a:extLst>
              </p:cNvPr>
              <p:cNvSpPr txBox="1"/>
              <p:nvPr/>
            </p:nvSpPr>
            <p:spPr>
              <a:xfrm>
                <a:off x="2336223" y="2740352"/>
                <a:ext cx="290375" cy="145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489" b="1">
                    <a:solidFill>
                      <a:srgbClr val="1F497D"/>
                    </a:solidFill>
                  </a:rPr>
                  <a:t>3</a:t>
                </a:r>
                <a:endParaRPr sz="1489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43;p14">
                <a:extLst>
                  <a:ext uri="{FF2B5EF4-FFF2-40B4-BE49-F238E27FC236}">
                    <a16:creationId xmlns:a16="http://schemas.microsoft.com/office/drawing/2014/main" id="{6723F766-6E37-4F1E-8E67-E94DDE7EE966}"/>
                  </a:ext>
                </a:extLst>
              </p:cNvPr>
              <p:cNvSpPr txBox="1"/>
              <p:nvPr/>
            </p:nvSpPr>
            <p:spPr>
              <a:xfrm>
                <a:off x="4468994" y="3938518"/>
                <a:ext cx="285748" cy="145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542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44;p14">
                <a:extLst>
                  <a:ext uri="{FF2B5EF4-FFF2-40B4-BE49-F238E27FC236}">
                    <a16:creationId xmlns:a16="http://schemas.microsoft.com/office/drawing/2014/main" id="{FEDE7A47-80EC-4958-BB37-5EF10FEADE47}"/>
                  </a:ext>
                </a:extLst>
              </p:cNvPr>
              <p:cNvSpPr txBox="1"/>
              <p:nvPr/>
            </p:nvSpPr>
            <p:spPr>
              <a:xfrm>
                <a:off x="2841803" y="3679385"/>
                <a:ext cx="285748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83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45;p14">
                <a:extLst>
                  <a:ext uri="{FF2B5EF4-FFF2-40B4-BE49-F238E27FC236}">
                    <a16:creationId xmlns:a16="http://schemas.microsoft.com/office/drawing/2014/main" id="{AB83CD74-AD6D-46E0-B16C-A1605EB4C2B5}"/>
                  </a:ext>
                </a:extLst>
              </p:cNvPr>
              <p:cNvSpPr txBox="1"/>
              <p:nvPr/>
            </p:nvSpPr>
            <p:spPr>
              <a:xfrm>
                <a:off x="3416052" y="3842281"/>
                <a:ext cx="337760" cy="209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>
                    <a:solidFill>
                      <a:srgbClr val="1F497D"/>
                    </a:solidFill>
                  </a:rPr>
                  <a:t>2</a:t>
                </a:r>
                <a:endParaRPr sz="1542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46;p14">
                <a:extLst>
                  <a:ext uri="{FF2B5EF4-FFF2-40B4-BE49-F238E27FC236}">
                    <a16:creationId xmlns:a16="http://schemas.microsoft.com/office/drawing/2014/main" id="{BC4AC442-4EA6-4473-ACE2-5B12B6107A9C}"/>
                  </a:ext>
                </a:extLst>
              </p:cNvPr>
              <p:cNvSpPr txBox="1"/>
              <p:nvPr/>
            </p:nvSpPr>
            <p:spPr>
              <a:xfrm>
                <a:off x="4451585" y="3590399"/>
                <a:ext cx="337760" cy="115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542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47;p14">
                <a:extLst>
                  <a:ext uri="{FF2B5EF4-FFF2-40B4-BE49-F238E27FC236}">
                    <a16:creationId xmlns:a16="http://schemas.microsoft.com/office/drawing/2014/main" id="{96C473E7-E9A6-488B-86EA-D2145BC30E4D}"/>
                  </a:ext>
                </a:extLst>
              </p:cNvPr>
              <p:cNvSpPr txBox="1"/>
              <p:nvPr/>
            </p:nvSpPr>
            <p:spPr>
              <a:xfrm>
                <a:off x="2730990" y="4493660"/>
                <a:ext cx="285748" cy="230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83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83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48;p14">
                <a:extLst>
                  <a:ext uri="{FF2B5EF4-FFF2-40B4-BE49-F238E27FC236}">
                    <a16:creationId xmlns:a16="http://schemas.microsoft.com/office/drawing/2014/main" id="{4F340ED8-D751-4A36-A5CC-0464BC046493}"/>
                  </a:ext>
                </a:extLst>
              </p:cNvPr>
              <p:cNvSpPr txBox="1"/>
              <p:nvPr/>
            </p:nvSpPr>
            <p:spPr>
              <a:xfrm>
                <a:off x="1280326" y="3274675"/>
                <a:ext cx="285748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30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330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49;p14">
                <a:extLst>
                  <a:ext uri="{FF2B5EF4-FFF2-40B4-BE49-F238E27FC236}">
                    <a16:creationId xmlns:a16="http://schemas.microsoft.com/office/drawing/2014/main" id="{807A2830-BAF9-4545-902D-8EC4A6959C56}"/>
                  </a:ext>
                </a:extLst>
              </p:cNvPr>
              <p:cNvSpPr txBox="1"/>
              <p:nvPr/>
            </p:nvSpPr>
            <p:spPr>
              <a:xfrm>
                <a:off x="3416053" y="2740348"/>
                <a:ext cx="337760" cy="230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542" b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50;p14">
                <a:extLst>
                  <a:ext uri="{FF2B5EF4-FFF2-40B4-BE49-F238E27FC236}">
                    <a16:creationId xmlns:a16="http://schemas.microsoft.com/office/drawing/2014/main" id="{BD291A00-C0FC-45C9-9D10-25419DF375B9}"/>
                  </a:ext>
                </a:extLst>
              </p:cNvPr>
              <p:cNvSpPr/>
              <p:nvPr/>
            </p:nvSpPr>
            <p:spPr>
              <a:xfrm>
                <a:off x="1608536" y="3287272"/>
                <a:ext cx="285748" cy="285748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51;p14">
                <a:extLst>
                  <a:ext uri="{FF2B5EF4-FFF2-40B4-BE49-F238E27FC236}">
                    <a16:creationId xmlns:a16="http://schemas.microsoft.com/office/drawing/2014/main" id="{88EBCE6A-F69C-4E3A-AD5E-2B992FAD7FD9}"/>
                  </a:ext>
                </a:extLst>
              </p:cNvPr>
              <p:cNvSpPr txBox="1"/>
              <p:nvPr/>
            </p:nvSpPr>
            <p:spPr>
              <a:xfrm>
                <a:off x="1570921" y="3329965"/>
                <a:ext cx="344302" cy="344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330" b="1" dirty="0">
                    <a:solidFill>
                      <a:srgbClr val="1F497D"/>
                    </a:solidFill>
                  </a:rPr>
                  <a:t>1</a:t>
                </a:r>
                <a:endParaRPr sz="1330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52;p14">
                <a:extLst>
                  <a:ext uri="{FF2B5EF4-FFF2-40B4-BE49-F238E27FC236}">
                    <a16:creationId xmlns:a16="http://schemas.microsoft.com/office/drawing/2014/main" id="{ADB38625-7009-4B37-A464-6AF993958754}"/>
                  </a:ext>
                </a:extLst>
              </p:cNvPr>
              <p:cNvSpPr/>
              <p:nvPr/>
            </p:nvSpPr>
            <p:spPr>
              <a:xfrm>
                <a:off x="3575316" y="2454724"/>
                <a:ext cx="285748" cy="285748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111" tIns="22111" rIns="22111" bIns="22111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SzPts val="600"/>
                </a:pPr>
                <a:endParaRPr sz="3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53;p14">
                <a:extLst>
                  <a:ext uri="{FF2B5EF4-FFF2-40B4-BE49-F238E27FC236}">
                    <a16:creationId xmlns:a16="http://schemas.microsoft.com/office/drawing/2014/main" id="{5E274484-EB6F-417F-B740-FC6A946F78A8}"/>
                  </a:ext>
                </a:extLst>
              </p:cNvPr>
              <p:cNvSpPr txBox="1"/>
              <p:nvPr/>
            </p:nvSpPr>
            <p:spPr>
              <a:xfrm>
                <a:off x="3575316" y="2476035"/>
                <a:ext cx="285748" cy="176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1500"/>
                </a:pPr>
                <a:r>
                  <a:rPr lang="uk-UA" sz="1542" b="1" dirty="0">
                    <a:solidFill>
                      <a:srgbClr val="1F497D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542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486;p14">
                <a:extLst>
                  <a:ext uri="{FF2B5EF4-FFF2-40B4-BE49-F238E27FC236}">
                    <a16:creationId xmlns:a16="http://schemas.microsoft.com/office/drawing/2014/main" id="{4DF81822-C5B7-436A-9583-1D55AC5D2914}"/>
                  </a:ext>
                </a:extLst>
              </p:cNvPr>
              <p:cNvSpPr txBox="1"/>
              <p:nvPr/>
            </p:nvSpPr>
            <p:spPr>
              <a:xfrm>
                <a:off x="4814586" y="3322991"/>
                <a:ext cx="449922" cy="401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2111" tIns="22111" rIns="22111" bIns="22111" anchor="t" anchorCtr="0">
                <a:noAutofit/>
              </a:bodyPr>
              <a:lstStyle/>
              <a:p>
                <a:pPr algn="ctr" rtl="0">
                  <a:buClr>
                    <a:srgbClr val="000000"/>
                  </a:buClr>
                  <a:buSzPts val="2200"/>
                </a:pPr>
                <a:r>
                  <a:rPr lang="uk-UA" sz="2287" b="1" dirty="0">
                    <a:solidFill>
                      <a:srgbClr val="FFFFFF"/>
                    </a:solidFill>
                  </a:rPr>
                  <a:t>18</a:t>
                </a:r>
                <a:endParaRPr sz="2287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3C9770-72BE-491D-B513-17E1A74C9117}"/>
              </a:ext>
            </a:extLst>
          </p:cNvPr>
          <p:cNvGrpSpPr/>
          <p:nvPr/>
        </p:nvGrpSpPr>
        <p:grpSpPr>
          <a:xfrm>
            <a:off x="7372019" y="3106369"/>
            <a:ext cx="3158920" cy="3743453"/>
            <a:chOff x="7300899" y="3339934"/>
            <a:chExt cx="3158920" cy="3743453"/>
          </a:xfrm>
        </p:grpSpPr>
        <p:sp>
          <p:nvSpPr>
            <p:cNvPr id="523" name="Google Shape;556;p14">
              <a:extLst>
                <a:ext uri="{FF2B5EF4-FFF2-40B4-BE49-F238E27FC236}">
                  <a16:creationId xmlns:a16="http://schemas.microsoft.com/office/drawing/2014/main" id="{DBB5FF40-B19C-4F48-BA7C-142A7DBF858A}"/>
                </a:ext>
              </a:extLst>
            </p:cNvPr>
            <p:cNvSpPr txBox="1"/>
            <p:nvPr/>
          </p:nvSpPr>
          <p:spPr>
            <a:xfrm>
              <a:off x="8256402" y="3420164"/>
              <a:ext cx="2137125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Меморандум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про співробітництво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</p:txBody>
        </p:sp>
        <p:sp>
          <p:nvSpPr>
            <p:cNvPr id="524" name="Google Shape;557;p14">
              <a:extLst>
                <a:ext uri="{FF2B5EF4-FFF2-40B4-BE49-F238E27FC236}">
                  <a16:creationId xmlns:a16="http://schemas.microsoft.com/office/drawing/2014/main" id="{96D55D64-3A0E-4C81-AA29-84EFCE20AE46}"/>
                </a:ext>
              </a:extLst>
            </p:cNvPr>
            <p:cNvSpPr/>
            <p:nvPr/>
          </p:nvSpPr>
          <p:spPr>
            <a:xfrm>
              <a:off x="7300899" y="3339934"/>
              <a:ext cx="823466" cy="8234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48622" tIns="48622" rIns="48622" bIns="48622" anchor="ctr" anchorCtr="0">
              <a:noAutofit/>
            </a:bodyPr>
            <a:lstStyle/>
            <a:p>
              <a:pPr algn="l" rtl="0"/>
              <a:endParaRPr dirty="0"/>
            </a:p>
          </p:txBody>
        </p:sp>
        <p:sp>
          <p:nvSpPr>
            <p:cNvPr id="525" name="Google Shape;558;p14">
              <a:extLst>
                <a:ext uri="{FF2B5EF4-FFF2-40B4-BE49-F238E27FC236}">
                  <a16:creationId xmlns:a16="http://schemas.microsoft.com/office/drawing/2014/main" id="{2F4F0033-7435-4475-BFAE-CDCBC5637E32}"/>
                </a:ext>
              </a:extLst>
            </p:cNvPr>
            <p:cNvSpPr txBox="1"/>
            <p:nvPr/>
          </p:nvSpPr>
          <p:spPr>
            <a:xfrm>
              <a:off x="7317915" y="3506298"/>
              <a:ext cx="839216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ctr" rtl="0"/>
              <a:r>
                <a:rPr lang="uk-UA" sz="2499" b="1" dirty="0">
                  <a:solidFill>
                    <a:srgbClr val="FFFFFF"/>
                  </a:solidFill>
                </a:rPr>
                <a:t>151</a:t>
              </a:r>
              <a:endParaRPr sz="2499" b="1" dirty="0">
                <a:solidFill>
                  <a:srgbClr val="FFFFFF"/>
                </a:solidFill>
              </a:endParaRPr>
            </a:p>
          </p:txBody>
        </p:sp>
        <p:sp>
          <p:nvSpPr>
            <p:cNvPr id="526" name="Google Shape;559;p14">
              <a:extLst>
                <a:ext uri="{FF2B5EF4-FFF2-40B4-BE49-F238E27FC236}">
                  <a16:creationId xmlns:a16="http://schemas.microsoft.com/office/drawing/2014/main" id="{AC5B528C-1DD1-4EAC-B735-EABE51AC5AE1}"/>
                </a:ext>
              </a:extLst>
            </p:cNvPr>
            <p:cNvSpPr/>
            <p:nvPr/>
          </p:nvSpPr>
          <p:spPr>
            <a:xfrm>
              <a:off x="7320803" y="4351366"/>
              <a:ext cx="823466" cy="823466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txBody>
            <a:bodyPr spcFirstLastPara="1" wrap="square" lIns="48622" tIns="48622" rIns="48622" bIns="48622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527" name="Google Shape;560;p14">
              <a:extLst>
                <a:ext uri="{FF2B5EF4-FFF2-40B4-BE49-F238E27FC236}">
                  <a16:creationId xmlns:a16="http://schemas.microsoft.com/office/drawing/2014/main" id="{595D6BAD-3DF3-45FF-9E31-0EF138FAA658}"/>
                </a:ext>
              </a:extLst>
            </p:cNvPr>
            <p:cNvSpPr txBox="1"/>
            <p:nvPr/>
          </p:nvSpPr>
          <p:spPr>
            <a:xfrm>
              <a:off x="7434783" y="4506638"/>
              <a:ext cx="605480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ctr" rtl="0"/>
              <a:r>
                <a:rPr lang="uk-UA" sz="2499" b="1" dirty="0">
                  <a:solidFill>
                    <a:srgbClr val="1F497D"/>
                  </a:solidFill>
                </a:rPr>
                <a:t>35</a:t>
              </a:r>
              <a:endParaRPr sz="2499" b="1" dirty="0">
                <a:solidFill>
                  <a:srgbClr val="1F497D"/>
                </a:solidFill>
              </a:endParaRPr>
            </a:p>
          </p:txBody>
        </p:sp>
        <p:sp>
          <p:nvSpPr>
            <p:cNvPr id="528" name="Google Shape;561;p14">
              <a:extLst>
                <a:ext uri="{FF2B5EF4-FFF2-40B4-BE49-F238E27FC236}">
                  <a16:creationId xmlns:a16="http://schemas.microsoft.com/office/drawing/2014/main" id="{0FC0C4F2-F341-4683-87F1-E0D87A9A12EF}"/>
                </a:ext>
              </a:extLst>
            </p:cNvPr>
            <p:cNvSpPr txBox="1"/>
            <p:nvPr/>
          </p:nvSpPr>
          <p:spPr>
            <a:xfrm>
              <a:off x="8322694" y="4373492"/>
              <a:ext cx="2137125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Міських програм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підтримки затверджено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</p:txBody>
        </p:sp>
        <p:sp>
          <p:nvSpPr>
            <p:cNvPr id="529" name="Google Shape;562;p14">
              <a:extLst>
                <a:ext uri="{FF2B5EF4-FFF2-40B4-BE49-F238E27FC236}">
                  <a16:creationId xmlns:a16="http://schemas.microsoft.com/office/drawing/2014/main" id="{D402CBA1-992C-44EA-8307-39A8DBA5D67D}"/>
                </a:ext>
              </a:extLst>
            </p:cNvPr>
            <p:cNvSpPr/>
            <p:nvPr/>
          </p:nvSpPr>
          <p:spPr>
            <a:xfrm>
              <a:off x="7370397" y="5362917"/>
              <a:ext cx="776301" cy="776301"/>
            </a:xfrm>
            <a:prstGeom prst="ellipse">
              <a:avLst/>
            </a:prstGeom>
            <a:solidFill>
              <a:srgbClr val="71BE44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48622" tIns="48622" rIns="48622" bIns="48622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530" name="Google Shape;563;p14">
              <a:extLst>
                <a:ext uri="{FF2B5EF4-FFF2-40B4-BE49-F238E27FC236}">
                  <a16:creationId xmlns:a16="http://schemas.microsoft.com/office/drawing/2014/main" id="{24B31007-13CA-4836-B24B-33C1EF7DED5C}"/>
                </a:ext>
              </a:extLst>
            </p:cNvPr>
            <p:cNvSpPr txBox="1"/>
            <p:nvPr/>
          </p:nvSpPr>
          <p:spPr>
            <a:xfrm>
              <a:off x="7440417" y="5527159"/>
              <a:ext cx="605480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ctr" rtl="0"/>
              <a:r>
                <a:rPr lang="uk-UA" sz="2499" b="1" dirty="0">
                  <a:solidFill>
                    <a:srgbClr val="1F497D"/>
                  </a:solidFill>
                </a:rPr>
                <a:t>10</a:t>
              </a:r>
              <a:endParaRPr sz="2499" b="1" dirty="0">
                <a:solidFill>
                  <a:srgbClr val="1F497D"/>
                </a:solidFill>
              </a:endParaRPr>
            </a:p>
          </p:txBody>
        </p:sp>
        <p:sp>
          <p:nvSpPr>
            <p:cNvPr id="531" name="Google Shape;564;p14">
              <a:extLst>
                <a:ext uri="{FF2B5EF4-FFF2-40B4-BE49-F238E27FC236}">
                  <a16:creationId xmlns:a16="http://schemas.microsoft.com/office/drawing/2014/main" id="{02718828-13E4-49D7-8FCD-6C27B3AD68CB}"/>
                </a:ext>
              </a:extLst>
            </p:cNvPr>
            <p:cNvSpPr txBox="1"/>
            <p:nvPr/>
          </p:nvSpPr>
          <p:spPr>
            <a:xfrm>
              <a:off x="8322694" y="5470468"/>
              <a:ext cx="2137125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Міських програм не потребують змін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</p:txBody>
        </p:sp>
        <p:sp>
          <p:nvSpPr>
            <p:cNvPr id="532" name="Google Shape;565;p14">
              <a:extLst>
                <a:ext uri="{FF2B5EF4-FFF2-40B4-BE49-F238E27FC236}">
                  <a16:creationId xmlns:a16="http://schemas.microsoft.com/office/drawing/2014/main" id="{DB4022B9-1159-4F09-8077-A3845EF901BB}"/>
                </a:ext>
              </a:extLst>
            </p:cNvPr>
            <p:cNvSpPr/>
            <p:nvPr/>
          </p:nvSpPr>
          <p:spPr>
            <a:xfrm>
              <a:off x="7367967" y="6307086"/>
              <a:ext cx="776301" cy="776301"/>
            </a:xfrm>
            <a:prstGeom prst="ellipse">
              <a:avLst/>
            </a:prstGeom>
            <a:solidFill>
              <a:srgbClr val="FFE000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8622" tIns="48622" rIns="48622" bIns="48622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533" name="Google Shape;566;p14">
              <a:extLst>
                <a:ext uri="{FF2B5EF4-FFF2-40B4-BE49-F238E27FC236}">
                  <a16:creationId xmlns:a16="http://schemas.microsoft.com/office/drawing/2014/main" id="{08AD26D0-F2AA-43B0-AFBC-7A2F598A71B7}"/>
                </a:ext>
              </a:extLst>
            </p:cNvPr>
            <p:cNvSpPr txBox="1"/>
            <p:nvPr/>
          </p:nvSpPr>
          <p:spPr>
            <a:xfrm>
              <a:off x="7473697" y="6469674"/>
              <a:ext cx="605480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ctr" rtl="0"/>
              <a:r>
                <a:rPr lang="uk-UA" sz="2499" b="1" dirty="0">
                  <a:solidFill>
                    <a:srgbClr val="1F497D"/>
                  </a:solidFill>
                </a:rPr>
                <a:t>37</a:t>
              </a:r>
              <a:endParaRPr sz="2499" b="1" dirty="0">
                <a:solidFill>
                  <a:srgbClr val="1F497D"/>
                </a:solidFill>
              </a:endParaRPr>
            </a:p>
          </p:txBody>
        </p:sp>
        <p:sp>
          <p:nvSpPr>
            <p:cNvPr id="534" name="Google Shape;567;p14">
              <a:extLst>
                <a:ext uri="{FF2B5EF4-FFF2-40B4-BE49-F238E27FC236}">
                  <a16:creationId xmlns:a16="http://schemas.microsoft.com/office/drawing/2014/main" id="{1C307320-4ACA-4068-BB3A-BD5683B331D7}"/>
                </a:ext>
              </a:extLst>
            </p:cNvPr>
            <p:cNvSpPr txBox="1"/>
            <p:nvPr/>
          </p:nvSpPr>
          <p:spPr>
            <a:xfrm>
              <a:off x="8322687" y="6460923"/>
              <a:ext cx="2137125" cy="411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622" tIns="48622" rIns="48622" bIns="48622" anchor="t" anchorCtr="0">
              <a:noAutofit/>
            </a:bodyPr>
            <a:lstStyle/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Міст готуються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  <a:p>
              <a:pPr algn="l" rtl="0"/>
              <a:r>
                <a:rPr lang="uk-UA" sz="1400" dirty="0">
                  <a:solidFill>
                    <a:schemeClr val="tx1"/>
                  </a:solidFill>
                  <a:latin typeface="Museo" panose="020B0604020202020204" charset="-52"/>
                </a:rPr>
                <a:t>до затвердження</a:t>
              </a:r>
              <a:endParaRPr sz="1400" dirty="0">
                <a:solidFill>
                  <a:schemeClr val="tx1"/>
                </a:solidFill>
                <a:latin typeface="Museo" panose="020B060402020202020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0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Freeform 1192"/>
          <p:cNvSpPr/>
          <p:nvPr/>
        </p:nvSpPr>
        <p:spPr>
          <a:xfrm>
            <a:off x="0" y="13"/>
            <a:ext cx="10692003" cy="7559992"/>
          </a:xfrm>
          <a:custGeom>
            <a:avLst/>
            <a:gdLst/>
            <a:ahLst/>
            <a:cxnLst/>
            <a:rect l="0" t="0" r="0" b="0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>
            <a:off x="924933" y="523571"/>
            <a:ext cx="403148" cy="516762"/>
          </a:xfrm>
          <a:custGeom>
            <a:avLst/>
            <a:gdLst/>
            <a:ahLst/>
            <a:cxnLst/>
            <a:rect l="0" t="0" r="0" b="0"/>
            <a:pathLst>
              <a:path w="403148" h="516762">
                <a:moveTo>
                  <a:pt x="208254" y="0"/>
                </a:moveTo>
                <a:lnTo>
                  <a:pt x="208254" y="445325"/>
                </a:lnTo>
                <a:lnTo>
                  <a:pt x="0" y="373926"/>
                </a:lnTo>
                <a:lnTo>
                  <a:pt x="0" y="516762"/>
                </a:lnTo>
                <a:lnTo>
                  <a:pt x="403148" y="378498"/>
                </a:lnTo>
                <a:lnTo>
                  <a:pt x="403148" y="78511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727118" y="358294"/>
            <a:ext cx="406069" cy="539203"/>
          </a:xfrm>
          <a:custGeom>
            <a:avLst/>
            <a:gdLst/>
            <a:ahLst/>
            <a:cxnLst/>
            <a:rect l="0" t="0" r="0" b="0"/>
            <a:pathLst>
              <a:path w="406069" h="539203">
                <a:moveTo>
                  <a:pt x="406069" y="165277"/>
                </a:moveTo>
                <a:lnTo>
                  <a:pt x="406069" y="0"/>
                </a:lnTo>
                <a:lnTo>
                  <a:pt x="0" y="158661"/>
                </a:lnTo>
                <a:lnTo>
                  <a:pt x="0" y="471385"/>
                </a:lnTo>
                <a:lnTo>
                  <a:pt x="197815" y="539203"/>
                </a:lnTo>
                <a:lnTo>
                  <a:pt x="197815" y="81407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924933" y="439701"/>
            <a:ext cx="208254" cy="529195"/>
          </a:xfrm>
          <a:custGeom>
            <a:avLst/>
            <a:gdLst/>
            <a:ahLst/>
            <a:cxnLst/>
            <a:rect l="0" t="0" r="0" b="0"/>
            <a:pathLst>
              <a:path w="208254" h="529195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19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0" y="13"/>
            <a:ext cx="287997" cy="7559992"/>
          </a:xfrm>
          <a:custGeom>
            <a:avLst/>
            <a:gdLst/>
            <a:ahLst/>
            <a:cxnLst/>
            <a:rect l="0" t="0" r="0" b="0"/>
            <a:pathLst>
              <a:path w="287997" h="7559992">
                <a:moveTo>
                  <a:pt x="0" y="7559992"/>
                </a:moveTo>
                <a:lnTo>
                  <a:pt x="287997" y="7559992"/>
                </a:lnTo>
                <a:lnTo>
                  <a:pt x="28799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7166343" y="13"/>
            <a:ext cx="3525647" cy="7559992"/>
          </a:xfrm>
          <a:custGeom>
            <a:avLst/>
            <a:gdLst/>
            <a:ahLst/>
            <a:cxnLst/>
            <a:rect l="0" t="0" r="0" b="0"/>
            <a:pathLst>
              <a:path w="3525647" h="7559992">
                <a:moveTo>
                  <a:pt x="0" y="7559992"/>
                </a:moveTo>
                <a:lnTo>
                  <a:pt x="3525647" y="7559992"/>
                </a:lnTo>
                <a:lnTo>
                  <a:pt x="3525647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198" name="Freeform 1198"/>
          <p:cNvSpPr/>
          <p:nvPr/>
        </p:nvSpPr>
        <p:spPr>
          <a:xfrm>
            <a:off x="1676204" y="5068036"/>
            <a:ext cx="1175042" cy="1175041"/>
          </a:xfrm>
          <a:custGeom>
            <a:avLst/>
            <a:gdLst/>
            <a:ahLst/>
            <a:cxnLst/>
            <a:rect l="0" t="0" r="0" b="0"/>
            <a:pathLst>
              <a:path w="1175042" h="1175041">
                <a:moveTo>
                  <a:pt x="1175042" y="587527"/>
                </a:moveTo>
                <a:cubicBezTo>
                  <a:pt x="1175042" y="911999"/>
                  <a:pt x="912000" y="1175041"/>
                  <a:pt x="587528" y="1175041"/>
                </a:cubicBezTo>
                <a:cubicBezTo>
                  <a:pt x="263043" y="1175041"/>
                  <a:pt x="13" y="911999"/>
                  <a:pt x="0" y="587527"/>
                </a:cubicBezTo>
                <a:cubicBezTo>
                  <a:pt x="0" y="263043"/>
                  <a:pt x="263043" y="0"/>
                  <a:pt x="587528" y="0"/>
                </a:cubicBezTo>
                <a:cubicBezTo>
                  <a:pt x="912000" y="0"/>
                  <a:pt x="1175042" y="263043"/>
                  <a:pt x="1175042" y="587527"/>
                </a:cubicBezTo>
              </a:path>
            </a:pathLst>
          </a:custGeom>
          <a:solidFill>
            <a:srgbClr val="156F3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9" name="Picture 119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963" y="5187910"/>
            <a:ext cx="881277" cy="757405"/>
          </a:xfrm>
          <a:prstGeom prst="rect">
            <a:avLst/>
          </a:prstGeom>
          <a:noFill/>
        </p:spPr>
      </p:pic>
      <p:sp>
        <p:nvSpPr>
          <p:cNvPr id="1200" name="Freeform 1200"/>
          <p:cNvSpPr/>
          <p:nvPr/>
        </p:nvSpPr>
        <p:spPr>
          <a:xfrm>
            <a:off x="2217383" y="5965446"/>
            <a:ext cx="404088" cy="32486"/>
          </a:xfrm>
          <a:custGeom>
            <a:avLst/>
            <a:gdLst/>
            <a:ahLst/>
            <a:cxnLst/>
            <a:rect l="0" t="0" r="0" b="0"/>
            <a:pathLst>
              <a:path w="404088" h="32486">
                <a:moveTo>
                  <a:pt x="202374" y="32334"/>
                </a:moveTo>
                <a:cubicBezTo>
                  <a:pt x="141707" y="32334"/>
                  <a:pt x="81039" y="32346"/>
                  <a:pt x="20371" y="32322"/>
                </a:cubicBezTo>
                <a:cubicBezTo>
                  <a:pt x="11443" y="32322"/>
                  <a:pt x="5270" y="28271"/>
                  <a:pt x="3200" y="21222"/>
                </a:cubicBezTo>
                <a:cubicBezTo>
                  <a:pt x="0" y="10313"/>
                  <a:pt x="7201" y="305"/>
                  <a:pt x="18682" y="178"/>
                </a:cubicBezTo>
                <a:cubicBezTo>
                  <a:pt x="36424" y="0"/>
                  <a:pt x="54165" y="115"/>
                  <a:pt x="71907" y="115"/>
                </a:cubicBezTo>
                <a:cubicBezTo>
                  <a:pt x="176073" y="115"/>
                  <a:pt x="280225" y="115"/>
                  <a:pt x="384390" y="127"/>
                </a:cubicBezTo>
                <a:cubicBezTo>
                  <a:pt x="392696" y="127"/>
                  <a:pt x="399731" y="4369"/>
                  <a:pt x="401611" y="10478"/>
                </a:cubicBezTo>
                <a:cubicBezTo>
                  <a:pt x="404088" y="18504"/>
                  <a:pt x="401763" y="25324"/>
                  <a:pt x="395248" y="29960"/>
                </a:cubicBezTo>
                <a:cubicBezTo>
                  <a:pt x="391705" y="32486"/>
                  <a:pt x="387768" y="32334"/>
                  <a:pt x="383793" y="3233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>
            <a:off x="1885853" y="5965510"/>
            <a:ext cx="153441" cy="32371"/>
          </a:xfrm>
          <a:custGeom>
            <a:avLst/>
            <a:gdLst/>
            <a:ahLst/>
            <a:cxnLst/>
            <a:rect l="0" t="0" r="0" b="0"/>
            <a:pathLst>
              <a:path w="153441" h="32371">
                <a:moveTo>
                  <a:pt x="74930" y="32219"/>
                </a:moveTo>
                <a:cubicBezTo>
                  <a:pt x="55106" y="32219"/>
                  <a:pt x="35268" y="32307"/>
                  <a:pt x="15444" y="32181"/>
                </a:cubicBezTo>
                <a:cubicBezTo>
                  <a:pt x="7443" y="32131"/>
                  <a:pt x="712" y="25196"/>
                  <a:pt x="369" y="17145"/>
                </a:cubicBezTo>
                <a:cubicBezTo>
                  <a:pt x="0" y="8331"/>
                  <a:pt x="6122" y="1041"/>
                  <a:pt x="14656" y="165"/>
                </a:cubicBezTo>
                <a:cubicBezTo>
                  <a:pt x="15799" y="50"/>
                  <a:pt x="16942" y="12"/>
                  <a:pt x="18085" y="12"/>
                </a:cubicBezTo>
                <a:cubicBezTo>
                  <a:pt x="56782" y="25"/>
                  <a:pt x="95491" y="63"/>
                  <a:pt x="134188" y="12"/>
                </a:cubicBezTo>
                <a:cubicBezTo>
                  <a:pt x="139369" y="0"/>
                  <a:pt x="143649" y="1397"/>
                  <a:pt x="147713" y="4851"/>
                </a:cubicBezTo>
                <a:cubicBezTo>
                  <a:pt x="153200" y="9499"/>
                  <a:pt x="153441" y="15151"/>
                  <a:pt x="151549" y="21005"/>
                </a:cubicBezTo>
                <a:cubicBezTo>
                  <a:pt x="149301" y="27927"/>
                  <a:pt x="144183" y="32093"/>
                  <a:pt x="136702" y="32181"/>
                </a:cubicBezTo>
                <a:cubicBezTo>
                  <a:pt x="119926" y="32371"/>
                  <a:pt x="103149" y="32257"/>
                  <a:pt x="86372" y="32269"/>
                </a:cubicBezTo>
                <a:lnTo>
                  <a:pt x="74930" y="3226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>
            <a:off x="2241466" y="5713423"/>
            <a:ext cx="41871" cy="33400"/>
          </a:xfrm>
          <a:custGeom>
            <a:avLst/>
            <a:gdLst/>
            <a:ahLst/>
            <a:cxnLst/>
            <a:rect l="0" t="0" r="0" b="0"/>
            <a:pathLst>
              <a:path w="41871" h="33400">
                <a:moveTo>
                  <a:pt x="23355" y="33172"/>
                </a:moveTo>
                <a:cubicBezTo>
                  <a:pt x="12484" y="33400"/>
                  <a:pt x="6287" y="29871"/>
                  <a:pt x="3658" y="22708"/>
                </a:cubicBezTo>
                <a:cubicBezTo>
                  <a:pt x="0" y="12713"/>
                  <a:pt x="6033" y="2350"/>
                  <a:pt x="16561" y="1003"/>
                </a:cubicBezTo>
                <a:cubicBezTo>
                  <a:pt x="24332" y="0"/>
                  <a:pt x="32092" y="89"/>
                  <a:pt x="37388" y="7138"/>
                </a:cubicBezTo>
                <a:cubicBezTo>
                  <a:pt x="41338" y="12408"/>
                  <a:pt x="41871" y="18377"/>
                  <a:pt x="38760" y="24384"/>
                </a:cubicBezTo>
                <a:cubicBezTo>
                  <a:pt x="35254" y="31166"/>
                  <a:pt x="29235" y="33273"/>
                  <a:pt x="23355" y="3317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>
            <a:off x="2242710" y="5600862"/>
            <a:ext cx="41972" cy="34772"/>
          </a:xfrm>
          <a:custGeom>
            <a:avLst/>
            <a:gdLst/>
            <a:ahLst/>
            <a:cxnLst/>
            <a:rect l="0" t="0" r="0" b="0"/>
            <a:pathLst>
              <a:path w="41972" h="34772">
                <a:moveTo>
                  <a:pt x="20751" y="279"/>
                </a:moveTo>
                <a:cubicBezTo>
                  <a:pt x="34555" y="659"/>
                  <a:pt x="41972" y="9207"/>
                  <a:pt x="38619" y="20853"/>
                </a:cubicBezTo>
                <a:cubicBezTo>
                  <a:pt x="35914" y="30212"/>
                  <a:pt x="24967" y="34772"/>
                  <a:pt x="12928" y="31521"/>
                </a:cubicBezTo>
                <a:cubicBezTo>
                  <a:pt x="4876" y="29349"/>
                  <a:pt x="0" y="20941"/>
                  <a:pt x="1803" y="12293"/>
                </a:cubicBezTo>
                <a:cubicBezTo>
                  <a:pt x="3378" y="4762"/>
                  <a:pt x="10884" y="0"/>
                  <a:pt x="20751" y="27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>
            <a:off x="2076220" y="5965091"/>
            <a:ext cx="41236" cy="32854"/>
          </a:xfrm>
          <a:custGeom>
            <a:avLst/>
            <a:gdLst/>
            <a:ahLst/>
            <a:cxnLst/>
            <a:rect l="0" t="0" r="0" b="0"/>
            <a:pathLst>
              <a:path w="41236" h="32854">
                <a:moveTo>
                  <a:pt x="20548" y="32664"/>
                </a:moveTo>
                <a:cubicBezTo>
                  <a:pt x="16408" y="32652"/>
                  <a:pt x="12332" y="32854"/>
                  <a:pt x="8623" y="30112"/>
                </a:cubicBezTo>
                <a:cubicBezTo>
                  <a:pt x="2400" y="25527"/>
                  <a:pt x="0" y="19571"/>
                  <a:pt x="2083" y="12395"/>
                </a:cubicBezTo>
                <a:cubicBezTo>
                  <a:pt x="4394" y="4420"/>
                  <a:pt x="8915" y="724"/>
                  <a:pt x="17170" y="572"/>
                </a:cubicBezTo>
                <a:cubicBezTo>
                  <a:pt x="21094" y="483"/>
                  <a:pt x="25031" y="0"/>
                  <a:pt x="28980" y="1435"/>
                </a:cubicBezTo>
                <a:cubicBezTo>
                  <a:pt x="36753" y="4280"/>
                  <a:pt x="41236" y="11163"/>
                  <a:pt x="40004" y="19139"/>
                </a:cubicBezTo>
                <a:cubicBezTo>
                  <a:pt x="38797" y="27026"/>
                  <a:pt x="32663" y="32398"/>
                  <a:pt x="24535" y="32664"/>
                </a:cubicBezTo>
                <a:cubicBezTo>
                  <a:pt x="23202" y="32702"/>
                  <a:pt x="21881" y="32664"/>
                  <a:pt x="20548" y="3266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>
            <a:off x="2243109" y="5484409"/>
            <a:ext cx="40677" cy="35737"/>
          </a:xfrm>
          <a:custGeom>
            <a:avLst/>
            <a:gdLst/>
            <a:ahLst/>
            <a:cxnLst/>
            <a:rect l="0" t="0" r="0" b="0"/>
            <a:pathLst>
              <a:path w="40677" h="35737">
                <a:moveTo>
                  <a:pt x="19113" y="34950"/>
                </a:moveTo>
                <a:cubicBezTo>
                  <a:pt x="11989" y="35737"/>
                  <a:pt x="6210" y="32931"/>
                  <a:pt x="2794" y="26353"/>
                </a:cubicBezTo>
                <a:cubicBezTo>
                  <a:pt x="0" y="20942"/>
                  <a:pt x="254" y="15304"/>
                  <a:pt x="3619" y="10033"/>
                </a:cubicBezTo>
                <a:cubicBezTo>
                  <a:pt x="8293" y="2693"/>
                  <a:pt x="20992" y="0"/>
                  <a:pt x="29971" y="4394"/>
                </a:cubicBezTo>
                <a:cubicBezTo>
                  <a:pt x="37248" y="7950"/>
                  <a:pt x="40677" y="16345"/>
                  <a:pt x="38099" y="24244"/>
                </a:cubicBezTo>
                <a:cubicBezTo>
                  <a:pt x="35686" y="31572"/>
                  <a:pt x="29526" y="35115"/>
                  <a:pt x="19113" y="349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>
            <a:off x="2313387" y="5485209"/>
            <a:ext cx="43738" cy="36169"/>
          </a:xfrm>
          <a:custGeom>
            <a:avLst/>
            <a:gdLst/>
            <a:ahLst/>
            <a:cxnLst/>
            <a:rect l="0" t="0" r="0" b="0"/>
            <a:pathLst>
              <a:path w="43738" h="36169">
                <a:moveTo>
                  <a:pt x="21742" y="34150"/>
                </a:moveTo>
                <a:cubicBezTo>
                  <a:pt x="9881" y="36169"/>
                  <a:pt x="0" y="24448"/>
                  <a:pt x="4458" y="12192"/>
                </a:cubicBezTo>
                <a:cubicBezTo>
                  <a:pt x="8484" y="1143"/>
                  <a:pt x="21970" y="0"/>
                  <a:pt x="31381" y="3277"/>
                </a:cubicBezTo>
                <a:cubicBezTo>
                  <a:pt x="40055" y="6299"/>
                  <a:pt x="43738" y="16434"/>
                  <a:pt x="39839" y="25095"/>
                </a:cubicBezTo>
                <a:cubicBezTo>
                  <a:pt x="37121" y="31141"/>
                  <a:pt x="30301" y="34556"/>
                  <a:pt x="21742" y="341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>
            <a:off x="2314921" y="5713771"/>
            <a:ext cx="40791" cy="35381"/>
          </a:xfrm>
          <a:custGeom>
            <a:avLst/>
            <a:gdLst/>
            <a:ahLst/>
            <a:cxnLst/>
            <a:rect l="0" t="0" r="0" b="0"/>
            <a:pathLst>
              <a:path w="40791" h="35381">
                <a:moveTo>
                  <a:pt x="20840" y="342"/>
                </a:moveTo>
                <a:cubicBezTo>
                  <a:pt x="28015" y="0"/>
                  <a:pt x="34149" y="2031"/>
                  <a:pt x="37807" y="8622"/>
                </a:cubicBezTo>
                <a:cubicBezTo>
                  <a:pt x="40791" y="14007"/>
                  <a:pt x="40626" y="19607"/>
                  <a:pt x="37502" y="24954"/>
                </a:cubicBezTo>
                <a:cubicBezTo>
                  <a:pt x="33273" y="32180"/>
                  <a:pt x="20663" y="35381"/>
                  <a:pt x="11849" y="31533"/>
                </a:cubicBezTo>
                <a:cubicBezTo>
                  <a:pt x="3721" y="28002"/>
                  <a:pt x="0" y="19658"/>
                  <a:pt x="2794" y="11238"/>
                </a:cubicBezTo>
                <a:cubicBezTo>
                  <a:pt x="5232" y="3885"/>
                  <a:pt x="11049" y="380"/>
                  <a:pt x="20840" y="34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>
            <a:off x="2169955" y="5485613"/>
            <a:ext cx="41135" cy="34340"/>
          </a:xfrm>
          <a:custGeom>
            <a:avLst/>
            <a:gdLst/>
            <a:ahLst/>
            <a:cxnLst/>
            <a:rect l="0" t="0" r="0" b="0"/>
            <a:pathLst>
              <a:path w="41135" h="34340">
                <a:moveTo>
                  <a:pt x="21717" y="33858"/>
                </a:moveTo>
                <a:cubicBezTo>
                  <a:pt x="10440" y="33946"/>
                  <a:pt x="4776" y="30429"/>
                  <a:pt x="2172" y="22530"/>
                </a:cubicBezTo>
                <a:cubicBezTo>
                  <a:pt x="0" y="15926"/>
                  <a:pt x="2198" y="9055"/>
                  <a:pt x="7887" y="4763"/>
                </a:cubicBezTo>
                <a:cubicBezTo>
                  <a:pt x="14186" y="0"/>
                  <a:pt x="26936" y="140"/>
                  <a:pt x="33223" y="5017"/>
                </a:cubicBezTo>
                <a:cubicBezTo>
                  <a:pt x="39116" y="9614"/>
                  <a:pt x="41135" y="17590"/>
                  <a:pt x="37858" y="24562"/>
                </a:cubicBezTo>
                <a:cubicBezTo>
                  <a:pt x="34417" y="31890"/>
                  <a:pt x="28181" y="34340"/>
                  <a:pt x="21717" y="3385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>
            <a:off x="2169466" y="5713505"/>
            <a:ext cx="40957" cy="35749"/>
          </a:xfrm>
          <a:custGeom>
            <a:avLst/>
            <a:gdLst/>
            <a:ahLst/>
            <a:cxnLst/>
            <a:rect l="0" t="0" r="0" b="0"/>
            <a:pathLst>
              <a:path w="40957" h="35749">
                <a:moveTo>
                  <a:pt x="22225" y="558"/>
                </a:moveTo>
                <a:cubicBezTo>
                  <a:pt x="28282" y="0"/>
                  <a:pt x="34442" y="2526"/>
                  <a:pt x="38061" y="9270"/>
                </a:cubicBezTo>
                <a:cubicBezTo>
                  <a:pt x="40957" y="14642"/>
                  <a:pt x="40551" y="20319"/>
                  <a:pt x="37274" y="25615"/>
                </a:cubicBezTo>
                <a:cubicBezTo>
                  <a:pt x="32740" y="32930"/>
                  <a:pt x="19724" y="35749"/>
                  <a:pt x="10986" y="31330"/>
                </a:cubicBezTo>
                <a:cubicBezTo>
                  <a:pt x="3302" y="27456"/>
                  <a:pt x="0" y="19125"/>
                  <a:pt x="2922" y="11035"/>
                </a:cubicBezTo>
                <a:cubicBezTo>
                  <a:pt x="5449" y="4075"/>
                  <a:pt x="11443" y="546"/>
                  <a:pt x="22225" y="55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>
            <a:off x="2167788" y="5597314"/>
            <a:ext cx="44183" cy="35889"/>
          </a:xfrm>
          <a:custGeom>
            <a:avLst/>
            <a:gdLst/>
            <a:ahLst/>
            <a:cxnLst/>
            <a:rect l="0" t="0" r="0" b="0"/>
            <a:pathLst>
              <a:path w="44183" h="35889">
                <a:moveTo>
                  <a:pt x="23952" y="35750"/>
                </a:moveTo>
                <a:cubicBezTo>
                  <a:pt x="8598" y="35838"/>
                  <a:pt x="0" y="25248"/>
                  <a:pt x="4737" y="13399"/>
                </a:cubicBezTo>
                <a:cubicBezTo>
                  <a:pt x="8382" y="4305"/>
                  <a:pt x="22225" y="0"/>
                  <a:pt x="32334" y="4788"/>
                </a:cubicBezTo>
                <a:cubicBezTo>
                  <a:pt x="40957" y="8890"/>
                  <a:pt x="44183" y="19875"/>
                  <a:pt x="39103" y="28143"/>
                </a:cubicBezTo>
                <a:cubicBezTo>
                  <a:pt x="35381" y="34201"/>
                  <a:pt x="29539" y="35889"/>
                  <a:pt x="23952" y="3575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>
            <a:off x="2315497" y="5598203"/>
            <a:ext cx="41389" cy="35140"/>
          </a:xfrm>
          <a:custGeom>
            <a:avLst/>
            <a:gdLst/>
            <a:ahLst/>
            <a:cxnLst/>
            <a:rect l="0" t="0" r="0" b="0"/>
            <a:pathLst>
              <a:path w="41389" h="35140">
                <a:moveTo>
                  <a:pt x="19291" y="34823"/>
                </a:moveTo>
                <a:cubicBezTo>
                  <a:pt x="12738" y="35115"/>
                  <a:pt x="6376" y="32868"/>
                  <a:pt x="2845" y="25565"/>
                </a:cubicBezTo>
                <a:cubicBezTo>
                  <a:pt x="0" y="19736"/>
                  <a:pt x="838" y="14059"/>
                  <a:pt x="4598" y="8865"/>
                </a:cubicBezTo>
                <a:cubicBezTo>
                  <a:pt x="9589" y="1943"/>
                  <a:pt x="24624" y="0"/>
                  <a:pt x="32270" y="5220"/>
                </a:cubicBezTo>
                <a:cubicBezTo>
                  <a:pt x="39217" y="9970"/>
                  <a:pt x="41389" y="19774"/>
                  <a:pt x="36982" y="26988"/>
                </a:cubicBezTo>
                <a:cubicBezTo>
                  <a:pt x="33184" y="33198"/>
                  <a:pt x="27279" y="35140"/>
                  <a:pt x="19291" y="3482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>
            <a:off x="2316337" y="5543891"/>
            <a:ext cx="39292" cy="32358"/>
          </a:xfrm>
          <a:custGeom>
            <a:avLst/>
            <a:gdLst/>
            <a:ahLst/>
            <a:cxnLst/>
            <a:rect l="0" t="0" r="0" b="0"/>
            <a:pathLst>
              <a:path w="39292" h="32358">
                <a:moveTo>
                  <a:pt x="19392" y="32308"/>
                </a:moveTo>
                <a:cubicBezTo>
                  <a:pt x="7848" y="32358"/>
                  <a:pt x="0" y="25374"/>
                  <a:pt x="431" y="15494"/>
                </a:cubicBezTo>
                <a:cubicBezTo>
                  <a:pt x="787" y="7709"/>
                  <a:pt x="6616" y="1397"/>
                  <a:pt x="14363" y="711"/>
                </a:cubicBezTo>
                <a:cubicBezTo>
                  <a:pt x="18326" y="355"/>
                  <a:pt x="22363" y="0"/>
                  <a:pt x="26288" y="1016"/>
                </a:cubicBezTo>
                <a:cubicBezTo>
                  <a:pt x="34771" y="3200"/>
                  <a:pt x="39292" y="9804"/>
                  <a:pt x="38276" y="18313"/>
                </a:cubicBezTo>
                <a:cubicBezTo>
                  <a:pt x="37324" y="26263"/>
                  <a:pt x="31126" y="31889"/>
                  <a:pt x="22821" y="32296"/>
                </a:cubicBezTo>
                <a:cubicBezTo>
                  <a:pt x="21678" y="32358"/>
                  <a:pt x="20535" y="32308"/>
                  <a:pt x="19392" y="323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Freeform 1213"/>
          <p:cNvSpPr/>
          <p:nvPr/>
        </p:nvSpPr>
        <p:spPr>
          <a:xfrm>
            <a:off x="2170226" y="5429203"/>
            <a:ext cx="42366" cy="34695"/>
          </a:xfrm>
          <a:custGeom>
            <a:avLst/>
            <a:gdLst/>
            <a:ahLst/>
            <a:cxnLst/>
            <a:rect l="0" t="0" r="0" b="0"/>
            <a:pathLst>
              <a:path w="42366" h="34695">
                <a:moveTo>
                  <a:pt x="21221" y="1231"/>
                </a:moveTo>
                <a:cubicBezTo>
                  <a:pt x="35724" y="0"/>
                  <a:pt x="42366" y="13791"/>
                  <a:pt x="37553" y="24446"/>
                </a:cubicBezTo>
                <a:cubicBezTo>
                  <a:pt x="34327" y="31596"/>
                  <a:pt x="26910" y="34695"/>
                  <a:pt x="16002" y="33565"/>
                </a:cubicBezTo>
                <a:cubicBezTo>
                  <a:pt x="8521" y="32790"/>
                  <a:pt x="2768" y="27621"/>
                  <a:pt x="1346" y="20382"/>
                </a:cubicBezTo>
                <a:cubicBezTo>
                  <a:pt x="0" y="13499"/>
                  <a:pt x="3353" y="6755"/>
                  <a:pt x="9690" y="3047"/>
                </a:cubicBezTo>
                <a:cubicBezTo>
                  <a:pt x="13055" y="1066"/>
                  <a:pt x="16675" y="1510"/>
                  <a:pt x="21221" y="123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>
            <a:off x="2243343" y="5656660"/>
            <a:ext cx="40181" cy="35001"/>
          </a:xfrm>
          <a:custGeom>
            <a:avLst/>
            <a:gdLst/>
            <a:ahLst/>
            <a:cxnLst/>
            <a:rect l="0" t="0" r="0" b="0"/>
            <a:pathLst>
              <a:path w="40181" h="35001">
                <a:moveTo>
                  <a:pt x="20497" y="800"/>
                </a:moveTo>
                <a:cubicBezTo>
                  <a:pt x="27812" y="0"/>
                  <a:pt x="34073" y="3035"/>
                  <a:pt x="37400" y="10490"/>
                </a:cubicBezTo>
                <a:cubicBezTo>
                  <a:pt x="40181" y="16725"/>
                  <a:pt x="39026" y="22809"/>
                  <a:pt x="34301" y="27978"/>
                </a:cubicBezTo>
                <a:cubicBezTo>
                  <a:pt x="29539" y="33197"/>
                  <a:pt x="17538" y="35001"/>
                  <a:pt x="10261" y="31661"/>
                </a:cubicBezTo>
                <a:cubicBezTo>
                  <a:pt x="3352" y="28473"/>
                  <a:pt x="0" y="22212"/>
                  <a:pt x="1016" y="14376"/>
                </a:cubicBezTo>
                <a:cubicBezTo>
                  <a:pt x="2133" y="5714"/>
                  <a:pt x="8890" y="800"/>
                  <a:pt x="20497" y="8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>
            <a:off x="2242411" y="5541173"/>
            <a:ext cx="41541" cy="36473"/>
          </a:xfrm>
          <a:custGeom>
            <a:avLst/>
            <a:gdLst/>
            <a:ahLst/>
            <a:cxnLst/>
            <a:rect l="0" t="0" r="0" b="0"/>
            <a:pathLst>
              <a:path w="41541" h="36473">
                <a:moveTo>
                  <a:pt x="20612" y="35051"/>
                </a:moveTo>
                <a:cubicBezTo>
                  <a:pt x="7938" y="36473"/>
                  <a:pt x="0" y="25819"/>
                  <a:pt x="2007" y="15722"/>
                </a:cubicBezTo>
                <a:cubicBezTo>
                  <a:pt x="4039" y="5448"/>
                  <a:pt x="14936" y="0"/>
                  <a:pt x="27571" y="3238"/>
                </a:cubicBezTo>
                <a:cubicBezTo>
                  <a:pt x="36474" y="5511"/>
                  <a:pt x="41541" y="14706"/>
                  <a:pt x="38900" y="23774"/>
                </a:cubicBezTo>
                <a:cubicBezTo>
                  <a:pt x="36753" y="31191"/>
                  <a:pt x="30505" y="35039"/>
                  <a:pt x="20612" y="3505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>
            <a:off x="2315325" y="5427792"/>
            <a:ext cx="40461" cy="35457"/>
          </a:xfrm>
          <a:custGeom>
            <a:avLst/>
            <a:gdLst/>
            <a:ahLst/>
            <a:cxnLst/>
            <a:rect l="0" t="0" r="0" b="0"/>
            <a:pathLst>
              <a:path w="40461" h="35457">
                <a:moveTo>
                  <a:pt x="20789" y="34988"/>
                </a:moveTo>
                <a:cubicBezTo>
                  <a:pt x="10172" y="34950"/>
                  <a:pt x="3949" y="30759"/>
                  <a:pt x="1854" y="22708"/>
                </a:cubicBezTo>
                <a:cubicBezTo>
                  <a:pt x="0" y="15570"/>
                  <a:pt x="3479" y="8001"/>
                  <a:pt x="10249" y="4420"/>
                </a:cubicBezTo>
                <a:cubicBezTo>
                  <a:pt x="18605" y="0"/>
                  <a:pt x="31964" y="2591"/>
                  <a:pt x="36702" y="9779"/>
                </a:cubicBezTo>
                <a:cubicBezTo>
                  <a:pt x="40232" y="15138"/>
                  <a:pt x="40461" y="20879"/>
                  <a:pt x="37425" y="26568"/>
                </a:cubicBezTo>
                <a:cubicBezTo>
                  <a:pt x="33717" y="33541"/>
                  <a:pt x="27443" y="35457"/>
                  <a:pt x="20789" y="349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>
            <a:off x="2314314" y="5655201"/>
            <a:ext cx="41058" cy="35724"/>
          </a:xfrm>
          <a:custGeom>
            <a:avLst/>
            <a:gdLst/>
            <a:ahLst/>
            <a:cxnLst/>
            <a:rect l="0" t="0" r="0" b="0"/>
            <a:pathLst>
              <a:path w="41058" h="35724">
                <a:moveTo>
                  <a:pt x="21056" y="34493"/>
                </a:moveTo>
                <a:cubicBezTo>
                  <a:pt x="6439" y="35724"/>
                  <a:pt x="0" y="22403"/>
                  <a:pt x="3238" y="13170"/>
                </a:cubicBezTo>
                <a:cubicBezTo>
                  <a:pt x="6312" y="4407"/>
                  <a:pt x="16065" y="0"/>
                  <a:pt x="27609" y="2490"/>
                </a:cubicBezTo>
                <a:cubicBezTo>
                  <a:pt x="35940" y="4306"/>
                  <a:pt x="41058" y="11418"/>
                  <a:pt x="40334" y="20206"/>
                </a:cubicBezTo>
                <a:cubicBezTo>
                  <a:pt x="39585" y="29413"/>
                  <a:pt x="32638" y="34556"/>
                  <a:pt x="21056" y="3449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>
            <a:off x="2136104" y="5964405"/>
            <a:ext cx="44677" cy="35635"/>
          </a:xfrm>
          <a:custGeom>
            <a:avLst/>
            <a:gdLst/>
            <a:ahLst/>
            <a:cxnLst/>
            <a:rect l="0" t="0" r="0" b="0"/>
            <a:pathLst>
              <a:path w="44677" h="35635">
                <a:moveTo>
                  <a:pt x="24269" y="33362"/>
                </a:moveTo>
                <a:cubicBezTo>
                  <a:pt x="7671" y="35635"/>
                  <a:pt x="0" y="18732"/>
                  <a:pt x="7620" y="7416"/>
                </a:cubicBezTo>
                <a:cubicBezTo>
                  <a:pt x="9080" y="5257"/>
                  <a:pt x="10846" y="4343"/>
                  <a:pt x="12700" y="3391"/>
                </a:cubicBezTo>
                <a:cubicBezTo>
                  <a:pt x="19317" y="0"/>
                  <a:pt x="26440" y="127"/>
                  <a:pt x="33184" y="2387"/>
                </a:cubicBezTo>
                <a:cubicBezTo>
                  <a:pt x="40867" y="4953"/>
                  <a:pt x="44677" y="12928"/>
                  <a:pt x="43103" y="20764"/>
                </a:cubicBezTo>
                <a:cubicBezTo>
                  <a:pt x="41807" y="27228"/>
                  <a:pt x="34441" y="34352"/>
                  <a:pt x="27126" y="33374"/>
                </a:cubicBezTo>
                <a:cubicBezTo>
                  <a:pt x="26186" y="33248"/>
                  <a:pt x="25221" y="33362"/>
                  <a:pt x="24269" y="3336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>
            <a:off x="2171012" y="5656203"/>
            <a:ext cx="39382" cy="33908"/>
          </a:xfrm>
          <a:custGeom>
            <a:avLst/>
            <a:gdLst/>
            <a:ahLst/>
            <a:cxnLst/>
            <a:rect l="0" t="0" r="0" b="0"/>
            <a:pathLst>
              <a:path w="39382" h="33908">
                <a:moveTo>
                  <a:pt x="19964" y="33515"/>
                </a:moveTo>
                <a:cubicBezTo>
                  <a:pt x="7531" y="33503"/>
                  <a:pt x="0" y="26746"/>
                  <a:pt x="305" y="16726"/>
                </a:cubicBezTo>
                <a:cubicBezTo>
                  <a:pt x="508" y="9944"/>
                  <a:pt x="5042" y="3251"/>
                  <a:pt x="11760" y="2007"/>
                </a:cubicBezTo>
                <a:cubicBezTo>
                  <a:pt x="22453" y="0"/>
                  <a:pt x="29920" y="623"/>
                  <a:pt x="35229" y="7785"/>
                </a:cubicBezTo>
                <a:cubicBezTo>
                  <a:pt x="39255" y="13221"/>
                  <a:pt x="39382" y="20777"/>
                  <a:pt x="35496" y="26505"/>
                </a:cubicBezTo>
                <a:cubicBezTo>
                  <a:pt x="31533" y="32372"/>
                  <a:pt x="25666" y="33908"/>
                  <a:pt x="19964" y="335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>
            <a:off x="2242896" y="5428882"/>
            <a:ext cx="42735" cy="34314"/>
          </a:xfrm>
          <a:custGeom>
            <a:avLst/>
            <a:gdLst/>
            <a:ahLst/>
            <a:cxnLst/>
            <a:rect l="0" t="0" r="0" b="0"/>
            <a:pathLst>
              <a:path w="42735" h="34314">
                <a:moveTo>
                  <a:pt x="19469" y="1714"/>
                </a:moveTo>
                <a:cubicBezTo>
                  <a:pt x="35737" y="0"/>
                  <a:pt x="42735" y="15010"/>
                  <a:pt x="37439" y="25043"/>
                </a:cubicBezTo>
                <a:cubicBezTo>
                  <a:pt x="33058" y="33324"/>
                  <a:pt x="25590" y="34314"/>
                  <a:pt x="17425" y="33921"/>
                </a:cubicBezTo>
                <a:cubicBezTo>
                  <a:pt x="10313" y="33565"/>
                  <a:pt x="4953" y="30479"/>
                  <a:pt x="2401" y="23659"/>
                </a:cubicBezTo>
                <a:cubicBezTo>
                  <a:pt x="0" y="17246"/>
                  <a:pt x="1067" y="11315"/>
                  <a:pt x="5919" y="6260"/>
                </a:cubicBezTo>
                <a:cubicBezTo>
                  <a:pt x="9805" y="2209"/>
                  <a:pt x="14669" y="1118"/>
                  <a:pt x="19469" y="171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2169970" y="5542480"/>
            <a:ext cx="40080" cy="34772"/>
          </a:xfrm>
          <a:custGeom>
            <a:avLst/>
            <a:gdLst/>
            <a:ahLst/>
            <a:cxnLst/>
            <a:rect l="0" t="0" r="0" b="0"/>
            <a:pathLst>
              <a:path w="40080" h="34772">
                <a:moveTo>
                  <a:pt x="20510" y="33769"/>
                </a:moveTo>
                <a:cubicBezTo>
                  <a:pt x="6312" y="34772"/>
                  <a:pt x="0" y="24067"/>
                  <a:pt x="1562" y="14618"/>
                </a:cubicBezTo>
                <a:cubicBezTo>
                  <a:pt x="3162" y="4928"/>
                  <a:pt x="12319" y="0"/>
                  <a:pt x="25361" y="1600"/>
                </a:cubicBezTo>
                <a:cubicBezTo>
                  <a:pt x="34060" y="2654"/>
                  <a:pt x="40080" y="10427"/>
                  <a:pt x="39204" y="19495"/>
                </a:cubicBezTo>
                <a:cubicBezTo>
                  <a:pt x="38340" y="28537"/>
                  <a:pt x="31457" y="33794"/>
                  <a:pt x="20510" y="3376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>
            <a:off x="2024989" y="5712435"/>
            <a:ext cx="42925" cy="34074"/>
          </a:xfrm>
          <a:custGeom>
            <a:avLst/>
            <a:gdLst/>
            <a:ahLst/>
            <a:cxnLst/>
            <a:rect l="0" t="0" r="0" b="0"/>
            <a:pathLst>
              <a:path w="42925" h="34074">
                <a:moveTo>
                  <a:pt x="22275" y="34074"/>
                </a:moveTo>
                <a:cubicBezTo>
                  <a:pt x="8204" y="34074"/>
                  <a:pt x="0" y="23775"/>
                  <a:pt x="4661" y="11913"/>
                </a:cubicBezTo>
                <a:cubicBezTo>
                  <a:pt x="8686" y="1651"/>
                  <a:pt x="18910" y="0"/>
                  <a:pt x="29958" y="2540"/>
                </a:cubicBezTo>
                <a:cubicBezTo>
                  <a:pt x="38340" y="4445"/>
                  <a:pt x="42925" y="13170"/>
                  <a:pt x="40994" y="21768"/>
                </a:cubicBezTo>
                <a:cubicBezTo>
                  <a:pt x="39178" y="29820"/>
                  <a:pt x="32714" y="34074"/>
                  <a:pt x="22275" y="340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>
            <a:off x="2027133" y="5598202"/>
            <a:ext cx="40741" cy="35089"/>
          </a:xfrm>
          <a:custGeom>
            <a:avLst/>
            <a:gdLst/>
            <a:ahLst/>
            <a:cxnLst/>
            <a:rect l="0" t="0" r="0" b="0"/>
            <a:pathLst>
              <a:path w="40741" h="35089">
                <a:moveTo>
                  <a:pt x="20485" y="34874"/>
                </a:moveTo>
                <a:cubicBezTo>
                  <a:pt x="12891" y="35089"/>
                  <a:pt x="6554" y="32931"/>
                  <a:pt x="2921" y="25616"/>
                </a:cubicBezTo>
                <a:cubicBezTo>
                  <a:pt x="0" y="19723"/>
                  <a:pt x="889" y="14123"/>
                  <a:pt x="4572" y="8928"/>
                </a:cubicBezTo>
                <a:cubicBezTo>
                  <a:pt x="9386" y="2172"/>
                  <a:pt x="21259" y="0"/>
                  <a:pt x="30200" y="4102"/>
                </a:cubicBezTo>
                <a:cubicBezTo>
                  <a:pt x="37185" y="7290"/>
                  <a:pt x="40741" y="14974"/>
                  <a:pt x="38811" y="22683"/>
                </a:cubicBezTo>
                <a:cubicBezTo>
                  <a:pt x="36842" y="30569"/>
                  <a:pt x="30416" y="34836"/>
                  <a:pt x="20485" y="348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>
            <a:off x="1954480" y="5598103"/>
            <a:ext cx="41592" cy="35419"/>
          </a:xfrm>
          <a:custGeom>
            <a:avLst/>
            <a:gdLst/>
            <a:ahLst/>
            <a:cxnLst/>
            <a:rect l="0" t="0" r="0" b="0"/>
            <a:pathLst>
              <a:path w="41592" h="35419">
                <a:moveTo>
                  <a:pt x="19964" y="34899"/>
                </a:moveTo>
                <a:cubicBezTo>
                  <a:pt x="12751" y="35419"/>
                  <a:pt x="6503" y="33007"/>
                  <a:pt x="2997" y="26137"/>
                </a:cubicBezTo>
                <a:cubicBezTo>
                  <a:pt x="0" y="20256"/>
                  <a:pt x="711" y="14287"/>
                  <a:pt x="4597" y="8839"/>
                </a:cubicBezTo>
                <a:cubicBezTo>
                  <a:pt x="9487" y="1981"/>
                  <a:pt x="23939" y="0"/>
                  <a:pt x="31787" y="5080"/>
                </a:cubicBezTo>
                <a:cubicBezTo>
                  <a:pt x="39318" y="9969"/>
                  <a:pt x="41592" y="19532"/>
                  <a:pt x="36918" y="27140"/>
                </a:cubicBezTo>
                <a:cubicBezTo>
                  <a:pt x="33095" y="33363"/>
                  <a:pt x="27177" y="35292"/>
                  <a:pt x="19964" y="3489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>
            <a:off x="2026291" y="5827160"/>
            <a:ext cx="41312" cy="35496"/>
          </a:xfrm>
          <a:custGeom>
            <a:avLst/>
            <a:gdLst/>
            <a:ahLst/>
            <a:cxnLst/>
            <a:rect l="0" t="0" r="0" b="0"/>
            <a:pathLst>
              <a:path w="41312" h="35496">
                <a:moveTo>
                  <a:pt x="21755" y="584"/>
                </a:moveTo>
                <a:cubicBezTo>
                  <a:pt x="28714" y="0"/>
                  <a:pt x="34581" y="2374"/>
                  <a:pt x="38087" y="8623"/>
                </a:cubicBezTo>
                <a:cubicBezTo>
                  <a:pt x="41312" y="14363"/>
                  <a:pt x="40944" y="20383"/>
                  <a:pt x="37210" y="25945"/>
                </a:cubicBezTo>
                <a:cubicBezTo>
                  <a:pt x="32410" y="33108"/>
                  <a:pt x="19495" y="35496"/>
                  <a:pt x="10706" y="30898"/>
                </a:cubicBezTo>
                <a:cubicBezTo>
                  <a:pt x="3302" y="27012"/>
                  <a:pt x="0" y="18135"/>
                  <a:pt x="3379" y="10350"/>
                </a:cubicBezTo>
                <a:cubicBezTo>
                  <a:pt x="6833" y="2400"/>
                  <a:pt x="13551" y="89"/>
                  <a:pt x="21755" y="58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>
            <a:off x="1954754" y="5827694"/>
            <a:ext cx="40004" cy="32562"/>
          </a:xfrm>
          <a:custGeom>
            <a:avLst/>
            <a:gdLst/>
            <a:ahLst/>
            <a:cxnLst/>
            <a:rect l="0" t="0" r="0" b="0"/>
            <a:pathLst>
              <a:path w="40004" h="32562">
                <a:moveTo>
                  <a:pt x="19875" y="12"/>
                </a:moveTo>
                <a:cubicBezTo>
                  <a:pt x="32587" y="50"/>
                  <a:pt x="40004" y="7695"/>
                  <a:pt x="38493" y="19214"/>
                </a:cubicBezTo>
                <a:cubicBezTo>
                  <a:pt x="37781" y="24586"/>
                  <a:pt x="31520" y="31393"/>
                  <a:pt x="25513" y="31914"/>
                </a:cubicBezTo>
                <a:cubicBezTo>
                  <a:pt x="17958" y="32562"/>
                  <a:pt x="10389" y="32320"/>
                  <a:pt x="4686" y="25665"/>
                </a:cubicBezTo>
                <a:cubicBezTo>
                  <a:pt x="267" y="20509"/>
                  <a:pt x="0" y="15023"/>
                  <a:pt x="2565" y="9270"/>
                </a:cubicBezTo>
                <a:cubicBezTo>
                  <a:pt x="5283" y="3148"/>
                  <a:pt x="10325" y="164"/>
                  <a:pt x="17018" y="12"/>
                </a:cubicBezTo>
                <a:cubicBezTo>
                  <a:pt x="17970" y="0"/>
                  <a:pt x="18923" y="12"/>
                  <a:pt x="19875" y="1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>
            <a:off x="1954419" y="5711748"/>
            <a:ext cx="40652" cy="35254"/>
          </a:xfrm>
          <a:custGeom>
            <a:avLst/>
            <a:gdLst/>
            <a:ahLst/>
            <a:cxnLst/>
            <a:rect l="0" t="0" r="0" b="0"/>
            <a:pathLst>
              <a:path w="40652" h="35254">
                <a:moveTo>
                  <a:pt x="20993" y="34810"/>
                </a:moveTo>
                <a:cubicBezTo>
                  <a:pt x="12053" y="34936"/>
                  <a:pt x="5753" y="32347"/>
                  <a:pt x="2490" y="24587"/>
                </a:cubicBezTo>
                <a:cubicBezTo>
                  <a:pt x="0" y="18669"/>
                  <a:pt x="1410" y="11798"/>
                  <a:pt x="5982" y="7201"/>
                </a:cubicBezTo>
                <a:cubicBezTo>
                  <a:pt x="13170" y="0"/>
                  <a:pt x="29260" y="393"/>
                  <a:pt x="35572" y="8102"/>
                </a:cubicBezTo>
                <a:cubicBezTo>
                  <a:pt x="39776" y="13259"/>
                  <a:pt x="40652" y="19177"/>
                  <a:pt x="37833" y="25260"/>
                </a:cubicBezTo>
                <a:cubicBezTo>
                  <a:pt x="34327" y="32855"/>
                  <a:pt x="27863" y="35254"/>
                  <a:pt x="20993" y="3481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>
            <a:off x="1954893" y="5657393"/>
            <a:ext cx="40030" cy="33108"/>
          </a:xfrm>
          <a:custGeom>
            <a:avLst/>
            <a:gdLst/>
            <a:ahLst/>
            <a:cxnLst/>
            <a:rect l="0" t="0" r="0" b="0"/>
            <a:pathLst>
              <a:path w="40030" h="33108">
                <a:moveTo>
                  <a:pt x="20358" y="190"/>
                </a:moveTo>
                <a:cubicBezTo>
                  <a:pt x="30708" y="76"/>
                  <a:pt x="37172" y="4825"/>
                  <a:pt x="38684" y="13550"/>
                </a:cubicBezTo>
                <a:cubicBezTo>
                  <a:pt x="40030" y="21310"/>
                  <a:pt x="35534" y="29069"/>
                  <a:pt x="27812" y="31381"/>
                </a:cubicBezTo>
                <a:cubicBezTo>
                  <a:pt x="22072" y="33108"/>
                  <a:pt x="16091" y="33057"/>
                  <a:pt x="10427" y="30885"/>
                </a:cubicBezTo>
                <a:cubicBezTo>
                  <a:pt x="3747" y="28320"/>
                  <a:pt x="0" y="21106"/>
                  <a:pt x="1080" y="13677"/>
                </a:cubicBezTo>
                <a:cubicBezTo>
                  <a:pt x="2109" y="6628"/>
                  <a:pt x="7671" y="1028"/>
                  <a:pt x="14644" y="228"/>
                </a:cubicBezTo>
                <a:cubicBezTo>
                  <a:pt x="16523" y="0"/>
                  <a:pt x="18453" y="190"/>
                  <a:pt x="20358" y="19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>
            <a:off x="2027005" y="5769153"/>
            <a:ext cx="40614" cy="33997"/>
          </a:xfrm>
          <a:custGeom>
            <a:avLst/>
            <a:gdLst/>
            <a:ahLst/>
            <a:cxnLst/>
            <a:rect l="0" t="0" r="0" b="0"/>
            <a:pathLst>
              <a:path w="40614" h="33997">
                <a:moveTo>
                  <a:pt x="20142" y="33985"/>
                </a:moveTo>
                <a:cubicBezTo>
                  <a:pt x="10910" y="33973"/>
                  <a:pt x="5207" y="30722"/>
                  <a:pt x="2591" y="23978"/>
                </a:cubicBezTo>
                <a:cubicBezTo>
                  <a:pt x="0" y="17310"/>
                  <a:pt x="1613" y="10440"/>
                  <a:pt x="6871" y="5766"/>
                </a:cubicBezTo>
                <a:cubicBezTo>
                  <a:pt x="12446" y="826"/>
                  <a:pt x="24929" y="0"/>
                  <a:pt x="31686" y="4141"/>
                </a:cubicBezTo>
                <a:cubicBezTo>
                  <a:pt x="37896" y="7951"/>
                  <a:pt x="40614" y="14618"/>
                  <a:pt x="38925" y="21882"/>
                </a:cubicBezTo>
                <a:cubicBezTo>
                  <a:pt x="37007" y="30061"/>
                  <a:pt x="30911" y="33997"/>
                  <a:pt x="20142" y="3398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>
            <a:off x="1952632" y="5769229"/>
            <a:ext cx="43459" cy="35457"/>
          </a:xfrm>
          <a:custGeom>
            <a:avLst/>
            <a:gdLst/>
            <a:ahLst/>
            <a:cxnLst/>
            <a:rect l="0" t="0" r="0" b="0"/>
            <a:pathLst>
              <a:path w="43459" h="35457">
                <a:moveTo>
                  <a:pt x="22047" y="33883"/>
                </a:moveTo>
                <a:cubicBezTo>
                  <a:pt x="5245" y="35457"/>
                  <a:pt x="0" y="19304"/>
                  <a:pt x="5106" y="9804"/>
                </a:cubicBezTo>
                <a:cubicBezTo>
                  <a:pt x="10198" y="317"/>
                  <a:pt x="25564" y="0"/>
                  <a:pt x="32702" y="3670"/>
                </a:cubicBezTo>
                <a:cubicBezTo>
                  <a:pt x="40779" y="7836"/>
                  <a:pt x="43459" y="17589"/>
                  <a:pt x="39001" y="25806"/>
                </a:cubicBezTo>
                <a:cubicBezTo>
                  <a:pt x="35318" y="32588"/>
                  <a:pt x="29171" y="34263"/>
                  <a:pt x="22047" y="3388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>
            <a:off x="2024933" y="5655630"/>
            <a:ext cx="46303" cy="34429"/>
          </a:xfrm>
          <a:custGeom>
            <a:avLst/>
            <a:gdLst/>
            <a:ahLst/>
            <a:cxnLst/>
            <a:rect l="0" t="0" r="0" b="0"/>
            <a:pathLst>
              <a:path w="46303" h="34429">
                <a:moveTo>
                  <a:pt x="23050" y="1841"/>
                </a:moveTo>
                <a:cubicBezTo>
                  <a:pt x="36194" y="102"/>
                  <a:pt x="46303" y="13740"/>
                  <a:pt x="39153" y="26390"/>
                </a:cubicBezTo>
                <a:cubicBezTo>
                  <a:pt x="34695" y="34264"/>
                  <a:pt x="26898" y="34429"/>
                  <a:pt x="19063" y="34035"/>
                </a:cubicBezTo>
                <a:cubicBezTo>
                  <a:pt x="12573" y="33705"/>
                  <a:pt x="7963" y="30581"/>
                  <a:pt x="5029" y="24840"/>
                </a:cubicBezTo>
                <a:cubicBezTo>
                  <a:pt x="0" y="14985"/>
                  <a:pt x="7175" y="0"/>
                  <a:pt x="23050" y="18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4758212" y="2590233"/>
            <a:ext cx="1175042" cy="1175041"/>
          </a:xfrm>
          <a:custGeom>
            <a:avLst/>
            <a:gdLst/>
            <a:ahLst/>
            <a:cxnLst/>
            <a:rect l="0" t="0" r="0" b="0"/>
            <a:pathLst>
              <a:path w="1175042" h="1175041">
                <a:moveTo>
                  <a:pt x="1175042" y="587514"/>
                </a:moveTo>
                <a:cubicBezTo>
                  <a:pt x="1175042" y="911998"/>
                  <a:pt x="912000" y="1175041"/>
                  <a:pt x="587515" y="1175041"/>
                </a:cubicBezTo>
                <a:cubicBezTo>
                  <a:pt x="263043" y="1175041"/>
                  <a:pt x="0" y="911998"/>
                  <a:pt x="0" y="587514"/>
                </a:cubicBezTo>
                <a:cubicBezTo>
                  <a:pt x="0" y="263042"/>
                  <a:pt x="263043" y="0"/>
                  <a:pt x="587515" y="0"/>
                </a:cubicBezTo>
                <a:cubicBezTo>
                  <a:pt x="912000" y="0"/>
                  <a:pt x="1175042" y="263042"/>
                  <a:pt x="1175042" y="587514"/>
                </a:cubicBezTo>
              </a:path>
            </a:pathLst>
          </a:custGeom>
          <a:solidFill>
            <a:srgbClr val="559D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>
            <a:off x="4758212" y="5068036"/>
            <a:ext cx="1175042" cy="1175041"/>
          </a:xfrm>
          <a:custGeom>
            <a:avLst/>
            <a:gdLst/>
            <a:ahLst/>
            <a:cxnLst/>
            <a:rect l="0" t="0" r="0" b="0"/>
            <a:pathLst>
              <a:path w="1175042" h="1175041">
                <a:moveTo>
                  <a:pt x="1175042" y="587527"/>
                </a:moveTo>
                <a:cubicBezTo>
                  <a:pt x="1175042" y="911999"/>
                  <a:pt x="912000" y="1175041"/>
                  <a:pt x="587515" y="1175041"/>
                </a:cubicBezTo>
                <a:cubicBezTo>
                  <a:pt x="263043" y="1175041"/>
                  <a:pt x="0" y="911999"/>
                  <a:pt x="0" y="587527"/>
                </a:cubicBezTo>
                <a:cubicBezTo>
                  <a:pt x="0" y="263043"/>
                  <a:pt x="263043" y="0"/>
                  <a:pt x="587515" y="0"/>
                </a:cubicBezTo>
                <a:cubicBezTo>
                  <a:pt x="912000" y="0"/>
                  <a:pt x="1175042" y="263043"/>
                  <a:pt x="1175042" y="587527"/>
                </a:cubicBezTo>
              </a:path>
            </a:pathLst>
          </a:custGeom>
          <a:solidFill>
            <a:srgbClr val="37843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>
            <a:off x="2195692" y="5540036"/>
            <a:ext cx="531164" cy="531164"/>
          </a:xfrm>
          <a:custGeom>
            <a:avLst/>
            <a:gdLst/>
            <a:ahLst/>
            <a:cxnLst/>
            <a:rect l="0" t="0" r="0" b="0"/>
            <a:pathLst>
              <a:path w="531164" h="531164">
                <a:moveTo>
                  <a:pt x="531164" y="265582"/>
                </a:moveTo>
                <a:cubicBezTo>
                  <a:pt x="531164" y="412254"/>
                  <a:pt x="412267" y="531164"/>
                  <a:pt x="265582" y="531164"/>
                </a:cubicBezTo>
                <a:cubicBezTo>
                  <a:pt x="118910" y="531164"/>
                  <a:pt x="0" y="412254"/>
                  <a:pt x="0" y="265582"/>
                </a:cubicBezTo>
                <a:cubicBezTo>
                  <a:pt x="0" y="118897"/>
                  <a:pt x="118910" y="0"/>
                  <a:pt x="265582" y="0"/>
                </a:cubicBezTo>
                <a:cubicBezTo>
                  <a:pt x="412267" y="0"/>
                  <a:pt x="531164" y="118897"/>
                  <a:pt x="531164" y="265582"/>
                </a:cubicBezTo>
              </a:path>
            </a:pathLst>
          </a:custGeom>
          <a:solidFill>
            <a:srgbClr val="156F3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>
            <a:off x="2195692" y="5540036"/>
            <a:ext cx="531164" cy="531164"/>
          </a:xfrm>
          <a:custGeom>
            <a:avLst/>
            <a:gdLst/>
            <a:ahLst/>
            <a:cxnLst/>
            <a:rect l="0" t="0" r="0" b="0"/>
            <a:pathLst>
              <a:path w="531164" h="531164">
                <a:moveTo>
                  <a:pt x="531164" y="265582"/>
                </a:moveTo>
                <a:cubicBezTo>
                  <a:pt x="531164" y="412254"/>
                  <a:pt x="412267" y="531164"/>
                  <a:pt x="265582" y="531164"/>
                </a:cubicBezTo>
                <a:cubicBezTo>
                  <a:pt x="118910" y="531164"/>
                  <a:pt x="0" y="412254"/>
                  <a:pt x="0" y="265582"/>
                </a:cubicBezTo>
                <a:cubicBezTo>
                  <a:pt x="0" y="118897"/>
                  <a:pt x="118910" y="0"/>
                  <a:pt x="265582" y="0"/>
                </a:cubicBezTo>
                <a:cubicBezTo>
                  <a:pt x="412267" y="0"/>
                  <a:pt x="531164" y="118897"/>
                  <a:pt x="531164" y="265582"/>
                </a:cubicBezTo>
                <a:close/>
              </a:path>
            </a:pathLst>
          </a:custGeom>
          <a:noFill/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6" name="Picture 12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614" y="5420129"/>
            <a:ext cx="515346" cy="716450"/>
          </a:xfrm>
          <a:prstGeom prst="rect">
            <a:avLst/>
          </a:prstGeom>
          <a:noFill/>
        </p:spPr>
      </p:pic>
      <p:sp>
        <p:nvSpPr>
          <p:cNvPr id="1237" name="Freeform 1237"/>
          <p:cNvSpPr/>
          <p:nvPr/>
        </p:nvSpPr>
        <p:spPr>
          <a:xfrm>
            <a:off x="5205709" y="5357113"/>
            <a:ext cx="402474" cy="234340"/>
          </a:xfrm>
          <a:custGeom>
            <a:avLst/>
            <a:gdLst/>
            <a:ahLst/>
            <a:cxnLst/>
            <a:rect l="0" t="0" r="0" b="0"/>
            <a:pathLst>
              <a:path w="402474" h="234340">
                <a:moveTo>
                  <a:pt x="26377" y="0"/>
                </a:moveTo>
                <a:lnTo>
                  <a:pt x="8864" y="93840"/>
                </a:lnTo>
                <a:cubicBezTo>
                  <a:pt x="0" y="141312"/>
                  <a:pt x="77100" y="195529"/>
                  <a:pt x="181075" y="214934"/>
                </a:cubicBezTo>
                <a:cubicBezTo>
                  <a:pt x="285050" y="234340"/>
                  <a:pt x="376515" y="211581"/>
                  <a:pt x="385380" y="164109"/>
                </a:cubicBezTo>
                <a:lnTo>
                  <a:pt x="402474" y="72555"/>
                </a:lnTo>
              </a:path>
            </a:pathLst>
          </a:custGeom>
          <a:solidFill>
            <a:srgbClr val="378438">
              <a:alpha val="100000"/>
            </a:srgbClr>
          </a:solidFill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>
            <a:off x="5733210" y="5403994"/>
            <a:ext cx="0" cy="139255"/>
          </a:xfrm>
          <a:custGeom>
            <a:avLst/>
            <a:gdLst/>
            <a:ahLst/>
            <a:cxnLst/>
            <a:rect l="0" t="0" r="0" b="0"/>
            <a:pathLst>
              <a:path h="139255">
                <a:moveTo>
                  <a:pt x="0" y="0"/>
                </a:moveTo>
                <a:lnTo>
                  <a:pt x="0" y="139255"/>
                </a:lnTo>
              </a:path>
            </a:pathLst>
          </a:custGeom>
          <a:solidFill>
            <a:srgbClr val="559D3F">
              <a:alpha val="100000"/>
            </a:srgbClr>
          </a:solidFill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>
            <a:off x="5718148" y="5543179"/>
            <a:ext cx="30124" cy="30124"/>
          </a:xfrm>
          <a:custGeom>
            <a:avLst/>
            <a:gdLst/>
            <a:ahLst/>
            <a:cxnLst/>
            <a:rect l="0" t="0" r="0" b="0"/>
            <a:pathLst>
              <a:path w="30124" h="30124">
                <a:moveTo>
                  <a:pt x="30124" y="15062"/>
                </a:moveTo>
                <a:cubicBezTo>
                  <a:pt x="30124" y="23380"/>
                  <a:pt x="23381" y="30124"/>
                  <a:pt x="15062" y="30124"/>
                </a:cubicBezTo>
                <a:cubicBezTo>
                  <a:pt x="6744" y="30124"/>
                  <a:pt x="0" y="23380"/>
                  <a:pt x="0" y="15062"/>
                </a:cubicBezTo>
                <a:cubicBezTo>
                  <a:pt x="0" y="6744"/>
                  <a:pt x="6744" y="0"/>
                  <a:pt x="15062" y="0"/>
                </a:cubicBezTo>
                <a:cubicBezTo>
                  <a:pt x="23381" y="0"/>
                  <a:pt x="30124" y="6744"/>
                  <a:pt x="30124" y="15062"/>
                </a:cubicBezTo>
              </a:path>
            </a:pathLst>
          </a:custGeom>
          <a:solidFill>
            <a:srgbClr val="559D3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>
            <a:off x="5718148" y="5543179"/>
            <a:ext cx="30124" cy="30124"/>
          </a:xfrm>
          <a:custGeom>
            <a:avLst/>
            <a:gdLst/>
            <a:ahLst/>
            <a:cxnLst/>
            <a:rect l="0" t="0" r="0" b="0"/>
            <a:pathLst>
              <a:path w="30124" h="30124">
                <a:moveTo>
                  <a:pt x="30124" y="15062"/>
                </a:moveTo>
                <a:cubicBezTo>
                  <a:pt x="30124" y="23380"/>
                  <a:pt x="23381" y="30124"/>
                  <a:pt x="15062" y="30124"/>
                </a:cubicBezTo>
                <a:cubicBezTo>
                  <a:pt x="6744" y="30124"/>
                  <a:pt x="0" y="23380"/>
                  <a:pt x="0" y="15062"/>
                </a:cubicBezTo>
                <a:cubicBezTo>
                  <a:pt x="0" y="6744"/>
                  <a:pt x="6744" y="0"/>
                  <a:pt x="15062" y="0"/>
                </a:cubicBezTo>
                <a:cubicBezTo>
                  <a:pt x="23381" y="0"/>
                  <a:pt x="30124" y="6744"/>
                  <a:pt x="30124" y="15062"/>
                </a:cubicBezTo>
                <a:close/>
              </a:path>
            </a:pathLst>
          </a:custGeom>
          <a:noFill/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>
            <a:off x="5139066" y="5216383"/>
            <a:ext cx="592669" cy="259422"/>
          </a:xfrm>
          <a:custGeom>
            <a:avLst/>
            <a:gdLst/>
            <a:ahLst/>
            <a:cxnLst/>
            <a:rect l="0" t="0" r="0" b="0"/>
            <a:pathLst>
              <a:path w="592669" h="259422">
                <a:moveTo>
                  <a:pt x="320547" y="0"/>
                </a:moveTo>
                <a:lnTo>
                  <a:pt x="0" y="74396"/>
                </a:lnTo>
                <a:lnTo>
                  <a:pt x="272122" y="259422"/>
                </a:lnTo>
                <a:lnTo>
                  <a:pt x="592669" y="185013"/>
                </a:lnTo>
                <a:close/>
              </a:path>
            </a:pathLst>
          </a:custGeom>
          <a:solidFill>
            <a:srgbClr val="37843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>
            <a:off x="5139066" y="5216383"/>
            <a:ext cx="592669" cy="259422"/>
          </a:xfrm>
          <a:custGeom>
            <a:avLst/>
            <a:gdLst/>
            <a:ahLst/>
            <a:cxnLst/>
            <a:rect l="0" t="0" r="0" b="0"/>
            <a:pathLst>
              <a:path w="592669" h="259422">
                <a:moveTo>
                  <a:pt x="320547" y="0"/>
                </a:moveTo>
                <a:lnTo>
                  <a:pt x="0" y="74396"/>
                </a:lnTo>
                <a:lnTo>
                  <a:pt x="272122" y="259422"/>
                </a:lnTo>
                <a:lnTo>
                  <a:pt x="592669" y="185013"/>
                </a:lnTo>
                <a:lnTo>
                  <a:pt x="320547" y="0"/>
                </a:lnTo>
                <a:close/>
              </a:path>
            </a:pathLst>
          </a:custGeom>
          <a:noFill/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>
            <a:off x="1676204" y="2590233"/>
            <a:ext cx="1175042" cy="1175041"/>
          </a:xfrm>
          <a:custGeom>
            <a:avLst/>
            <a:gdLst/>
            <a:ahLst/>
            <a:cxnLst/>
            <a:rect l="0" t="0" r="0" b="0"/>
            <a:pathLst>
              <a:path w="1175042" h="1175041">
                <a:moveTo>
                  <a:pt x="1175042" y="587514"/>
                </a:moveTo>
                <a:cubicBezTo>
                  <a:pt x="1175042" y="911998"/>
                  <a:pt x="912000" y="1175041"/>
                  <a:pt x="587528" y="1175041"/>
                </a:cubicBezTo>
                <a:cubicBezTo>
                  <a:pt x="263043" y="1175041"/>
                  <a:pt x="13" y="911998"/>
                  <a:pt x="0" y="587514"/>
                </a:cubicBezTo>
                <a:cubicBezTo>
                  <a:pt x="0" y="263042"/>
                  <a:pt x="263043" y="0"/>
                  <a:pt x="587528" y="0"/>
                </a:cubicBezTo>
                <a:cubicBezTo>
                  <a:pt x="912000" y="0"/>
                  <a:pt x="1175042" y="263042"/>
                  <a:pt x="1175042" y="587514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4" name="Picture 12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9244" y="2887782"/>
            <a:ext cx="611352" cy="750858"/>
          </a:xfrm>
          <a:prstGeom prst="rect">
            <a:avLst/>
          </a:prstGeom>
          <a:noFill/>
        </p:spPr>
      </p:pic>
      <p:sp>
        <p:nvSpPr>
          <p:cNvPr id="1245" name="Freeform 1245"/>
          <p:cNvSpPr/>
          <p:nvPr/>
        </p:nvSpPr>
        <p:spPr>
          <a:xfrm>
            <a:off x="2231955" y="3328858"/>
            <a:ext cx="90550" cy="44703"/>
          </a:xfrm>
          <a:custGeom>
            <a:avLst/>
            <a:gdLst/>
            <a:ahLst/>
            <a:cxnLst/>
            <a:rect l="0" t="0" r="0" b="0"/>
            <a:pathLst>
              <a:path w="90550" h="44703">
                <a:moveTo>
                  <a:pt x="49441" y="44450"/>
                </a:moveTo>
                <a:cubicBezTo>
                  <a:pt x="30061" y="44298"/>
                  <a:pt x="17171" y="38799"/>
                  <a:pt x="6744" y="27763"/>
                </a:cubicBezTo>
                <a:cubicBezTo>
                  <a:pt x="343" y="20994"/>
                  <a:pt x="0" y="12180"/>
                  <a:pt x="5677" y="6414"/>
                </a:cubicBezTo>
                <a:cubicBezTo>
                  <a:pt x="11849" y="115"/>
                  <a:pt x="19724" y="0"/>
                  <a:pt x="27039" y="6097"/>
                </a:cubicBezTo>
                <a:cubicBezTo>
                  <a:pt x="41631" y="18250"/>
                  <a:pt x="49353" y="18212"/>
                  <a:pt x="63893" y="5817"/>
                </a:cubicBezTo>
                <a:cubicBezTo>
                  <a:pt x="70675" y="39"/>
                  <a:pt x="78689" y="51"/>
                  <a:pt x="84505" y="5868"/>
                </a:cubicBezTo>
                <a:cubicBezTo>
                  <a:pt x="90474" y="11862"/>
                  <a:pt x="90550" y="20663"/>
                  <a:pt x="84378" y="27178"/>
                </a:cubicBezTo>
                <a:cubicBezTo>
                  <a:pt x="73786" y="38380"/>
                  <a:pt x="60959" y="44703"/>
                  <a:pt x="49441" y="44450"/>
                </a:cubicBezTo>
              </a:path>
            </a:pathLst>
          </a:custGeom>
          <a:solidFill>
            <a:srgbClr val="FFFFF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>
            <a:off x="2098500" y="2879310"/>
            <a:ext cx="402474" cy="234340"/>
          </a:xfrm>
          <a:custGeom>
            <a:avLst/>
            <a:gdLst/>
            <a:ahLst/>
            <a:cxnLst/>
            <a:rect l="0" t="0" r="0" b="0"/>
            <a:pathLst>
              <a:path w="402474" h="234340">
                <a:moveTo>
                  <a:pt x="26377" y="0"/>
                </a:moveTo>
                <a:lnTo>
                  <a:pt x="8864" y="93827"/>
                </a:lnTo>
                <a:cubicBezTo>
                  <a:pt x="0" y="141300"/>
                  <a:pt x="77113" y="195529"/>
                  <a:pt x="181088" y="214934"/>
                </a:cubicBezTo>
                <a:cubicBezTo>
                  <a:pt x="285050" y="234340"/>
                  <a:pt x="376528" y="211581"/>
                  <a:pt x="385393" y="164109"/>
                </a:cubicBezTo>
                <a:lnTo>
                  <a:pt x="402474" y="72542"/>
                </a:lnTo>
              </a:path>
            </a:pathLst>
          </a:custGeom>
          <a:solidFill>
            <a:srgbClr val="76B948">
              <a:alpha val="100000"/>
            </a:srgbClr>
          </a:solidFill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2626008" y="2926191"/>
            <a:ext cx="0" cy="139255"/>
          </a:xfrm>
          <a:custGeom>
            <a:avLst/>
            <a:gdLst/>
            <a:ahLst/>
            <a:cxnLst/>
            <a:rect l="0" t="0" r="0" b="0"/>
            <a:pathLst>
              <a:path h="139255">
                <a:moveTo>
                  <a:pt x="0" y="0"/>
                </a:moveTo>
                <a:lnTo>
                  <a:pt x="0" y="139255"/>
                </a:lnTo>
              </a:path>
            </a:pathLst>
          </a:custGeom>
          <a:solidFill>
            <a:srgbClr val="559D3F">
              <a:alpha val="100000"/>
            </a:srgbClr>
          </a:solidFill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2610952" y="3065364"/>
            <a:ext cx="30111" cy="30136"/>
          </a:xfrm>
          <a:custGeom>
            <a:avLst/>
            <a:gdLst/>
            <a:ahLst/>
            <a:cxnLst/>
            <a:rect l="0" t="0" r="0" b="0"/>
            <a:pathLst>
              <a:path w="30111" h="30136">
                <a:moveTo>
                  <a:pt x="30111" y="15074"/>
                </a:moveTo>
                <a:cubicBezTo>
                  <a:pt x="30111" y="23379"/>
                  <a:pt x="23368" y="30136"/>
                  <a:pt x="15049" y="30136"/>
                </a:cubicBezTo>
                <a:cubicBezTo>
                  <a:pt x="6743" y="30136"/>
                  <a:pt x="0" y="23379"/>
                  <a:pt x="0" y="15074"/>
                </a:cubicBezTo>
                <a:cubicBezTo>
                  <a:pt x="0" y="6756"/>
                  <a:pt x="6743" y="0"/>
                  <a:pt x="15049" y="0"/>
                </a:cubicBezTo>
                <a:cubicBezTo>
                  <a:pt x="23368" y="0"/>
                  <a:pt x="30111" y="6756"/>
                  <a:pt x="30111" y="15074"/>
                </a:cubicBezTo>
              </a:path>
            </a:pathLst>
          </a:custGeom>
          <a:solidFill>
            <a:srgbClr val="559D3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>
            <a:off x="2610952" y="3065364"/>
            <a:ext cx="30111" cy="30136"/>
          </a:xfrm>
          <a:custGeom>
            <a:avLst/>
            <a:gdLst/>
            <a:ahLst/>
            <a:cxnLst/>
            <a:rect l="0" t="0" r="0" b="0"/>
            <a:pathLst>
              <a:path w="30111" h="30136">
                <a:moveTo>
                  <a:pt x="30111" y="15074"/>
                </a:moveTo>
                <a:cubicBezTo>
                  <a:pt x="30111" y="23379"/>
                  <a:pt x="23368" y="30136"/>
                  <a:pt x="15049" y="30136"/>
                </a:cubicBezTo>
                <a:cubicBezTo>
                  <a:pt x="6743" y="30136"/>
                  <a:pt x="0" y="23379"/>
                  <a:pt x="0" y="15074"/>
                </a:cubicBezTo>
                <a:cubicBezTo>
                  <a:pt x="0" y="6756"/>
                  <a:pt x="6743" y="0"/>
                  <a:pt x="15049" y="0"/>
                </a:cubicBezTo>
                <a:cubicBezTo>
                  <a:pt x="23368" y="0"/>
                  <a:pt x="30111" y="6756"/>
                  <a:pt x="30111" y="15074"/>
                </a:cubicBezTo>
                <a:close/>
              </a:path>
            </a:pathLst>
          </a:custGeom>
          <a:noFill/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>
            <a:off x="2031864" y="2738569"/>
            <a:ext cx="592669" cy="259435"/>
          </a:xfrm>
          <a:custGeom>
            <a:avLst/>
            <a:gdLst/>
            <a:ahLst/>
            <a:cxnLst/>
            <a:rect l="0" t="0" r="0" b="0"/>
            <a:pathLst>
              <a:path w="592669" h="259435">
                <a:moveTo>
                  <a:pt x="320547" y="0"/>
                </a:moveTo>
                <a:lnTo>
                  <a:pt x="0" y="74396"/>
                </a:lnTo>
                <a:lnTo>
                  <a:pt x="272122" y="259435"/>
                </a:lnTo>
                <a:lnTo>
                  <a:pt x="592669" y="18502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>
            <a:off x="2031864" y="2738569"/>
            <a:ext cx="592669" cy="259435"/>
          </a:xfrm>
          <a:custGeom>
            <a:avLst/>
            <a:gdLst/>
            <a:ahLst/>
            <a:cxnLst/>
            <a:rect l="0" t="0" r="0" b="0"/>
            <a:pathLst>
              <a:path w="592669" h="259435">
                <a:moveTo>
                  <a:pt x="320547" y="0"/>
                </a:moveTo>
                <a:lnTo>
                  <a:pt x="0" y="74396"/>
                </a:lnTo>
                <a:lnTo>
                  <a:pt x="272122" y="259435"/>
                </a:lnTo>
                <a:lnTo>
                  <a:pt x="592669" y="185026"/>
                </a:lnTo>
                <a:lnTo>
                  <a:pt x="320547" y="0"/>
                </a:lnTo>
                <a:close/>
              </a:path>
            </a:pathLst>
          </a:custGeom>
          <a:noFill/>
          <a:ln w="28803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>
            <a:off x="2409218" y="5598445"/>
            <a:ext cx="104114" cy="328523"/>
          </a:xfrm>
          <a:custGeom>
            <a:avLst/>
            <a:gdLst/>
            <a:ahLst/>
            <a:cxnLst/>
            <a:rect l="0" t="0" r="0" b="0"/>
            <a:pathLst>
              <a:path w="104114" h="328523">
                <a:moveTo>
                  <a:pt x="104114" y="52057"/>
                </a:moveTo>
                <a:cubicBezTo>
                  <a:pt x="104114" y="80809"/>
                  <a:pt x="80810" y="328523"/>
                  <a:pt x="52057" y="328523"/>
                </a:cubicBezTo>
                <a:cubicBezTo>
                  <a:pt x="23304" y="328523"/>
                  <a:pt x="0" y="80809"/>
                  <a:pt x="0" y="52057"/>
                </a:cubicBezTo>
                <a:cubicBezTo>
                  <a:pt x="0" y="23305"/>
                  <a:pt x="23304" y="0"/>
                  <a:pt x="52057" y="0"/>
                </a:cubicBezTo>
                <a:cubicBezTo>
                  <a:pt x="80810" y="0"/>
                  <a:pt x="104114" y="23305"/>
                  <a:pt x="104114" y="52057"/>
                </a:cubicBezTo>
              </a:path>
            </a:pathLst>
          </a:custGeom>
          <a:solidFill>
            <a:srgbClr val="FFFFF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>
            <a:off x="2433655" y="5957532"/>
            <a:ext cx="55244" cy="55257"/>
          </a:xfrm>
          <a:custGeom>
            <a:avLst/>
            <a:gdLst/>
            <a:ahLst/>
            <a:cxnLst/>
            <a:rect l="0" t="0" r="0" b="0"/>
            <a:pathLst>
              <a:path w="55244" h="55257">
                <a:moveTo>
                  <a:pt x="55244" y="27622"/>
                </a:moveTo>
                <a:cubicBezTo>
                  <a:pt x="55244" y="42874"/>
                  <a:pt x="42875" y="55257"/>
                  <a:pt x="27622" y="55257"/>
                </a:cubicBezTo>
                <a:cubicBezTo>
                  <a:pt x="12369" y="55257"/>
                  <a:pt x="0" y="42874"/>
                  <a:pt x="0" y="27622"/>
                </a:cubicBezTo>
                <a:cubicBezTo>
                  <a:pt x="0" y="12370"/>
                  <a:pt x="12369" y="0"/>
                  <a:pt x="27622" y="0"/>
                </a:cubicBezTo>
                <a:cubicBezTo>
                  <a:pt x="42875" y="0"/>
                  <a:pt x="55244" y="12370"/>
                  <a:pt x="55244" y="27622"/>
                </a:cubicBezTo>
              </a:path>
            </a:pathLst>
          </a:custGeom>
          <a:solidFill>
            <a:srgbClr val="FFFFF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4" name="Picture 125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2759405"/>
            <a:ext cx="635000" cy="838200"/>
          </a:xfrm>
          <a:prstGeom prst="rect">
            <a:avLst/>
          </a:prstGeom>
          <a:noFill/>
        </p:spPr>
      </p:pic>
      <p:sp>
        <p:nvSpPr>
          <p:cNvPr id="1255" name="Freeform 1255"/>
          <p:cNvSpPr/>
          <p:nvPr/>
        </p:nvSpPr>
        <p:spPr>
          <a:xfrm>
            <a:off x="5245635" y="3006902"/>
            <a:ext cx="354558" cy="24510"/>
          </a:xfrm>
          <a:custGeom>
            <a:avLst/>
            <a:gdLst/>
            <a:ahLst/>
            <a:cxnLst/>
            <a:rect l="0" t="0" r="0" b="0"/>
            <a:pathLst>
              <a:path w="354558" h="24510">
                <a:moveTo>
                  <a:pt x="177571" y="24472"/>
                </a:moveTo>
                <a:cubicBezTo>
                  <a:pt x="123698" y="24472"/>
                  <a:pt x="69837" y="24472"/>
                  <a:pt x="15964" y="24460"/>
                </a:cubicBezTo>
                <a:cubicBezTo>
                  <a:pt x="5029" y="24460"/>
                  <a:pt x="0" y="20028"/>
                  <a:pt x="597" y="11011"/>
                </a:cubicBezTo>
                <a:cubicBezTo>
                  <a:pt x="953" y="5829"/>
                  <a:pt x="4305" y="1689"/>
                  <a:pt x="9411" y="749"/>
                </a:cubicBezTo>
                <a:cubicBezTo>
                  <a:pt x="12421" y="190"/>
                  <a:pt x="15532" y="0"/>
                  <a:pt x="18593" y="0"/>
                </a:cubicBezTo>
                <a:cubicBezTo>
                  <a:pt x="100952" y="25"/>
                  <a:pt x="183311" y="114"/>
                  <a:pt x="265670" y="152"/>
                </a:cubicBezTo>
                <a:cubicBezTo>
                  <a:pt x="289432" y="152"/>
                  <a:pt x="313194" y="12"/>
                  <a:pt x="336956" y="0"/>
                </a:cubicBezTo>
                <a:cubicBezTo>
                  <a:pt x="339661" y="0"/>
                  <a:pt x="342416" y="114"/>
                  <a:pt x="345058" y="622"/>
                </a:cubicBezTo>
                <a:cubicBezTo>
                  <a:pt x="351307" y="1790"/>
                  <a:pt x="354558" y="6096"/>
                  <a:pt x="354431" y="12573"/>
                </a:cubicBezTo>
                <a:cubicBezTo>
                  <a:pt x="354316" y="18973"/>
                  <a:pt x="350799" y="23215"/>
                  <a:pt x="344563" y="24180"/>
                </a:cubicBezTo>
                <a:cubicBezTo>
                  <a:pt x="342442" y="24510"/>
                  <a:pt x="340232" y="24371"/>
                  <a:pt x="338060" y="24371"/>
                </a:cubicBezTo>
                <a:cubicBezTo>
                  <a:pt x="284568" y="24384"/>
                  <a:pt x="231063" y="24384"/>
                  <a:pt x="177571" y="2438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>
            <a:off x="5150355" y="2912931"/>
            <a:ext cx="333069" cy="24129"/>
          </a:xfrm>
          <a:custGeom>
            <a:avLst/>
            <a:gdLst/>
            <a:ahLst/>
            <a:cxnLst/>
            <a:rect l="0" t="0" r="0" b="0"/>
            <a:pathLst>
              <a:path w="333069" h="24129">
                <a:moveTo>
                  <a:pt x="167220" y="88"/>
                </a:moveTo>
                <a:cubicBezTo>
                  <a:pt x="218007" y="88"/>
                  <a:pt x="268781" y="76"/>
                  <a:pt x="319556" y="100"/>
                </a:cubicBezTo>
                <a:cubicBezTo>
                  <a:pt x="326325" y="100"/>
                  <a:pt x="331100" y="3923"/>
                  <a:pt x="332065" y="9816"/>
                </a:cubicBezTo>
                <a:cubicBezTo>
                  <a:pt x="333069" y="15924"/>
                  <a:pt x="329335" y="21970"/>
                  <a:pt x="323290" y="23646"/>
                </a:cubicBezTo>
                <a:cubicBezTo>
                  <a:pt x="321588" y="24129"/>
                  <a:pt x="319708" y="24090"/>
                  <a:pt x="317918" y="24090"/>
                </a:cubicBezTo>
                <a:cubicBezTo>
                  <a:pt x="216724" y="24103"/>
                  <a:pt x="115531" y="24103"/>
                  <a:pt x="14338" y="24090"/>
                </a:cubicBezTo>
                <a:cubicBezTo>
                  <a:pt x="8026" y="24090"/>
                  <a:pt x="4191" y="21462"/>
                  <a:pt x="2108" y="16204"/>
                </a:cubicBezTo>
                <a:cubicBezTo>
                  <a:pt x="0" y="10933"/>
                  <a:pt x="1130" y="6069"/>
                  <a:pt x="5448" y="3097"/>
                </a:cubicBezTo>
                <a:cubicBezTo>
                  <a:pt x="8432" y="1053"/>
                  <a:pt x="12763" y="189"/>
                  <a:pt x="16510" y="176"/>
                </a:cubicBezTo>
                <a:cubicBezTo>
                  <a:pt x="66738" y="0"/>
                  <a:pt x="116979" y="50"/>
                  <a:pt x="167220" y="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>
            <a:off x="5057109" y="2818373"/>
            <a:ext cx="330745" cy="24027"/>
          </a:xfrm>
          <a:custGeom>
            <a:avLst/>
            <a:gdLst/>
            <a:ahLst/>
            <a:cxnLst/>
            <a:rect l="0" t="0" r="0" b="0"/>
            <a:pathLst>
              <a:path w="330745" h="24027">
                <a:moveTo>
                  <a:pt x="165595" y="24015"/>
                </a:moveTo>
                <a:cubicBezTo>
                  <a:pt x="114986" y="24003"/>
                  <a:pt x="64377" y="24015"/>
                  <a:pt x="13767" y="24003"/>
                </a:cubicBezTo>
                <a:cubicBezTo>
                  <a:pt x="5093" y="24003"/>
                  <a:pt x="229" y="19736"/>
                  <a:pt x="115" y="12103"/>
                </a:cubicBezTo>
                <a:cubicBezTo>
                  <a:pt x="0" y="4889"/>
                  <a:pt x="5512" y="13"/>
                  <a:pt x="13907" y="13"/>
                </a:cubicBezTo>
                <a:cubicBezTo>
                  <a:pt x="115126" y="0"/>
                  <a:pt x="216356" y="0"/>
                  <a:pt x="317575" y="13"/>
                </a:cubicBezTo>
                <a:cubicBezTo>
                  <a:pt x="325830" y="13"/>
                  <a:pt x="330745" y="4750"/>
                  <a:pt x="330682" y="12509"/>
                </a:cubicBezTo>
                <a:cubicBezTo>
                  <a:pt x="330631" y="19952"/>
                  <a:pt x="325983" y="24015"/>
                  <a:pt x="317423" y="24015"/>
                </a:cubicBezTo>
                <a:cubicBezTo>
                  <a:pt x="266813" y="24027"/>
                  <a:pt x="216204" y="24027"/>
                  <a:pt x="165595" y="24015"/>
                </a:cubicBezTo>
              </a:path>
            </a:pathLst>
          </a:custGeom>
          <a:solidFill>
            <a:srgbClr val="FFFFFF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Rectangle 1258"/>
          <p:cNvSpPr/>
          <p:nvPr/>
        </p:nvSpPr>
        <p:spPr>
          <a:xfrm>
            <a:off x="2207870" y="467051"/>
            <a:ext cx="330981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1" i="0" spc="-20" baseline="0" dirty="0">
                <a:solidFill>
                  <a:srgbClr val="0782C5"/>
                </a:solidFill>
                <a:latin typeface="Museo"/>
              </a:rPr>
              <a:t>С</a:t>
            </a:r>
            <a:r>
              <a:rPr lang="en-US" sz="3000" b="1" i="0" spc="-35" baseline="0" dirty="0">
                <a:solidFill>
                  <a:srgbClr val="0782C5"/>
                </a:solidFill>
                <a:latin typeface="Museo"/>
              </a:rPr>
              <a:t>п</a:t>
            </a:r>
            <a:r>
              <a:rPr lang="en-US" sz="3000" b="1" i="0" spc="-38" baseline="0" dirty="0">
                <a:solidFill>
                  <a:srgbClr val="0782C5"/>
                </a:solidFill>
                <a:latin typeface="Museo"/>
              </a:rPr>
              <a:t>і</a:t>
            </a:r>
            <a:r>
              <a:rPr lang="en-US" sz="3000" b="1" i="0" spc="-35" baseline="0" dirty="0">
                <a:solidFill>
                  <a:srgbClr val="0782C5"/>
                </a:solidFill>
                <a:latin typeface="Museo"/>
              </a:rPr>
              <a:t>в</a:t>
            </a:r>
            <a:r>
              <a:rPr lang="en-US" sz="3000" b="1" i="0" spc="-36" baseline="0" dirty="0">
                <a:solidFill>
                  <a:srgbClr val="0782C5"/>
                </a:solidFill>
                <a:latin typeface="Museo"/>
              </a:rPr>
              <a:t>п</a:t>
            </a:r>
            <a:r>
              <a:rPr lang="en-US" sz="3000" b="1" i="0" spc="-22" baseline="0" dirty="0">
                <a:solidFill>
                  <a:srgbClr val="0782C5"/>
                </a:solidFill>
                <a:latin typeface="Museo"/>
              </a:rPr>
              <a:t>р</a:t>
            </a:r>
            <a:r>
              <a:rPr lang="en-US" sz="3000" b="1" i="0" spc="-42" baseline="0" dirty="0">
                <a:solidFill>
                  <a:srgbClr val="0782C5"/>
                </a:solidFill>
                <a:latin typeface="Museo"/>
              </a:rPr>
              <a:t>а</a:t>
            </a:r>
            <a:r>
              <a:rPr lang="en-US" sz="3000" b="1" i="0" spc="0" baseline="0" dirty="0">
                <a:solidFill>
                  <a:srgbClr val="0782C5"/>
                </a:solidFill>
                <a:latin typeface="Museo"/>
              </a:rPr>
              <a:t>ця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 </a:t>
            </a:r>
            <a:r>
              <a:rPr lang="en-US" sz="3000" b="1" i="0" spc="-19" baseline="0" dirty="0">
                <a:solidFill>
                  <a:srgbClr val="0782C5"/>
                </a:solidFill>
                <a:latin typeface="Museo Cyrillic"/>
              </a:rPr>
              <a:t>Ф</a:t>
            </a:r>
            <a:r>
              <a:rPr lang="en-US" sz="3000" b="1" i="0" spc="-49" baseline="0" dirty="0">
                <a:solidFill>
                  <a:srgbClr val="0782C5"/>
                </a:solidFill>
                <a:latin typeface="Museo Cyrillic"/>
              </a:rPr>
              <a:t>о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нду </a:t>
            </a:r>
            <a:r>
              <a:rPr lang="en-US" sz="3000" b="1" i="0" spc="-57" baseline="0" dirty="0">
                <a:solidFill>
                  <a:srgbClr val="0782C5"/>
                </a:solidFill>
                <a:latin typeface="Museo Cyrillic"/>
              </a:rPr>
              <a:t>Е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Е</a:t>
            </a:r>
          </a:p>
        </p:txBody>
      </p:sp>
      <p:sp>
        <p:nvSpPr>
          <p:cNvPr id="1259" name="Rectangle 1259"/>
          <p:cNvSpPr/>
          <p:nvPr/>
        </p:nvSpPr>
        <p:spPr>
          <a:xfrm>
            <a:off x="2368243" y="837493"/>
            <a:ext cx="7905819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313097" algn="l"/>
              </a:tabLst>
            </a:pP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з </a:t>
            </a:r>
            <a:r>
              <a:rPr lang="en-US" sz="3000" b="1" i="0" spc="-23" baseline="0" dirty="0">
                <a:solidFill>
                  <a:srgbClr val="0782C5"/>
                </a:solidFill>
                <a:latin typeface="Museo Cyrillic"/>
              </a:rPr>
              <a:t>м</a:t>
            </a:r>
            <a:r>
              <a:rPr lang="en-US" sz="3000" b="1" i="0" spc="-53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3000" b="1" i="0" spc="-18" baseline="0" dirty="0">
                <a:solidFill>
                  <a:srgbClr val="0782C5"/>
                </a:solidFill>
                <a:latin typeface="Museo Cyrillic"/>
              </a:rPr>
              <a:t>с</a:t>
            </a:r>
            <a:r>
              <a:rPr lang="en-US" sz="3000" b="1" i="0" spc="-50" baseline="0" dirty="0">
                <a:solidFill>
                  <a:srgbClr val="0782C5"/>
                </a:solidFill>
                <a:latin typeface="Museo Cyrillic"/>
              </a:rPr>
              <a:t>т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3000" b="1" i="0" spc="-24" baseline="0" dirty="0">
                <a:solidFill>
                  <a:srgbClr val="0782C5"/>
                </a:solidFill>
                <a:latin typeface="Museo Cyrillic"/>
              </a:rPr>
              <a:t>м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и</a:t>
            </a:r>
            <a:r>
              <a:rPr lang="uk-UA" sz="3000" b="1" i="0" spc="0" baseline="0" dirty="0">
                <a:solidFill>
                  <a:srgbClr val="0782C5"/>
                </a:solidFill>
                <a:latin typeface="Museo Cyrillic"/>
              </a:rPr>
              <a:t> та ОТГ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	</a:t>
            </a:r>
            <a:r>
              <a:rPr lang="uk-UA" sz="3000" b="1" i="0" spc="0" baseline="0" dirty="0">
                <a:solidFill>
                  <a:srgbClr val="0782C5"/>
                </a:solidFill>
                <a:latin typeface="Museo Cyrillic"/>
              </a:rPr>
              <a:t>      </a:t>
            </a:r>
            <a:r>
              <a:rPr lang="uk-UA" sz="3030" b="1" i="0" spc="-16" baseline="69345" dirty="0">
                <a:solidFill>
                  <a:srgbClr val="FFFFFF"/>
                </a:solidFill>
                <a:latin typeface="Museo Cyrillic"/>
              </a:rPr>
              <a:t>      Пе</a:t>
            </a:r>
            <a:r>
              <a:rPr lang="en-US" sz="3030" b="1" i="0" spc="0" baseline="69345" dirty="0">
                <a:solidFill>
                  <a:srgbClr val="FFFFFF"/>
                </a:solidFill>
                <a:latin typeface="Museo Cyrillic"/>
              </a:rPr>
              <a:t>р</a:t>
            </a:r>
            <a:r>
              <a:rPr lang="en-US" sz="3030" b="1" i="0" spc="-15" baseline="69345" dirty="0">
                <a:solidFill>
                  <a:srgbClr val="FFFFFF"/>
                </a:solidFill>
                <a:latin typeface="Museo Cyrillic"/>
              </a:rPr>
              <a:t>е</a:t>
            </a:r>
            <a:r>
              <a:rPr lang="en-US" sz="3030" b="1" i="0" spc="0" baseline="69345" dirty="0">
                <a:solidFill>
                  <a:srgbClr val="FFFFFF"/>
                </a:solidFill>
                <a:latin typeface="Museo Cyrillic"/>
              </a:rPr>
              <a:t>в</a:t>
            </a:r>
            <a:r>
              <a:rPr lang="en-US" sz="3030" b="1" i="0" spc="-23" baseline="69345" dirty="0">
                <a:solidFill>
                  <a:srgbClr val="FFFFFF"/>
                </a:solidFill>
                <a:latin typeface="Museo Cyrillic"/>
              </a:rPr>
              <a:t>а</a:t>
            </a:r>
            <a:r>
              <a:rPr lang="en-US" sz="3030" b="1" i="0" spc="0" baseline="69345" dirty="0">
                <a:solidFill>
                  <a:srgbClr val="FFFFFF"/>
                </a:solidFill>
                <a:latin typeface="Museo Cyrillic"/>
              </a:rPr>
              <a:t>ги с</a:t>
            </a:r>
            <a:r>
              <a:rPr lang="en-US" sz="3030" b="1" i="0" spc="-17" baseline="69345" dirty="0">
                <a:solidFill>
                  <a:srgbClr val="FFFFFF"/>
                </a:solidFill>
                <a:latin typeface="Museo Cyrillic"/>
              </a:rPr>
              <a:t>п</a:t>
            </a:r>
            <a:r>
              <a:rPr lang="en-US" sz="3030" b="1" i="0" spc="-20" baseline="69345" dirty="0">
                <a:solidFill>
                  <a:srgbClr val="FFFFFF"/>
                </a:solidFill>
                <a:latin typeface="Museo Cyrillic"/>
              </a:rPr>
              <a:t>і</a:t>
            </a:r>
            <a:r>
              <a:rPr lang="en-US" sz="3030" b="1" i="0" spc="-17" baseline="69345" dirty="0">
                <a:solidFill>
                  <a:srgbClr val="FFFFFF"/>
                </a:solidFill>
                <a:latin typeface="Museo Cyrillic"/>
              </a:rPr>
              <a:t>вп</a:t>
            </a:r>
            <a:r>
              <a:rPr lang="en-US" sz="3030" b="1" i="0" spc="0" baseline="69345" dirty="0">
                <a:solidFill>
                  <a:srgbClr val="FFFFFF"/>
                </a:solidFill>
                <a:latin typeface="Museo Cyrillic"/>
              </a:rPr>
              <a:t>р</a:t>
            </a:r>
            <a:r>
              <a:rPr lang="en-US" sz="3030" b="1" i="0" spc="-22" baseline="69345" dirty="0">
                <a:solidFill>
                  <a:srgbClr val="FFFFFF"/>
                </a:solidFill>
                <a:latin typeface="Museo Cyrillic"/>
              </a:rPr>
              <a:t>ац</a:t>
            </a:r>
            <a:r>
              <a:rPr lang="en-US" sz="3030" b="1" i="0" spc="0" baseline="69345" dirty="0">
                <a:solidFill>
                  <a:srgbClr val="FFFFFF"/>
                </a:solidFill>
                <a:latin typeface="Museo Cyrillic"/>
              </a:rPr>
              <a:t>і</a:t>
            </a:r>
          </a:p>
        </p:txBody>
      </p:sp>
      <p:sp>
        <p:nvSpPr>
          <p:cNvPr id="1260" name="Rectangle 1260"/>
          <p:cNvSpPr/>
          <p:nvPr/>
        </p:nvSpPr>
        <p:spPr>
          <a:xfrm>
            <a:off x="8030859" y="1094225"/>
            <a:ext cx="20746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5316"/>
            <a:r>
              <a:rPr lang="uk-UA" sz="2000" b="1" dirty="0">
                <a:solidFill>
                  <a:srgbClr val="FFFFFF"/>
                </a:solidFill>
                <a:latin typeface="Museo Cyrillic"/>
              </a:rPr>
              <a:t>з</a:t>
            </a:r>
            <a:r>
              <a:rPr lang="uk-UA" sz="2000" b="1" i="0" spc="0" baseline="0" dirty="0">
                <a:solidFill>
                  <a:srgbClr val="FFFFFF"/>
                </a:solidFill>
                <a:latin typeface="Museo Cyrillic"/>
              </a:rPr>
              <a:t> </a:t>
            </a:r>
            <a:r>
              <a:rPr lang="en-US" sz="2000" b="1" i="0" spc="0" baseline="0" dirty="0">
                <a:solidFill>
                  <a:srgbClr val="FFFFFF"/>
                </a:solidFill>
                <a:latin typeface="Museo Cyrillic"/>
              </a:rPr>
              <a:t>Ф</a:t>
            </a:r>
            <a:r>
              <a:rPr lang="en-US" sz="2000" b="1" i="0" spc="-27" baseline="0" dirty="0">
                <a:solidFill>
                  <a:srgbClr val="FFFFFF"/>
                </a:solidFill>
                <a:latin typeface="Museo Cyrillic"/>
              </a:rPr>
              <a:t>о</a:t>
            </a:r>
            <a:r>
              <a:rPr lang="en-US" sz="2000" b="1" i="0" spc="0" baseline="0" dirty="0">
                <a:solidFill>
                  <a:srgbClr val="FFFFFF"/>
                </a:solidFill>
                <a:latin typeface="Museo Cyrillic"/>
              </a:rPr>
              <a:t>н</a:t>
            </a:r>
            <a:r>
              <a:rPr lang="en-US" sz="2000" b="1" i="0" spc="-32" baseline="0" dirty="0">
                <a:solidFill>
                  <a:srgbClr val="FFFFFF"/>
                </a:solidFill>
                <a:latin typeface="Museo Cyrillic"/>
              </a:rPr>
              <a:t>д</a:t>
            </a:r>
            <a:r>
              <a:rPr lang="en-US" sz="2000" b="1" i="0" spc="-20" baseline="0" dirty="0">
                <a:solidFill>
                  <a:srgbClr val="FFFFFF"/>
                </a:solidFill>
                <a:latin typeface="Museo Cyrillic"/>
              </a:rPr>
              <a:t>о</a:t>
            </a:r>
            <a:r>
              <a:rPr lang="en-US" sz="2000" b="1" i="0" spc="0" baseline="0" dirty="0">
                <a:solidFill>
                  <a:srgbClr val="FFFFFF"/>
                </a:solidFill>
                <a:latin typeface="Museo Cyrillic"/>
              </a:rPr>
              <a:t>м </a:t>
            </a:r>
            <a:r>
              <a:rPr lang="en-US" sz="2000" b="1" i="0" spc="-32" baseline="0" dirty="0">
                <a:solidFill>
                  <a:srgbClr val="FFFFFF"/>
                </a:solidFill>
                <a:latin typeface="Museo Cyrillic"/>
              </a:rPr>
              <a:t>Е</a:t>
            </a:r>
            <a:r>
              <a:rPr lang="en-US" sz="2000" b="1" i="0" spc="0" baseline="0" dirty="0">
                <a:solidFill>
                  <a:srgbClr val="FFFFFF"/>
                </a:solidFill>
                <a:latin typeface="Museo Cyrillic"/>
              </a:rPr>
              <a:t>Е</a:t>
            </a:r>
          </a:p>
        </p:txBody>
      </p:sp>
      <p:sp>
        <p:nvSpPr>
          <p:cNvPr id="1261" name="Rectangle 1261"/>
          <p:cNvSpPr/>
          <p:nvPr/>
        </p:nvSpPr>
        <p:spPr>
          <a:xfrm>
            <a:off x="1725546" y="1653250"/>
            <a:ext cx="453406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uk-UA" sz="2000" b="1" spc="-40" dirty="0">
                <a:solidFill>
                  <a:srgbClr val="156F31"/>
                </a:solidFill>
                <a:latin typeface="Museo Cyrillic"/>
              </a:rPr>
              <a:t>М</a:t>
            </a:r>
            <a:r>
              <a:rPr lang="en-US" sz="2000" b="1" i="0" spc="-39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ж</a:t>
            </a:r>
            <a:r>
              <a:rPr lang="en-US" sz="2000" b="1" i="0" spc="-19" baseline="0" dirty="0">
                <a:solidFill>
                  <a:srgbClr val="156F31"/>
                </a:solidFill>
                <a:latin typeface="Museo Cyrillic"/>
              </a:rPr>
              <a:t>л</a:t>
            </a:r>
            <a:r>
              <a:rPr lang="en-US" sz="2000" b="1" i="0" spc="-18" baseline="0" dirty="0">
                <a:solidFill>
                  <a:srgbClr val="156F31"/>
                </a:solidFill>
                <a:latin typeface="Museo Cyrillic"/>
              </a:rPr>
              <a:t>и</a:t>
            </a:r>
            <a:r>
              <a:rPr lang="en-US" sz="2000" b="1" i="0" spc="-14" baseline="0" dirty="0">
                <a:solidFill>
                  <a:srgbClr val="156F31"/>
                </a:solidFill>
                <a:latin typeface="Museo Cyrillic"/>
              </a:rPr>
              <a:t>в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ості </a:t>
            </a:r>
            <a:r>
              <a:rPr lang="en-US" sz="2000" b="1" i="0" spc="-13" baseline="0" dirty="0">
                <a:solidFill>
                  <a:srgbClr val="156F31"/>
                </a:solidFill>
                <a:latin typeface="Museo Cyrillic"/>
              </a:rPr>
              <a:t>в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з</a:t>
            </a:r>
            <a:r>
              <a:rPr lang="en-US" sz="2000" b="1" i="0" spc="-21" baseline="0" dirty="0">
                <a:solidFill>
                  <a:srgbClr val="156F31"/>
                </a:solidFill>
                <a:latin typeface="Museo Cyrillic"/>
              </a:rPr>
              <a:t>а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є</a:t>
            </a:r>
            <a:r>
              <a:rPr lang="en-US" sz="2000" b="1" i="0" spc="-19" baseline="0" dirty="0">
                <a:solidFill>
                  <a:srgbClr val="156F31"/>
                </a:solidFill>
                <a:latin typeface="Museo Cyrillic"/>
              </a:rPr>
              <a:t>м</a:t>
            </a:r>
            <a:r>
              <a:rPr lang="en-US" sz="2000" b="1" i="0" spc="-42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-22" baseline="0" dirty="0">
                <a:solidFill>
                  <a:srgbClr val="156F31"/>
                </a:solidFill>
                <a:latin typeface="Museo Cyrillic"/>
              </a:rPr>
              <a:t>д</a:t>
            </a:r>
            <a:r>
              <a:rPr lang="en-US" sz="2000" b="1" i="0" spc="-19" baseline="0" dirty="0">
                <a:solidFill>
                  <a:srgbClr val="156F31"/>
                </a:solidFill>
                <a:latin typeface="Museo Cyrillic"/>
              </a:rPr>
              <a:t>і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ї </a:t>
            </a:r>
            <a:r>
              <a:rPr lang="en-US" sz="2000" b="1" i="0" spc="-10" baseline="0" dirty="0">
                <a:solidFill>
                  <a:srgbClr val="156F31"/>
                </a:solidFill>
                <a:latin typeface="Museo Cyrillic"/>
              </a:rPr>
              <a:t>м</a:t>
            </a:r>
            <a:r>
              <a:rPr lang="en-US" sz="2000" b="1" i="0" spc="-30" baseline="0" dirty="0">
                <a:solidFill>
                  <a:srgbClr val="156F31"/>
                </a:solidFill>
                <a:latin typeface="Museo Cyrillic"/>
              </a:rPr>
              <a:t>і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с</a:t>
            </a:r>
            <a:r>
              <a:rPr lang="en-US" sz="2000" b="1" i="0" spc="-27" baseline="0" dirty="0">
                <a:solidFill>
                  <a:srgbClr val="156F31"/>
                </a:solidFill>
                <a:latin typeface="Museo Cyrillic"/>
              </a:rPr>
              <a:t>т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а з Ф</a:t>
            </a:r>
            <a:r>
              <a:rPr lang="en-US" sz="2000" b="1" i="0" spc="-27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н</a:t>
            </a:r>
            <a:r>
              <a:rPr lang="en-US" sz="2000" b="1" i="0" spc="-31" baseline="0" dirty="0">
                <a:solidFill>
                  <a:srgbClr val="156F31"/>
                </a:solidFill>
                <a:latin typeface="Museo Cyrillic"/>
              </a:rPr>
              <a:t>д</a:t>
            </a:r>
            <a:r>
              <a:rPr lang="en-US" sz="2000" b="1" i="0" spc="-20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м </a:t>
            </a:r>
            <a:r>
              <a:rPr lang="en-US" sz="2000" b="1" i="0" spc="-33" baseline="0" dirty="0">
                <a:solidFill>
                  <a:srgbClr val="156F31"/>
                </a:solidFill>
                <a:latin typeface="Museo Cyrillic"/>
              </a:rPr>
              <a:t>Е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Е</a:t>
            </a:r>
          </a:p>
        </p:txBody>
      </p:sp>
      <p:sp>
        <p:nvSpPr>
          <p:cNvPr id="1262" name="Rectangle 1262"/>
          <p:cNvSpPr/>
          <p:nvPr/>
        </p:nvSpPr>
        <p:spPr>
          <a:xfrm>
            <a:off x="1116994" y="3761150"/>
            <a:ext cx="1994905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573" algn="ctr"/>
            <a:r>
              <a:rPr lang="en-US" sz="1500" b="0" i="0" spc="-27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ав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ча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спі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ро</a:t>
            </a:r>
            <a:r>
              <a:rPr lang="en-US" sz="1500" b="0" i="0" spc="-30" baseline="0" dirty="0">
                <a:solidFill>
                  <a:srgbClr val="1D1D1B"/>
                </a:solidFill>
                <a:latin typeface="Museo Cyrillic"/>
              </a:rPr>
              <a:t>бі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ни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ків</a:t>
            </a:r>
          </a:p>
          <a:p>
            <a:pPr marL="0" algn="ctr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про</a:t>
            </a:r>
            <a:r>
              <a:rPr lang="en-US" sz="1500" b="0" i="0" spc="-30" baseline="0" dirty="0">
                <a:solidFill>
                  <a:srgbClr val="1D1D1B"/>
                </a:solidFill>
                <a:latin typeface="Museo Cyrillic"/>
              </a:rPr>
              <a:t>ф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іл</a:t>
            </a:r>
            <a:r>
              <a:rPr lang="en-US" sz="1500" b="0" i="0" spc="-30" baseline="0" dirty="0">
                <a:solidFill>
                  <a:srgbClr val="1D1D1B"/>
                </a:solidFill>
                <a:latin typeface="Museo Cyrillic"/>
              </a:rPr>
              <a:t>ь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их ст</a:t>
            </a:r>
            <a:r>
              <a:rPr lang="en-US" sz="1500" b="0" i="0" spc="-12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уктур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их</a:t>
            </a:r>
          </a:p>
          <a:p>
            <a:pPr marL="64198" algn="ctr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підр</a:t>
            </a:r>
            <a:r>
              <a:rPr lang="en-US" sz="1500" b="0" i="0" spc="-18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з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ілів</a:t>
            </a:r>
            <a:endParaRPr lang="uk-UA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1263" name="Rectangle 1263"/>
          <p:cNvSpPr/>
          <p:nvPr/>
        </p:nvSpPr>
        <p:spPr>
          <a:xfrm>
            <a:off x="4654198" y="3761150"/>
            <a:ext cx="1383048" cy="7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4132"/>
            <a:r>
              <a:rPr lang="en-US" sz="1500" b="0" i="0" spc="-26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ада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</a:t>
            </a:r>
          </a:p>
          <a:p>
            <a:pPr marL="0">
              <a:lnSpc>
                <a:spcPts val="1800"/>
              </a:lnSpc>
            </a:pP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ф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рм</a:t>
            </a:r>
            <a:r>
              <a:rPr lang="en-US" sz="1500" b="0" i="0" spc="-12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ц</a:t>
            </a:r>
            <a:r>
              <a:rPr lang="en-US" sz="1500" b="0" i="0" spc="-26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йн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их</a:t>
            </a:r>
          </a:p>
          <a:p>
            <a:pPr marL="211264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ріалів</a:t>
            </a:r>
          </a:p>
        </p:txBody>
      </p:sp>
      <p:sp>
        <p:nvSpPr>
          <p:cNvPr id="1264" name="Rectangle 1264"/>
          <p:cNvSpPr/>
          <p:nvPr/>
        </p:nvSpPr>
        <p:spPr>
          <a:xfrm>
            <a:off x="3792353" y="6380569"/>
            <a:ext cx="2791918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uk-UA" sz="1500" b="0" i="0" spc="-27" baseline="0" dirty="0">
                <a:solidFill>
                  <a:srgbClr val="1D1D1B"/>
                </a:solidFill>
                <a:latin typeface="Museo Cyrillic"/>
              </a:rPr>
              <a:t>Презентація можливостей </a:t>
            </a:r>
          </a:p>
          <a:p>
            <a:pPr marL="0" algn="ctr"/>
            <a:r>
              <a:rPr lang="uk-UA" sz="1500" b="0" i="0" spc="-27" baseline="0" dirty="0">
                <a:solidFill>
                  <a:srgbClr val="1D1D1B"/>
                </a:solidFill>
                <a:latin typeface="Museo Cyrillic"/>
              </a:rPr>
              <a:t>Програми</a:t>
            </a:r>
          </a:p>
          <a:p>
            <a:pPr marL="0" algn="ctr"/>
            <a:r>
              <a:rPr lang="uk-UA" sz="1500" b="0" i="0" spc="-27" baseline="0" dirty="0">
                <a:solidFill>
                  <a:srgbClr val="1D1D1B"/>
                </a:solidFill>
                <a:latin typeface="Museo Cyrillic"/>
              </a:rPr>
              <a:t> «ЕНЕРГОДІМ» для ОСББ міста</a:t>
            </a: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1268" name="Rectangle 1268"/>
          <p:cNvSpPr/>
          <p:nvPr/>
        </p:nvSpPr>
        <p:spPr>
          <a:xfrm>
            <a:off x="701157" y="6380569"/>
            <a:ext cx="315214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uk-UA" sz="1500" b="0" i="0" spc="-24" baseline="0" dirty="0">
                <a:solidFill>
                  <a:srgbClr val="1D1D1B"/>
                </a:solidFill>
                <a:latin typeface="Museo Cyrillic"/>
              </a:rPr>
              <a:t>Аналіз/адаптація місцевих  програм </a:t>
            </a:r>
          </a:p>
          <a:p>
            <a:pPr marL="0" algn="ctr"/>
            <a:r>
              <a:rPr lang="uk-UA" sz="1500" b="0" i="0" spc="-24" baseline="0" dirty="0">
                <a:solidFill>
                  <a:srgbClr val="1D1D1B"/>
                </a:solidFill>
                <a:latin typeface="Museo Cyrillic"/>
              </a:rPr>
              <a:t>енергоефективності, або</a:t>
            </a:r>
          </a:p>
          <a:p>
            <a:pPr marL="0" algn="ctr"/>
            <a:r>
              <a:rPr lang="uk-UA" sz="1500" spc="-24" dirty="0">
                <a:solidFill>
                  <a:srgbClr val="1D1D1B"/>
                </a:solidFill>
                <a:latin typeface="Museo Cyrillic"/>
              </a:rPr>
              <a:t>створення нових на основі типових</a:t>
            </a: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1269" name="Rectangle 1269"/>
          <p:cNvSpPr/>
          <p:nvPr/>
        </p:nvSpPr>
        <p:spPr>
          <a:xfrm>
            <a:off x="7402419" y="2004297"/>
            <a:ext cx="1639462" cy="486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•</a:t>
            </a:r>
            <a:r>
              <a:rPr lang="en-US" sz="1500" b="0" i="0" spc="-86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сти</a:t>
            </a:r>
            <a:r>
              <a:rPr lang="en-US" sz="1500" b="0" i="0" spc="-27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у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лю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ва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</a:t>
            </a:r>
          </a:p>
          <a:p>
            <a:pPr marL="127063">
              <a:lnSpc>
                <a:spcPts val="1800"/>
              </a:lnSpc>
            </a:pPr>
            <a:r>
              <a:rPr lang="en-US" sz="1500" b="0" i="0" spc="-17" baseline="0" dirty="0" err="1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0" baseline="0" dirty="0" err="1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 п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500" b="0" i="0" spc="-2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</a:t>
            </a:r>
          </a:p>
        </p:txBody>
      </p:sp>
      <p:sp>
        <p:nvSpPr>
          <p:cNvPr id="1270" name="Rectangle 1270"/>
          <p:cNvSpPr/>
          <p:nvPr/>
        </p:nvSpPr>
        <p:spPr>
          <a:xfrm>
            <a:off x="7529483" y="2461497"/>
            <a:ext cx="2243327" cy="486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пр</a:t>
            </a:r>
            <a:r>
              <a:rPr lang="en-US" sz="1500" b="0" i="0" spc="-16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вад</a:t>
            </a:r>
            <a:r>
              <a:rPr lang="en-US" sz="1500" b="0" i="0" spc="-26" baseline="0" dirty="0">
                <a:solidFill>
                  <a:srgbClr val="1D1D1B"/>
                </a:solidFill>
                <a:latin typeface="Museo Cyrillic"/>
              </a:rPr>
              <a:t>ж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проектів </a:t>
            </a:r>
          </a:p>
          <a:p>
            <a:pPr marL="0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з ен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ргоефекти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ості</a:t>
            </a:r>
          </a:p>
        </p:txBody>
      </p:sp>
      <p:sp>
        <p:nvSpPr>
          <p:cNvPr id="1271" name="Rectangle 1271"/>
          <p:cNvSpPr/>
          <p:nvPr/>
        </p:nvSpPr>
        <p:spPr>
          <a:xfrm>
            <a:off x="7402419" y="3172633"/>
            <a:ext cx="2446496" cy="486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•</a:t>
            </a:r>
            <a:r>
              <a:rPr lang="en-US" sz="1500" b="0" i="0" spc="-86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за</a:t>
            </a:r>
            <a:r>
              <a:rPr lang="en-US" sz="1500" b="0" i="0" spc="-25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уче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</a:t>
            </a:r>
            <a:r>
              <a:rPr lang="en-US" sz="1500" b="0" i="0" spc="-15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39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-2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500" b="0" i="0" spc="-16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вих </a:t>
            </a:r>
          </a:p>
          <a:p>
            <a:pPr marL="127063">
              <a:lnSpc>
                <a:spcPts val="1800"/>
              </a:lnSpc>
            </a:pPr>
            <a:r>
              <a:rPr lang="en-US" sz="1500" b="0" i="0" spc="-2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штів </a:t>
            </a:r>
            <a:r>
              <a:rPr lang="en-US" sz="1500" b="0" i="0" spc="-15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о </a:t>
            </a:r>
            <a:r>
              <a:rPr lang="en-US" sz="1500" b="0" i="0" spc="-21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500" b="0" i="0" spc="-33" baseline="0" dirty="0">
                <a:solidFill>
                  <a:srgbClr val="1D1D1B"/>
                </a:solidFill>
                <a:latin typeface="Museo Cyrillic"/>
              </a:rPr>
              <a:t>ю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26" baseline="0" dirty="0">
                <a:solidFill>
                  <a:srgbClr val="1D1D1B"/>
                </a:solidFill>
                <a:latin typeface="Museo Cyrillic"/>
              </a:rPr>
              <a:t>ж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ету м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а</a:t>
            </a:r>
          </a:p>
        </p:txBody>
      </p:sp>
      <p:sp>
        <p:nvSpPr>
          <p:cNvPr id="1272" name="Rectangle 1272"/>
          <p:cNvSpPr/>
          <p:nvPr/>
        </p:nvSpPr>
        <p:spPr>
          <a:xfrm>
            <a:off x="7402419" y="3883769"/>
            <a:ext cx="2614212" cy="7152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•</a:t>
            </a:r>
            <a:r>
              <a:rPr lang="en-US" sz="1500" b="0" i="0" spc="-87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зн</a:t>
            </a:r>
            <a:r>
              <a:rPr lang="en-US" sz="1500" b="0" i="0" spc="-31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чне с</a:t>
            </a:r>
            <a:r>
              <a:rPr lang="en-US" sz="1500" b="0" i="0" spc="-25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</a:t>
            </a:r>
            <a:r>
              <a:rPr lang="en-US" sz="1500" b="0" i="0" spc="-24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че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в</a:t>
            </a:r>
            <a:r>
              <a:rPr lang="en-US" sz="1500" b="0" i="0" spc="-28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тр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 </a:t>
            </a:r>
          </a:p>
          <a:p>
            <a:pPr marL="127063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-16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на 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пл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ту </a:t>
            </a:r>
          </a:p>
          <a:p>
            <a:pPr marL="127063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ен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рг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ресурсів</a:t>
            </a:r>
          </a:p>
        </p:txBody>
      </p:sp>
      <p:sp>
        <p:nvSpPr>
          <p:cNvPr id="1273" name="Rectangle 1273"/>
          <p:cNvSpPr/>
          <p:nvPr/>
        </p:nvSpPr>
        <p:spPr>
          <a:xfrm>
            <a:off x="7402419" y="4823506"/>
            <a:ext cx="2814873" cy="1154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•</a:t>
            </a:r>
            <a:r>
              <a:rPr lang="en-US" sz="1500" b="0" i="0" spc="-86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500" b="0" i="0" spc="-12" baseline="0" dirty="0">
                <a:solidFill>
                  <a:srgbClr val="1D1D1B"/>
                </a:solidFill>
                <a:latin typeface="Museo Cyrillic"/>
              </a:rPr>
              <a:t>п</a:t>
            </a:r>
            <a:r>
              <a:rPr lang="en-US" sz="1500" b="0" i="0" spc="-20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500" b="0" i="0" spc="-12" baseline="0" dirty="0">
                <a:solidFill>
                  <a:srgbClr val="1D1D1B"/>
                </a:solidFill>
                <a:latin typeface="Museo Cyrillic"/>
              </a:rPr>
              <a:t>п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ш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з</a:t>
            </a:r>
            <a:r>
              <a:rPr lang="en-US" sz="1500" b="0" i="0" spc="-16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-15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шнь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го </a:t>
            </a:r>
          </a:p>
          <a:p>
            <a:pPr marL="127063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г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я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ду </a:t>
            </a:r>
            <a:r>
              <a:rPr lang="en-US" sz="1500" b="0" i="0" spc="-42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500" b="0" i="0" spc="-37" baseline="0" dirty="0">
                <a:solidFill>
                  <a:srgbClr val="1D1D1B"/>
                </a:solidFill>
                <a:latin typeface="Museo Cyrillic"/>
              </a:rPr>
              <a:t>у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ин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кі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, </a:t>
            </a:r>
          </a:p>
          <a:p>
            <a:pPr marL="127063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з</a:t>
            </a:r>
            <a:r>
              <a:rPr lang="en-US" sz="1500" b="0" i="0" spc="-30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іл</a:t>
            </a:r>
            <a:r>
              <a:rPr lang="en-US" sz="1500" b="0" i="0" spc="-29" baseline="0" dirty="0">
                <a:solidFill>
                  <a:srgbClr val="1D1D1B"/>
                </a:solidFill>
                <a:latin typeface="Museo Cyrillic"/>
              </a:rPr>
              <a:t>ь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ш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ня т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рм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і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нів їхнь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ї </a:t>
            </a:r>
          </a:p>
          <a:p>
            <a:pPr marL="127063">
              <a:lnSpc>
                <a:spcPts val="1800"/>
              </a:lnSpc>
            </a:pPr>
            <a:r>
              <a:rPr lang="uk-UA" sz="1500" dirty="0">
                <a:solidFill>
                  <a:srgbClr val="1D1D1B"/>
                </a:solidFill>
                <a:latin typeface="Museo Cyrillic"/>
              </a:rPr>
              <a:t>е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к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сп</a:t>
            </a:r>
            <a:r>
              <a:rPr lang="en-US" sz="1500" b="0" i="0" spc="-24" baseline="0" dirty="0">
                <a:solidFill>
                  <a:srgbClr val="1D1D1B"/>
                </a:solidFill>
                <a:latin typeface="Museo Cyrillic"/>
              </a:rPr>
              <a:t>л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у</a:t>
            </a:r>
            <a:r>
              <a:rPr lang="en-US" sz="1500" b="0" i="0" spc="-2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-12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ці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ї</a:t>
            </a:r>
            <a:r>
              <a:rPr lang="uk-UA" sz="1500" b="0" i="0" spc="0" baseline="0" dirty="0">
                <a:solidFill>
                  <a:srgbClr val="1D1D1B"/>
                </a:solidFill>
                <a:latin typeface="Museo Cyrillic"/>
              </a:rPr>
              <a:t>, а також вартості</a:t>
            </a:r>
          </a:p>
          <a:p>
            <a:pPr marL="127063">
              <a:lnSpc>
                <a:spcPts val="1800"/>
              </a:lnSpc>
            </a:pPr>
            <a:r>
              <a:rPr lang="uk-UA" sz="1500" b="0" i="0" spc="0" baseline="0" dirty="0">
                <a:solidFill>
                  <a:srgbClr val="1D1D1B"/>
                </a:solidFill>
                <a:latin typeface="Museo Cyrillic"/>
              </a:rPr>
              <a:t> нерухомого майна</a:t>
            </a: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82" name="Rectangle 1273">
            <a:extLst>
              <a:ext uri="{FF2B5EF4-FFF2-40B4-BE49-F238E27FC236}">
                <a16:creationId xmlns:a16="http://schemas.microsoft.com/office/drawing/2014/main" id="{F398CB07-F3C8-4651-B207-E0319AEFF496}"/>
              </a:ext>
            </a:extLst>
          </p:cNvPr>
          <p:cNvSpPr/>
          <p:nvPr/>
        </p:nvSpPr>
        <p:spPr>
          <a:xfrm>
            <a:off x="7402418" y="6111424"/>
            <a:ext cx="2703048" cy="1154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l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•</a:t>
            </a:r>
            <a:r>
              <a:rPr lang="en-US" sz="1500" b="0" i="0" spc="-86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uk-UA" sz="1500" b="0" i="0" spc="-12" baseline="0" dirty="0">
                <a:solidFill>
                  <a:srgbClr val="1D1D1B"/>
                </a:solidFill>
                <a:latin typeface="Museo Cyrillic"/>
              </a:rPr>
              <a:t>Внесення свого вкладу у </a:t>
            </a:r>
          </a:p>
          <a:p>
            <a:pPr marL="0" algn="l"/>
            <a:r>
              <a:rPr lang="uk-UA" sz="1500" b="0" i="0" spc="-12" baseline="0" dirty="0">
                <a:solidFill>
                  <a:srgbClr val="1D1D1B"/>
                </a:solidFill>
                <a:latin typeface="Museo Cyrillic"/>
              </a:rPr>
              <a:t>  пом'якшення  наслідків зміни </a:t>
            </a:r>
          </a:p>
          <a:p>
            <a:pPr marL="0" algn="l"/>
            <a:r>
              <a:rPr lang="uk-UA" sz="1500" b="0" i="0" spc="-12" baseline="0" dirty="0">
                <a:solidFill>
                  <a:srgbClr val="1D1D1B"/>
                </a:solidFill>
                <a:latin typeface="Museo Cyrillic"/>
              </a:rPr>
              <a:t>  клімату, а також досягнення  </a:t>
            </a:r>
          </a:p>
          <a:p>
            <a:pPr marL="0" algn="l"/>
            <a:r>
              <a:rPr lang="uk-UA" sz="1500" b="0" i="0" spc="-12" baseline="0" dirty="0">
                <a:solidFill>
                  <a:srgbClr val="1D1D1B"/>
                </a:solidFill>
                <a:latin typeface="Museo Cyrillic"/>
              </a:rPr>
              <a:t>  енергонезалежності  України</a:t>
            </a:r>
          </a:p>
          <a:p>
            <a:pPr marL="0" algn="l"/>
            <a:r>
              <a:rPr lang="uk-UA" sz="1500" b="0" i="0" spc="-12" baseline="0" dirty="0">
                <a:solidFill>
                  <a:srgbClr val="1D1D1B"/>
                </a:solidFill>
                <a:latin typeface="Museo Cyrillic"/>
              </a:rPr>
              <a:t> </a:t>
            </a: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Freeform 1275"/>
          <p:cNvSpPr/>
          <p:nvPr/>
        </p:nvSpPr>
        <p:spPr>
          <a:xfrm>
            <a:off x="924935" y="523564"/>
            <a:ext cx="403148" cy="516762"/>
          </a:xfrm>
          <a:custGeom>
            <a:avLst/>
            <a:gdLst/>
            <a:ahLst/>
            <a:cxnLst/>
            <a:rect l="0" t="0" r="0" b="0"/>
            <a:pathLst>
              <a:path w="403148" h="516762">
                <a:moveTo>
                  <a:pt x="208254" y="0"/>
                </a:moveTo>
                <a:lnTo>
                  <a:pt x="208254" y="445338"/>
                </a:lnTo>
                <a:lnTo>
                  <a:pt x="0" y="373926"/>
                </a:lnTo>
                <a:lnTo>
                  <a:pt x="0" y="516762"/>
                </a:lnTo>
                <a:lnTo>
                  <a:pt x="403148" y="378510"/>
                </a:lnTo>
                <a:lnTo>
                  <a:pt x="403148" y="78511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>
            <a:off x="727120" y="358299"/>
            <a:ext cx="406069" cy="539191"/>
          </a:xfrm>
          <a:custGeom>
            <a:avLst/>
            <a:gdLst/>
            <a:ahLst/>
            <a:cxnLst/>
            <a:rect l="0" t="0" r="0" b="0"/>
            <a:pathLst>
              <a:path w="406069" h="539191">
                <a:moveTo>
                  <a:pt x="406069" y="165265"/>
                </a:moveTo>
                <a:lnTo>
                  <a:pt x="406069" y="0"/>
                </a:lnTo>
                <a:lnTo>
                  <a:pt x="0" y="158649"/>
                </a:lnTo>
                <a:lnTo>
                  <a:pt x="0" y="471373"/>
                </a:lnTo>
                <a:lnTo>
                  <a:pt x="197815" y="539191"/>
                </a:lnTo>
                <a:lnTo>
                  <a:pt x="197815" y="81395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924935" y="439694"/>
            <a:ext cx="208254" cy="529208"/>
          </a:xfrm>
          <a:custGeom>
            <a:avLst/>
            <a:gdLst/>
            <a:ahLst/>
            <a:cxnLst/>
            <a:rect l="0" t="0" r="0" b="0"/>
            <a:pathLst>
              <a:path w="208254" h="529208">
                <a:moveTo>
                  <a:pt x="208254" y="83870"/>
                </a:moveTo>
                <a:lnTo>
                  <a:pt x="0" y="0"/>
                </a:lnTo>
                <a:lnTo>
                  <a:pt x="0" y="457796"/>
                </a:lnTo>
                <a:lnTo>
                  <a:pt x="208254" y="529208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0" y="13"/>
            <a:ext cx="287985" cy="7559992"/>
          </a:xfrm>
          <a:custGeom>
            <a:avLst/>
            <a:gdLst/>
            <a:ahLst/>
            <a:cxnLst/>
            <a:rect l="0" t="0" r="0" b="0"/>
            <a:pathLst>
              <a:path w="287985" h="7559992">
                <a:moveTo>
                  <a:pt x="0" y="7559992"/>
                </a:moveTo>
                <a:lnTo>
                  <a:pt x="287985" y="7559992"/>
                </a:lnTo>
                <a:lnTo>
                  <a:pt x="28798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>
            <a:off x="10404005" y="13"/>
            <a:ext cx="287985" cy="7559992"/>
          </a:xfrm>
          <a:custGeom>
            <a:avLst/>
            <a:gdLst/>
            <a:ahLst/>
            <a:cxnLst/>
            <a:rect l="0" t="0" r="0" b="0"/>
            <a:pathLst>
              <a:path w="287985" h="7559992">
                <a:moveTo>
                  <a:pt x="0" y="7559992"/>
                </a:moveTo>
                <a:lnTo>
                  <a:pt x="287985" y="7559992"/>
                </a:lnTo>
                <a:lnTo>
                  <a:pt x="28798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>
            <a:off x="4293942" y="5170484"/>
            <a:ext cx="1134769" cy="1412302"/>
          </a:xfrm>
          <a:custGeom>
            <a:avLst/>
            <a:gdLst/>
            <a:ahLst/>
            <a:cxnLst/>
            <a:rect l="0" t="0" r="0" b="0"/>
            <a:pathLst>
              <a:path w="1134769" h="1412302">
                <a:moveTo>
                  <a:pt x="637006" y="1264843"/>
                </a:moveTo>
                <a:lnTo>
                  <a:pt x="637006" y="1340306"/>
                </a:lnTo>
                <a:cubicBezTo>
                  <a:pt x="637006" y="1380070"/>
                  <a:pt x="604774" y="1412302"/>
                  <a:pt x="565010" y="1412302"/>
                </a:cubicBezTo>
                <a:lnTo>
                  <a:pt x="71996" y="1412302"/>
                </a:lnTo>
                <a:cubicBezTo>
                  <a:pt x="32233" y="1412302"/>
                  <a:pt x="0" y="1380070"/>
                  <a:pt x="0" y="1340306"/>
                </a:cubicBezTo>
                <a:lnTo>
                  <a:pt x="0" y="246456"/>
                </a:lnTo>
                <a:cubicBezTo>
                  <a:pt x="0" y="206705"/>
                  <a:pt x="32233" y="174472"/>
                  <a:pt x="71996" y="174472"/>
                </a:cubicBezTo>
                <a:lnTo>
                  <a:pt x="1062760" y="174472"/>
                </a:lnTo>
                <a:cubicBezTo>
                  <a:pt x="1102537" y="174472"/>
                  <a:pt x="1134769" y="142227"/>
                  <a:pt x="1134769" y="102476"/>
                </a:cubicBezTo>
                <a:lnTo>
                  <a:pt x="1134769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1" name="Picture 128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8857" y="5489905"/>
            <a:ext cx="1036332" cy="960500"/>
          </a:xfrm>
          <a:prstGeom prst="rect">
            <a:avLst/>
          </a:prstGeom>
          <a:noFill/>
        </p:spPr>
      </p:pic>
      <p:sp>
        <p:nvSpPr>
          <p:cNvPr id="1282" name="Freeform 1282"/>
          <p:cNvSpPr/>
          <p:nvPr/>
        </p:nvSpPr>
        <p:spPr>
          <a:xfrm>
            <a:off x="4970106" y="6264186"/>
            <a:ext cx="33350" cy="82843"/>
          </a:xfrm>
          <a:custGeom>
            <a:avLst/>
            <a:gdLst/>
            <a:ahLst/>
            <a:cxnLst/>
            <a:rect l="0" t="0" r="0" b="0"/>
            <a:pathLst>
              <a:path w="33350" h="82843">
                <a:moveTo>
                  <a:pt x="0" y="0"/>
                </a:moveTo>
                <a:lnTo>
                  <a:pt x="33350" y="0"/>
                </a:lnTo>
                <a:lnTo>
                  <a:pt x="33350" y="82843"/>
                </a:lnTo>
                <a:lnTo>
                  <a:pt x="0" y="82843"/>
                </a:lnTo>
                <a:lnTo>
                  <a:pt x="0" y="0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>
            <a:off x="5067655" y="6264212"/>
            <a:ext cx="33300" cy="82817"/>
          </a:xfrm>
          <a:custGeom>
            <a:avLst/>
            <a:gdLst/>
            <a:ahLst/>
            <a:cxnLst/>
            <a:rect l="0" t="0" r="0" b="0"/>
            <a:pathLst>
              <a:path w="33300" h="82817">
                <a:moveTo>
                  <a:pt x="0" y="0"/>
                </a:moveTo>
                <a:lnTo>
                  <a:pt x="33300" y="0"/>
                </a:lnTo>
                <a:lnTo>
                  <a:pt x="33300" y="82817"/>
                </a:lnTo>
                <a:lnTo>
                  <a:pt x="0" y="82817"/>
                </a:lnTo>
                <a:lnTo>
                  <a:pt x="0" y="0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>
            <a:off x="5165458" y="6264136"/>
            <a:ext cx="32347" cy="83159"/>
          </a:xfrm>
          <a:custGeom>
            <a:avLst/>
            <a:gdLst/>
            <a:ahLst/>
            <a:cxnLst/>
            <a:rect l="0" t="0" r="0" b="0"/>
            <a:pathLst>
              <a:path w="32347" h="83159">
                <a:moveTo>
                  <a:pt x="0" y="0"/>
                </a:moveTo>
                <a:lnTo>
                  <a:pt x="32347" y="0"/>
                </a:lnTo>
                <a:lnTo>
                  <a:pt x="32347" y="83159"/>
                </a:lnTo>
                <a:lnTo>
                  <a:pt x="0" y="83159"/>
                </a:lnTo>
                <a:lnTo>
                  <a:pt x="0" y="0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>
            <a:off x="3167856" y="5407447"/>
            <a:ext cx="1884933" cy="1314499"/>
          </a:xfrm>
          <a:custGeom>
            <a:avLst/>
            <a:gdLst/>
            <a:ahLst/>
            <a:cxnLst/>
            <a:rect l="0" t="0" r="0" b="0"/>
            <a:pathLst>
              <a:path w="1884933" h="1314499">
                <a:moveTo>
                  <a:pt x="1884933" y="1024470"/>
                </a:moveTo>
                <a:lnTo>
                  <a:pt x="1884933" y="1242503"/>
                </a:lnTo>
                <a:cubicBezTo>
                  <a:pt x="1884933" y="1282267"/>
                  <a:pt x="1852701" y="1314499"/>
                  <a:pt x="1812937" y="1314499"/>
                </a:cubicBezTo>
                <a:lnTo>
                  <a:pt x="1045705" y="1314499"/>
                </a:lnTo>
                <a:cubicBezTo>
                  <a:pt x="1005941" y="1314499"/>
                  <a:pt x="973708" y="1282267"/>
                  <a:pt x="973708" y="1242503"/>
                </a:cubicBezTo>
                <a:lnTo>
                  <a:pt x="973708" y="372567"/>
                </a:lnTo>
                <a:cubicBezTo>
                  <a:pt x="973708" y="332803"/>
                  <a:pt x="941476" y="300570"/>
                  <a:pt x="901700" y="300570"/>
                </a:cubicBezTo>
                <a:lnTo>
                  <a:pt x="72008" y="300570"/>
                </a:lnTo>
                <a:cubicBezTo>
                  <a:pt x="32232" y="300570"/>
                  <a:pt x="0" y="268338"/>
                  <a:pt x="0" y="228562"/>
                </a:cubicBez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>
            <a:off x="1713536" y="5913255"/>
            <a:ext cx="3468585" cy="932967"/>
          </a:xfrm>
          <a:custGeom>
            <a:avLst/>
            <a:gdLst/>
            <a:ahLst/>
            <a:cxnLst/>
            <a:rect l="0" t="0" r="0" b="0"/>
            <a:pathLst>
              <a:path w="3468585" h="932967">
                <a:moveTo>
                  <a:pt x="3468585" y="516331"/>
                </a:moveTo>
                <a:lnTo>
                  <a:pt x="3468585" y="860958"/>
                </a:lnTo>
                <a:cubicBezTo>
                  <a:pt x="3468585" y="900721"/>
                  <a:pt x="3436353" y="932967"/>
                  <a:pt x="3396589" y="932967"/>
                </a:cubicBezTo>
                <a:lnTo>
                  <a:pt x="2322220" y="932967"/>
                </a:lnTo>
                <a:cubicBezTo>
                  <a:pt x="2282456" y="932967"/>
                  <a:pt x="2250224" y="900721"/>
                  <a:pt x="2250224" y="860958"/>
                </a:cubicBezTo>
                <a:lnTo>
                  <a:pt x="2250224" y="71997"/>
                </a:lnTo>
                <a:cubicBezTo>
                  <a:pt x="2250224" y="32233"/>
                  <a:pt x="2217991" y="0"/>
                  <a:pt x="2178215" y="0"/>
                </a:cubicBezTo>
                <a:lnTo>
                  <a:pt x="1022502" y="0"/>
                </a:lnTo>
                <a:cubicBezTo>
                  <a:pt x="982726" y="0"/>
                  <a:pt x="950493" y="32233"/>
                  <a:pt x="950493" y="71997"/>
                </a:cubicBezTo>
                <a:lnTo>
                  <a:pt x="950493" y="730300"/>
                </a:lnTo>
                <a:cubicBezTo>
                  <a:pt x="950493" y="770064"/>
                  <a:pt x="918260" y="802296"/>
                  <a:pt x="878497" y="802296"/>
                </a:cubicBezTo>
                <a:lnTo>
                  <a:pt x="71996" y="802296"/>
                </a:lnTo>
                <a:cubicBezTo>
                  <a:pt x="32232" y="802296"/>
                  <a:pt x="0" y="770064"/>
                  <a:pt x="0" y="730300"/>
                </a:cubicBezTo>
                <a:lnTo>
                  <a:pt x="0" y="569467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>
            <a:off x="3310421" y="6436147"/>
            <a:ext cx="2011400" cy="761860"/>
          </a:xfrm>
          <a:custGeom>
            <a:avLst/>
            <a:gdLst/>
            <a:ahLst/>
            <a:cxnLst/>
            <a:rect l="0" t="0" r="0" b="0"/>
            <a:pathLst>
              <a:path w="2011400" h="761860">
                <a:moveTo>
                  <a:pt x="2011400" y="0"/>
                </a:moveTo>
                <a:lnTo>
                  <a:pt x="2011400" y="689863"/>
                </a:lnTo>
                <a:cubicBezTo>
                  <a:pt x="2011400" y="729627"/>
                  <a:pt x="1979168" y="761860"/>
                  <a:pt x="1939404" y="761860"/>
                </a:cubicBezTo>
                <a:lnTo>
                  <a:pt x="72009" y="761860"/>
                </a:lnTo>
                <a:cubicBezTo>
                  <a:pt x="32245" y="761860"/>
                  <a:pt x="0" y="729627"/>
                  <a:pt x="0" y="689863"/>
                </a:cubicBezTo>
                <a:lnTo>
                  <a:pt x="0" y="567131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>
            <a:off x="5710299" y="5318547"/>
            <a:ext cx="1784464" cy="1264246"/>
          </a:xfrm>
          <a:custGeom>
            <a:avLst/>
            <a:gdLst/>
            <a:ahLst/>
            <a:cxnLst/>
            <a:rect l="0" t="0" r="0" b="0"/>
            <a:pathLst>
              <a:path w="1784464" h="1264246">
                <a:moveTo>
                  <a:pt x="0" y="1117600"/>
                </a:moveTo>
                <a:lnTo>
                  <a:pt x="0" y="1192250"/>
                </a:lnTo>
                <a:cubicBezTo>
                  <a:pt x="0" y="1232014"/>
                  <a:pt x="32232" y="1264246"/>
                  <a:pt x="71996" y="1264246"/>
                </a:cubicBezTo>
                <a:lnTo>
                  <a:pt x="590626" y="1264246"/>
                </a:lnTo>
                <a:cubicBezTo>
                  <a:pt x="630389" y="1264246"/>
                  <a:pt x="662635" y="1232014"/>
                  <a:pt x="662635" y="1192250"/>
                </a:cubicBezTo>
                <a:lnTo>
                  <a:pt x="662635" y="302705"/>
                </a:lnTo>
                <a:cubicBezTo>
                  <a:pt x="662635" y="262929"/>
                  <a:pt x="694867" y="230696"/>
                  <a:pt x="734631" y="230696"/>
                </a:cubicBezTo>
                <a:lnTo>
                  <a:pt x="1712467" y="230696"/>
                </a:lnTo>
                <a:cubicBezTo>
                  <a:pt x="1752231" y="230696"/>
                  <a:pt x="1784464" y="198463"/>
                  <a:pt x="1784464" y="158700"/>
                </a:cubicBezTo>
                <a:lnTo>
                  <a:pt x="1784464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9" name="Freeform 1289"/>
          <p:cNvSpPr/>
          <p:nvPr/>
        </p:nvSpPr>
        <p:spPr>
          <a:xfrm>
            <a:off x="5451997" y="6315446"/>
            <a:ext cx="3336188" cy="882560"/>
          </a:xfrm>
          <a:custGeom>
            <a:avLst/>
            <a:gdLst/>
            <a:ahLst/>
            <a:cxnLst/>
            <a:rect l="0" t="0" r="0" b="0"/>
            <a:pathLst>
              <a:path w="3336188" h="882560">
                <a:moveTo>
                  <a:pt x="0" y="112229"/>
                </a:moveTo>
                <a:lnTo>
                  <a:pt x="0" y="810563"/>
                </a:lnTo>
                <a:cubicBezTo>
                  <a:pt x="0" y="850327"/>
                  <a:pt x="32232" y="882560"/>
                  <a:pt x="71996" y="882560"/>
                </a:cubicBezTo>
                <a:lnTo>
                  <a:pt x="3264192" y="882560"/>
                </a:lnTo>
                <a:cubicBezTo>
                  <a:pt x="3303955" y="882560"/>
                  <a:pt x="3336188" y="850327"/>
                  <a:pt x="3336188" y="810563"/>
                </a:cubicBezTo>
                <a:lnTo>
                  <a:pt x="3336188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" name="Freeform 1290"/>
          <p:cNvSpPr/>
          <p:nvPr/>
        </p:nvSpPr>
        <p:spPr>
          <a:xfrm>
            <a:off x="5579033" y="6431918"/>
            <a:ext cx="1856587" cy="626389"/>
          </a:xfrm>
          <a:custGeom>
            <a:avLst/>
            <a:gdLst/>
            <a:ahLst/>
            <a:cxnLst/>
            <a:rect l="0" t="0" r="0" b="0"/>
            <a:pathLst>
              <a:path w="1856587" h="626389">
                <a:moveTo>
                  <a:pt x="0" y="0"/>
                </a:moveTo>
                <a:lnTo>
                  <a:pt x="0" y="554393"/>
                </a:lnTo>
                <a:cubicBezTo>
                  <a:pt x="0" y="594156"/>
                  <a:pt x="32232" y="626389"/>
                  <a:pt x="71996" y="626389"/>
                </a:cubicBezTo>
                <a:lnTo>
                  <a:pt x="1784604" y="626389"/>
                </a:lnTo>
                <a:cubicBezTo>
                  <a:pt x="1824354" y="626389"/>
                  <a:pt x="1856587" y="594156"/>
                  <a:pt x="1856587" y="554393"/>
                </a:cubicBezTo>
                <a:lnTo>
                  <a:pt x="1856587" y="378498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1" name="Picture 129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110" y="4415689"/>
            <a:ext cx="1036624" cy="1012659"/>
          </a:xfrm>
          <a:prstGeom prst="rect">
            <a:avLst/>
          </a:prstGeom>
          <a:noFill/>
        </p:spPr>
      </p:pic>
      <p:sp>
        <p:nvSpPr>
          <p:cNvPr id="1292" name="Freeform 1292"/>
          <p:cNvSpPr/>
          <p:nvPr/>
        </p:nvSpPr>
        <p:spPr>
          <a:xfrm>
            <a:off x="3083153" y="4704029"/>
            <a:ext cx="32982" cy="58357"/>
          </a:xfrm>
          <a:custGeom>
            <a:avLst/>
            <a:gdLst/>
            <a:ahLst/>
            <a:cxnLst/>
            <a:rect l="0" t="0" r="0" b="0"/>
            <a:pathLst>
              <a:path w="32982" h="58357">
                <a:moveTo>
                  <a:pt x="0" y="0"/>
                </a:moveTo>
                <a:lnTo>
                  <a:pt x="32982" y="0"/>
                </a:lnTo>
                <a:lnTo>
                  <a:pt x="32982" y="58357"/>
                </a:lnTo>
                <a:lnTo>
                  <a:pt x="0" y="5835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>
            <a:off x="2801620" y="4703966"/>
            <a:ext cx="32702" cy="58357"/>
          </a:xfrm>
          <a:custGeom>
            <a:avLst/>
            <a:gdLst/>
            <a:ahLst/>
            <a:cxnLst/>
            <a:rect l="0" t="0" r="0" b="0"/>
            <a:pathLst>
              <a:path w="32702" h="58357">
                <a:moveTo>
                  <a:pt x="0" y="0"/>
                </a:moveTo>
                <a:lnTo>
                  <a:pt x="32702" y="0"/>
                </a:lnTo>
                <a:lnTo>
                  <a:pt x="32702" y="58357"/>
                </a:lnTo>
                <a:lnTo>
                  <a:pt x="0" y="5835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>
            <a:off x="2801315" y="5170018"/>
            <a:ext cx="32474" cy="59157"/>
          </a:xfrm>
          <a:custGeom>
            <a:avLst/>
            <a:gdLst/>
            <a:ahLst/>
            <a:cxnLst/>
            <a:rect l="0" t="0" r="0" b="0"/>
            <a:pathLst>
              <a:path w="32474" h="59157">
                <a:moveTo>
                  <a:pt x="32474" y="59157"/>
                </a:moveTo>
                <a:lnTo>
                  <a:pt x="0" y="59157"/>
                </a:lnTo>
                <a:lnTo>
                  <a:pt x="0" y="0"/>
                </a:lnTo>
                <a:lnTo>
                  <a:pt x="32474" y="0"/>
                </a:lnTo>
                <a:lnTo>
                  <a:pt x="32474" y="5915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>
            <a:off x="2801366" y="4937138"/>
            <a:ext cx="32359" cy="59080"/>
          </a:xfrm>
          <a:custGeom>
            <a:avLst/>
            <a:gdLst/>
            <a:ahLst/>
            <a:cxnLst/>
            <a:rect l="0" t="0" r="0" b="0"/>
            <a:pathLst>
              <a:path w="32359" h="59080">
                <a:moveTo>
                  <a:pt x="32359" y="59080"/>
                </a:moveTo>
                <a:lnTo>
                  <a:pt x="0" y="59080"/>
                </a:lnTo>
                <a:lnTo>
                  <a:pt x="0" y="0"/>
                </a:lnTo>
                <a:lnTo>
                  <a:pt x="32359" y="0"/>
                </a:lnTo>
                <a:lnTo>
                  <a:pt x="32359" y="5908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>
            <a:off x="3012795" y="5170399"/>
            <a:ext cx="32461" cy="57975"/>
          </a:xfrm>
          <a:custGeom>
            <a:avLst/>
            <a:gdLst/>
            <a:ahLst/>
            <a:cxnLst/>
            <a:rect l="0" t="0" r="0" b="0"/>
            <a:pathLst>
              <a:path w="32461" h="57975">
                <a:moveTo>
                  <a:pt x="32461" y="57975"/>
                </a:moveTo>
                <a:lnTo>
                  <a:pt x="0" y="57975"/>
                </a:lnTo>
                <a:lnTo>
                  <a:pt x="0" y="0"/>
                </a:lnTo>
                <a:lnTo>
                  <a:pt x="32461" y="0"/>
                </a:lnTo>
                <a:lnTo>
                  <a:pt x="32461" y="5797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>
            <a:off x="2801073" y="4588536"/>
            <a:ext cx="33478" cy="58382"/>
          </a:xfrm>
          <a:custGeom>
            <a:avLst/>
            <a:gdLst/>
            <a:ahLst/>
            <a:cxnLst/>
            <a:rect l="0" t="0" r="0" b="0"/>
            <a:pathLst>
              <a:path w="33478" h="58382">
                <a:moveTo>
                  <a:pt x="0" y="0"/>
                </a:moveTo>
                <a:lnTo>
                  <a:pt x="33478" y="0"/>
                </a:lnTo>
                <a:lnTo>
                  <a:pt x="33478" y="58382"/>
                </a:lnTo>
                <a:lnTo>
                  <a:pt x="0" y="58382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>
            <a:off x="2800718" y="5054816"/>
            <a:ext cx="33566" cy="57722"/>
          </a:xfrm>
          <a:custGeom>
            <a:avLst/>
            <a:gdLst/>
            <a:ahLst/>
            <a:cxnLst/>
            <a:rect l="0" t="0" r="0" b="0"/>
            <a:pathLst>
              <a:path w="33566" h="57722">
                <a:moveTo>
                  <a:pt x="0" y="0"/>
                </a:moveTo>
                <a:lnTo>
                  <a:pt x="33566" y="0"/>
                </a:lnTo>
                <a:lnTo>
                  <a:pt x="33566" y="57722"/>
                </a:lnTo>
                <a:lnTo>
                  <a:pt x="0" y="57722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3013303" y="4588561"/>
            <a:ext cx="32093" cy="58293"/>
          </a:xfrm>
          <a:custGeom>
            <a:avLst/>
            <a:gdLst/>
            <a:ahLst/>
            <a:cxnLst/>
            <a:rect l="0" t="0" r="0" b="0"/>
            <a:pathLst>
              <a:path w="32093" h="58293">
                <a:moveTo>
                  <a:pt x="32093" y="58293"/>
                </a:moveTo>
                <a:lnTo>
                  <a:pt x="0" y="58293"/>
                </a:lnTo>
                <a:lnTo>
                  <a:pt x="0" y="0"/>
                </a:lnTo>
                <a:lnTo>
                  <a:pt x="32093" y="0"/>
                </a:lnTo>
                <a:lnTo>
                  <a:pt x="32093" y="5829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>
            <a:off x="3082912" y="4588320"/>
            <a:ext cx="33248" cy="58433"/>
          </a:xfrm>
          <a:custGeom>
            <a:avLst/>
            <a:gdLst/>
            <a:ahLst/>
            <a:cxnLst/>
            <a:rect l="0" t="0" r="0" b="0"/>
            <a:pathLst>
              <a:path w="33248" h="58433">
                <a:moveTo>
                  <a:pt x="0" y="0"/>
                </a:moveTo>
                <a:lnTo>
                  <a:pt x="33248" y="0"/>
                </a:lnTo>
                <a:lnTo>
                  <a:pt x="33248" y="58433"/>
                </a:lnTo>
                <a:lnTo>
                  <a:pt x="0" y="58433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3012668" y="4704296"/>
            <a:ext cx="31979" cy="58344"/>
          </a:xfrm>
          <a:custGeom>
            <a:avLst/>
            <a:gdLst/>
            <a:ahLst/>
            <a:cxnLst/>
            <a:rect l="0" t="0" r="0" b="0"/>
            <a:pathLst>
              <a:path w="31979" h="58344">
                <a:moveTo>
                  <a:pt x="0" y="0"/>
                </a:moveTo>
                <a:lnTo>
                  <a:pt x="31979" y="0"/>
                </a:lnTo>
                <a:lnTo>
                  <a:pt x="31979" y="58344"/>
                </a:lnTo>
                <a:lnTo>
                  <a:pt x="0" y="5834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>
            <a:off x="3013443" y="5054664"/>
            <a:ext cx="31991" cy="57937"/>
          </a:xfrm>
          <a:custGeom>
            <a:avLst/>
            <a:gdLst/>
            <a:ahLst/>
            <a:cxnLst/>
            <a:rect l="0" t="0" r="0" b="0"/>
            <a:pathLst>
              <a:path w="31991" h="57937">
                <a:moveTo>
                  <a:pt x="31991" y="57937"/>
                </a:moveTo>
                <a:lnTo>
                  <a:pt x="0" y="57937"/>
                </a:lnTo>
                <a:lnTo>
                  <a:pt x="0" y="0"/>
                </a:lnTo>
                <a:lnTo>
                  <a:pt x="31991" y="0"/>
                </a:lnTo>
                <a:lnTo>
                  <a:pt x="31991" y="5793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>
            <a:off x="3013379" y="4937278"/>
            <a:ext cx="31992" cy="58305"/>
          </a:xfrm>
          <a:custGeom>
            <a:avLst/>
            <a:gdLst/>
            <a:ahLst/>
            <a:cxnLst/>
            <a:rect l="0" t="0" r="0" b="0"/>
            <a:pathLst>
              <a:path w="31992" h="58305">
                <a:moveTo>
                  <a:pt x="31992" y="58305"/>
                </a:moveTo>
                <a:lnTo>
                  <a:pt x="0" y="58305"/>
                </a:lnTo>
                <a:lnTo>
                  <a:pt x="0" y="0"/>
                </a:lnTo>
                <a:lnTo>
                  <a:pt x="31992" y="0"/>
                </a:lnTo>
                <a:lnTo>
                  <a:pt x="31992" y="5830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>
            <a:off x="2801086" y="4821479"/>
            <a:ext cx="33439" cy="58357"/>
          </a:xfrm>
          <a:custGeom>
            <a:avLst/>
            <a:gdLst/>
            <a:ahLst/>
            <a:cxnLst/>
            <a:rect l="0" t="0" r="0" b="0"/>
            <a:pathLst>
              <a:path w="33439" h="58357">
                <a:moveTo>
                  <a:pt x="33439" y="58357"/>
                </a:moveTo>
                <a:lnTo>
                  <a:pt x="0" y="58357"/>
                </a:lnTo>
                <a:lnTo>
                  <a:pt x="0" y="0"/>
                </a:lnTo>
                <a:lnTo>
                  <a:pt x="33439" y="0"/>
                </a:lnTo>
                <a:lnTo>
                  <a:pt x="33439" y="5835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3012986" y="4821162"/>
            <a:ext cx="32118" cy="58978"/>
          </a:xfrm>
          <a:custGeom>
            <a:avLst/>
            <a:gdLst/>
            <a:ahLst/>
            <a:cxnLst/>
            <a:rect l="0" t="0" r="0" b="0"/>
            <a:pathLst>
              <a:path w="32118" h="58978">
                <a:moveTo>
                  <a:pt x="0" y="0"/>
                </a:moveTo>
                <a:lnTo>
                  <a:pt x="32118" y="0"/>
                </a:lnTo>
                <a:lnTo>
                  <a:pt x="32118" y="58978"/>
                </a:lnTo>
                <a:lnTo>
                  <a:pt x="0" y="58978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2872701" y="5170259"/>
            <a:ext cx="31916" cy="58319"/>
          </a:xfrm>
          <a:custGeom>
            <a:avLst/>
            <a:gdLst/>
            <a:ahLst/>
            <a:cxnLst/>
            <a:rect l="0" t="0" r="0" b="0"/>
            <a:pathLst>
              <a:path w="31916" h="58319">
                <a:moveTo>
                  <a:pt x="31916" y="58319"/>
                </a:moveTo>
                <a:lnTo>
                  <a:pt x="0" y="58319"/>
                </a:lnTo>
                <a:lnTo>
                  <a:pt x="0" y="0"/>
                </a:lnTo>
                <a:lnTo>
                  <a:pt x="31916" y="0"/>
                </a:lnTo>
                <a:lnTo>
                  <a:pt x="31916" y="5831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2943326" y="5170132"/>
            <a:ext cx="31636" cy="58166"/>
          </a:xfrm>
          <a:custGeom>
            <a:avLst/>
            <a:gdLst/>
            <a:ahLst/>
            <a:cxnLst/>
            <a:rect l="0" t="0" r="0" b="0"/>
            <a:pathLst>
              <a:path w="31636" h="58166">
                <a:moveTo>
                  <a:pt x="31636" y="58166"/>
                </a:moveTo>
                <a:lnTo>
                  <a:pt x="0" y="58166"/>
                </a:lnTo>
                <a:lnTo>
                  <a:pt x="0" y="0"/>
                </a:lnTo>
                <a:lnTo>
                  <a:pt x="31636" y="0"/>
                </a:lnTo>
                <a:lnTo>
                  <a:pt x="31636" y="5816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>
            <a:off x="2942856" y="4820958"/>
            <a:ext cx="31229" cy="59055"/>
          </a:xfrm>
          <a:custGeom>
            <a:avLst/>
            <a:gdLst/>
            <a:ahLst/>
            <a:cxnLst/>
            <a:rect l="0" t="0" r="0" b="0"/>
            <a:pathLst>
              <a:path w="31229" h="59055">
                <a:moveTo>
                  <a:pt x="0" y="0"/>
                </a:moveTo>
                <a:lnTo>
                  <a:pt x="31229" y="0"/>
                </a:lnTo>
                <a:lnTo>
                  <a:pt x="31229" y="59055"/>
                </a:lnTo>
                <a:lnTo>
                  <a:pt x="0" y="5905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>
            <a:off x="2872282" y="4821606"/>
            <a:ext cx="31763" cy="58357"/>
          </a:xfrm>
          <a:custGeom>
            <a:avLst/>
            <a:gdLst/>
            <a:ahLst/>
            <a:cxnLst/>
            <a:rect l="0" t="0" r="0" b="0"/>
            <a:pathLst>
              <a:path w="31763" h="58357">
                <a:moveTo>
                  <a:pt x="0" y="0"/>
                </a:moveTo>
                <a:lnTo>
                  <a:pt x="31763" y="0"/>
                </a:lnTo>
                <a:lnTo>
                  <a:pt x="31763" y="58357"/>
                </a:lnTo>
                <a:lnTo>
                  <a:pt x="0" y="5835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>
            <a:off x="2943288" y="4703890"/>
            <a:ext cx="30975" cy="58521"/>
          </a:xfrm>
          <a:custGeom>
            <a:avLst/>
            <a:gdLst/>
            <a:ahLst/>
            <a:cxnLst/>
            <a:rect l="0" t="0" r="0" b="0"/>
            <a:pathLst>
              <a:path w="30975" h="58521">
                <a:moveTo>
                  <a:pt x="0" y="0"/>
                </a:moveTo>
                <a:lnTo>
                  <a:pt x="30975" y="0"/>
                </a:lnTo>
                <a:lnTo>
                  <a:pt x="30975" y="58521"/>
                </a:lnTo>
                <a:lnTo>
                  <a:pt x="0" y="5852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>
            <a:off x="2872613" y="4703598"/>
            <a:ext cx="31394" cy="59144"/>
          </a:xfrm>
          <a:custGeom>
            <a:avLst/>
            <a:gdLst/>
            <a:ahLst/>
            <a:cxnLst/>
            <a:rect l="0" t="0" r="0" b="0"/>
            <a:pathLst>
              <a:path w="31394" h="59144">
                <a:moveTo>
                  <a:pt x="0" y="0"/>
                </a:moveTo>
                <a:lnTo>
                  <a:pt x="31394" y="0"/>
                </a:lnTo>
                <a:lnTo>
                  <a:pt x="31394" y="59144"/>
                </a:lnTo>
                <a:lnTo>
                  <a:pt x="0" y="5914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>
            <a:off x="2942894" y="4588790"/>
            <a:ext cx="31560" cy="58280"/>
          </a:xfrm>
          <a:custGeom>
            <a:avLst/>
            <a:gdLst/>
            <a:ahLst/>
            <a:cxnLst/>
            <a:rect l="0" t="0" r="0" b="0"/>
            <a:pathLst>
              <a:path w="31560" h="58280">
                <a:moveTo>
                  <a:pt x="31560" y="58280"/>
                </a:moveTo>
                <a:lnTo>
                  <a:pt x="0" y="58280"/>
                </a:lnTo>
                <a:lnTo>
                  <a:pt x="0" y="0"/>
                </a:lnTo>
                <a:lnTo>
                  <a:pt x="31560" y="0"/>
                </a:lnTo>
                <a:lnTo>
                  <a:pt x="31560" y="5828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>
            <a:off x="2872752" y="4589056"/>
            <a:ext cx="31572" cy="58370"/>
          </a:xfrm>
          <a:custGeom>
            <a:avLst/>
            <a:gdLst/>
            <a:ahLst/>
            <a:cxnLst/>
            <a:rect l="0" t="0" r="0" b="0"/>
            <a:pathLst>
              <a:path w="31572" h="58370">
                <a:moveTo>
                  <a:pt x="31572" y="58370"/>
                </a:moveTo>
                <a:lnTo>
                  <a:pt x="0" y="58370"/>
                </a:lnTo>
                <a:lnTo>
                  <a:pt x="0" y="0"/>
                </a:lnTo>
                <a:lnTo>
                  <a:pt x="31572" y="0"/>
                </a:lnTo>
                <a:lnTo>
                  <a:pt x="31572" y="5837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>
            <a:off x="2943288" y="4937163"/>
            <a:ext cx="30975" cy="58941"/>
          </a:xfrm>
          <a:custGeom>
            <a:avLst/>
            <a:gdLst/>
            <a:ahLst/>
            <a:cxnLst/>
            <a:rect l="0" t="0" r="0" b="0"/>
            <a:pathLst>
              <a:path w="30975" h="58941">
                <a:moveTo>
                  <a:pt x="30975" y="58941"/>
                </a:moveTo>
                <a:lnTo>
                  <a:pt x="0" y="58941"/>
                </a:lnTo>
                <a:lnTo>
                  <a:pt x="0" y="0"/>
                </a:lnTo>
                <a:lnTo>
                  <a:pt x="30975" y="0"/>
                </a:lnTo>
                <a:lnTo>
                  <a:pt x="30975" y="58941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>
            <a:off x="2872485" y="4936681"/>
            <a:ext cx="31611" cy="59144"/>
          </a:xfrm>
          <a:custGeom>
            <a:avLst/>
            <a:gdLst/>
            <a:ahLst/>
            <a:cxnLst/>
            <a:rect l="0" t="0" r="0" b="0"/>
            <a:pathLst>
              <a:path w="31611" h="59144">
                <a:moveTo>
                  <a:pt x="0" y="0"/>
                </a:moveTo>
                <a:lnTo>
                  <a:pt x="31611" y="0"/>
                </a:lnTo>
                <a:lnTo>
                  <a:pt x="31611" y="59144"/>
                </a:lnTo>
                <a:lnTo>
                  <a:pt x="0" y="5914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>
            <a:off x="2943263" y="5054359"/>
            <a:ext cx="31127" cy="58268"/>
          </a:xfrm>
          <a:custGeom>
            <a:avLst/>
            <a:gdLst/>
            <a:ahLst/>
            <a:cxnLst/>
            <a:rect l="0" t="0" r="0" b="0"/>
            <a:pathLst>
              <a:path w="31127" h="58268">
                <a:moveTo>
                  <a:pt x="0" y="0"/>
                </a:moveTo>
                <a:lnTo>
                  <a:pt x="31127" y="0"/>
                </a:lnTo>
                <a:lnTo>
                  <a:pt x="31127" y="58268"/>
                </a:lnTo>
                <a:lnTo>
                  <a:pt x="0" y="58268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>
            <a:off x="2872765" y="5055032"/>
            <a:ext cx="31991" cy="57671"/>
          </a:xfrm>
          <a:custGeom>
            <a:avLst/>
            <a:gdLst/>
            <a:ahLst/>
            <a:cxnLst/>
            <a:rect l="0" t="0" r="0" b="0"/>
            <a:pathLst>
              <a:path w="31991" h="57671">
                <a:moveTo>
                  <a:pt x="31991" y="57671"/>
                </a:moveTo>
                <a:lnTo>
                  <a:pt x="0" y="57671"/>
                </a:lnTo>
                <a:lnTo>
                  <a:pt x="0" y="0"/>
                </a:lnTo>
                <a:lnTo>
                  <a:pt x="31991" y="0"/>
                </a:lnTo>
                <a:lnTo>
                  <a:pt x="31991" y="57671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8" name="Picture 13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654" y="5494189"/>
            <a:ext cx="1036358" cy="1012634"/>
          </a:xfrm>
          <a:prstGeom prst="rect">
            <a:avLst/>
          </a:prstGeom>
          <a:noFill/>
        </p:spPr>
      </p:pic>
      <p:sp>
        <p:nvSpPr>
          <p:cNvPr id="1319" name="Freeform 1319"/>
          <p:cNvSpPr/>
          <p:nvPr/>
        </p:nvSpPr>
        <p:spPr>
          <a:xfrm>
            <a:off x="1457965" y="6291448"/>
            <a:ext cx="33604" cy="61302"/>
          </a:xfrm>
          <a:custGeom>
            <a:avLst/>
            <a:gdLst/>
            <a:ahLst/>
            <a:cxnLst/>
            <a:rect l="0" t="0" r="0" b="0"/>
            <a:pathLst>
              <a:path w="33604" h="61302">
                <a:moveTo>
                  <a:pt x="33604" y="0"/>
                </a:moveTo>
                <a:lnTo>
                  <a:pt x="33604" y="61302"/>
                </a:lnTo>
                <a:lnTo>
                  <a:pt x="0" y="61302"/>
                </a:lnTo>
                <a:lnTo>
                  <a:pt x="0" y="1523"/>
                </a:lnTo>
                <a:cubicBezTo>
                  <a:pt x="10198" y="1066"/>
                  <a:pt x="20600" y="596"/>
                  <a:pt x="33604" y="0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>
            <a:off x="1458150" y="6175782"/>
            <a:ext cx="33299" cy="60033"/>
          </a:xfrm>
          <a:custGeom>
            <a:avLst/>
            <a:gdLst/>
            <a:ahLst/>
            <a:cxnLst/>
            <a:rect l="0" t="0" r="0" b="0"/>
            <a:pathLst>
              <a:path w="33299" h="60033">
                <a:moveTo>
                  <a:pt x="33299" y="60033"/>
                </a:moveTo>
                <a:lnTo>
                  <a:pt x="0" y="60033"/>
                </a:lnTo>
                <a:lnTo>
                  <a:pt x="0" y="0"/>
                </a:lnTo>
                <a:lnTo>
                  <a:pt x="33299" y="0"/>
                </a:lnTo>
                <a:lnTo>
                  <a:pt x="33299" y="6003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>
            <a:off x="1394637" y="6292812"/>
            <a:ext cx="31966" cy="60478"/>
          </a:xfrm>
          <a:custGeom>
            <a:avLst/>
            <a:gdLst/>
            <a:ahLst/>
            <a:cxnLst/>
            <a:rect l="0" t="0" r="0" b="0"/>
            <a:pathLst>
              <a:path w="31966" h="60478">
                <a:moveTo>
                  <a:pt x="0" y="0"/>
                </a:moveTo>
                <a:lnTo>
                  <a:pt x="31966" y="0"/>
                </a:lnTo>
                <a:lnTo>
                  <a:pt x="31966" y="60478"/>
                </a:lnTo>
                <a:lnTo>
                  <a:pt x="0" y="60478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>
            <a:off x="1330490" y="6293346"/>
            <a:ext cx="30746" cy="60426"/>
          </a:xfrm>
          <a:custGeom>
            <a:avLst/>
            <a:gdLst/>
            <a:ahLst/>
            <a:cxnLst/>
            <a:rect l="0" t="0" r="0" b="0"/>
            <a:pathLst>
              <a:path w="30746" h="60426">
                <a:moveTo>
                  <a:pt x="30746" y="60426"/>
                </a:moveTo>
                <a:lnTo>
                  <a:pt x="0" y="60426"/>
                </a:lnTo>
                <a:lnTo>
                  <a:pt x="0" y="0"/>
                </a:lnTo>
                <a:lnTo>
                  <a:pt x="30746" y="0"/>
                </a:lnTo>
                <a:lnTo>
                  <a:pt x="30746" y="6042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>
            <a:off x="1394726" y="6176023"/>
            <a:ext cx="31268" cy="60147"/>
          </a:xfrm>
          <a:custGeom>
            <a:avLst/>
            <a:gdLst/>
            <a:ahLst/>
            <a:cxnLst/>
            <a:rect l="0" t="0" r="0" b="0"/>
            <a:pathLst>
              <a:path w="31268" h="60147">
                <a:moveTo>
                  <a:pt x="31268" y="60147"/>
                </a:moveTo>
                <a:lnTo>
                  <a:pt x="0" y="60147"/>
                </a:lnTo>
                <a:lnTo>
                  <a:pt x="0" y="0"/>
                </a:lnTo>
                <a:lnTo>
                  <a:pt x="31268" y="0"/>
                </a:lnTo>
                <a:lnTo>
                  <a:pt x="31268" y="6014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>
            <a:off x="1330705" y="6175515"/>
            <a:ext cx="31090" cy="60820"/>
          </a:xfrm>
          <a:custGeom>
            <a:avLst/>
            <a:gdLst/>
            <a:ahLst/>
            <a:cxnLst/>
            <a:rect l="0" t="0" r="0" b="0"/>
            <a:pathLst>
              <a:path w="31090" h="60820">
                <a:moveTo>
                  <a:pt x="31090" y="60820"/>
                </a:moveTo>
                <a:lnTo>
                  <a:pt x="0" y="60820"/>
                </a:lnTo>
                <a:lnTo>
                  <a:pt x="0" y="0"/>
                </a:lnTo>
                <a:lnTo>
                  <a:pt x="31090" y="0"/>
                </a:lnTo>
                <a:lnTo>
                  <a:pt x="31090" y="6082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>
            <a:off x="2063031" y="6289910"/>
            <a:ext cx="34023" cy="66624"/>
          </a:xfrm>
          <a:custGeom>
            <a:avLst/>
            <a:gdLst/>
            <a:ahLst/>
            <a:cxnLst/>
            <a:rect l="0" t="0" r="0" b="0"/>
            <a:pathLst>
              <a:path w="34023" h="66624">
                <a:moveTo>
                  <a:pt x="0" y="0"/>
                </a:moveTo>
                <a:cubicBezTo>
                  <a:pt x="12153" y="2298"/>
                  <a:pt x="30365" y="2806"/>
                  <a:pt x="30962" y="6337"/>
                </a:cubicBezTo>
                <a:cubicBezTo>
                  <a:pt x="33997" y="23990"/>
                  <a:pt x="34023" y="42684"/>
                  <a:pt x="31051" y="60337"/>
                </a:cubicBezTo>
                <a:cubicBezTo>
                  <a:pt x="30467" y="63830"/>
                  <a:pt x="12166" y="64338"/>
                  <a:pt x="0" y="66624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>
            <a:off x="1998281" y="6292736"/>
            <a:ext cx="32550" cy="60312"/>
          </a:xfrm>
          <a:custGeom>
            <a:avLst/>
            <a:gdLst/>
            <a:ahLst/>
            <a:cxnLst/>
            <a:rect l="0" t="0" r="0" b="0"/>
            <a:pathLst>
              <a:path w="32550" h="60312">
                <a:moveTo>
                  <a:pt x="0" y="0"/>
                </a:moveTo>
                <a:lnTo>
                  <a:pt x="32550" y="0"/>
                </a:lnTo>
                <a:lnTo>
                  <a:pt x="32550" y="60312"/>
                </a:lnTo>
                <a:lnTo>
                  <a:pt x="0" y="60312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>
            <a:off x="1997900" y="6175782"/>
            <a:ext cx="32690" cy="60172"/>
          </a:xfrm>
          <a:custGeom>
            <a:avLst/>
            <a:gdLst/>
            <a:ahLst/>
            <a:cxnLst/>
            <a:rect l="0" t="0" r="0" b="0"/>
            <a:pathLst>
              <a:path w="32690" h="60172">
                <a:moveTo>
                  <a:pt x="32690" y="60172"/>
                </a:moveTo>
                <a:lnTo>
                  <a:pt x="0" y="60172"/>
                </a:lnTo>
                <a:lnTo>
                  <a:pt x="0" y="0"/>
                </a:lnTo>
                <a:lnTo>
                  <a:pt x="32690" y="0"/>
                </a:lnTo>
                <a:lnTo>
                  <a:pt x="32690" y="6017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>
            <a:off x="2062403" y="6175782"/>
            <a:ext cx="33058" cy="59956"/>
          </a:xfrm>
          <a:custGeom>
            <a:avLst/>
            <a:gdLst/>
            <a:ahLst/>
            <a:cxnLst/>
            <a:rect l="0" t="0" r="0" b="0"/>
            <a:pathLst>
              <a:path w="33058" h="59956">
                <a:moveTo>
                  <a:pt x="33058" y="59956"/>
                </a:moveTo>
                <a:lnTo>
                  <a:pt x="0" y="59956"/>
                </a:lnTo>
                <a:lnTo>
                  <a:pt x="0" y="0"/>
                </a:lnTo>
                <a:lnTo>
                  <a:pt x="33058" y="0"/>
                </a:lnTo>
                <a:lnTo>
                  <a:pt x="33058" y="5995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>
            <a:off x="1934845" y="6292838"/>
            <a:ext cx="31394" cy="60502"/>
          </a:xfrm>
          <a:custGeom>
            <a:avLst/>
            <a:gdLst/>
            <a:ahLst/>
            <a:cxnLst/>
            <a:rect l="0" t="0" r="0" b="0"/>
            <a:pathLst>
              <a:path w="31394" h="60502">
                <a:moveTo>
                  <a:pt x="31394" y="60502"/>
                </a:moveTo>
                <a:lnTo>
                  <a:pt x="0" y="60502"/>
                </a:lnTo>
                <a:lnTo>
                  <a:pt x="0" y="0"/>
                </a:lnTo>
                <a:lnTo>
                  <a:pt x="31394" y="0"/>
                </a:lnTo>
                <a:lnTo>
                  <a:pt x="31394" y="6050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>
            <a:off x="1934425" y="6175845"/>
            <a:ext cx="31522" cy="60147"/>
          </a:xfrm>
          <a:custGeom>
            <a:avLst/>
            <a:gdLst/>
            <a:ahLst/>
            <a:cxnLst/>
            <a:rect l="0" t="0" r="0" b="0"/>
            <a:pathLst>
              <a:path w="31522" h="60147">
                <a:moveTo>
                  <a:pt x="31522" y="60147"/>
                </a:moveTo>
                <a:lnTo>
                  <a:pt x="0" y="60147"/>
                </a:lnTo>
                <a:lnTo>
                  <a:pt x="0" y="0"/>
                </a:lnTo>
                <a:lnTo>
                  <a:pt x="31522" y="0"/>
                </a:lnTo>
                <a:lnTo>
                  <a:pt x="31522" y="6014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>
            <a:off x="1695687" y="6021599"/>
            <a:ext cx="33845" cy="40868"/>
          </a:xfrm>
          <a:custGeom>
            <a:avLst/>
            <a:gdLst/>
            <a:ahLst/>
            <a:cxnLst/>
            <a:rect l="0" t="0" r="0" b="0"/>
            <a:pathLst>
              <a:path w="33845" h="40868">
                <a:moveTo>
                  <a:pt x="15316" y="0"/>
                </a:moveTo>
                <a:cubicBezTo>
                  <a:pt x="24180" y="10756"/>
                  <a:pt x="33845" y="17614"/>
                  <a:pt x="32956" y="22580"/>
                </a:cubicBezTo>
                <a:cubicBezTo>
                  <a:pt x="31724" y="29451"/>
                  <a:pt x="23367" y="37846"/>
                  <a:pt x="16446" y="39789"/>
                </a:cubicBezTo>
                <a:cubicBezTo>
                  <a:pt x="12586" y="40868"/>
                  <a:pt x="1702" y="30695"/>
                  <a:pt x="839" y="24612"/>
                </a:cubicBezTo>
                <a:cubicBezTo>
                  <a:pt x="0" y="18770"/>
                  <a:pt x="8001" y="11658"/>
                  <a:pt x="15316" y="0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2" name="Picture 13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252" y="4243794"/>
            <a:ext cx="1036434" cy="963853"/>
          </a:xfrm>
          <a:prstGeom prst="rect">
            <a:avLst/>
          </a:prstGeom>
          <a:noFill/>
        </p:spPr>
      </p:pic>
      <p:sp>
        <p:nvSpPr>
          <p:cNvPr id="1333" name="Freeform 1333"/>
          <p:cNvSpPr/>
          <p:nvPr/>
        </p:nvSpPr>
        <p:spPr>
          <a:xfrm>
            <a:off x="5187975" y="4961039"/>
            <a:ext cx="59322" cy="33147"/>
          </a:xfrm>
          <a:custGeom>
            <a:avLst/>
            <a:gdLst/>
            <a:ahLst/>
            <a:cxnLst/>
            <a:rect l="0" t="0" r="0" b="0"/>
            <a:pathLst>
              <a:path w="59322" h="33147">
                <a:moveTo>
                  <a:pt x="0" y="0"/>
                </a:moveTo>
                <a:lnTo>
                  <a:pt x="59322" y="0"/>
                </a:lnTo>
                <a:lnTo>
                  <a:pt x="59322" y="33147"/>
                </a:lnTo>
                <a:lnTo>
                  <a:pt x="0" y="331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>
            <a:off x="5616790" y="4960912"/>
            <a:ext cx="59398" cy="32601"/>
          </a:xfrm>
          <a:custGeom>
            <a:avLst/>
            <a:gdLst/>
            <a:ahLst/>
            <a:cxnLst/>
            <a:rect l="0" t="0" r="0" b="0"/>
            <a:pathLst>
              <a:path w="59398" h="32601">
                <a:moveTo>
                  <a:pt x="0" y="0"/>
                </a:moveTo>
                <a:lnTo>
                  <a:pt x="59398" y="0"/>
                </a:lnTo>
                <a:lnTo>
                  <a:pt x="59398" y="32601"/>
                </a:lnTo>
                <a:lnTo>
                  <a:pt x="0" y="3260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>
            <a:off x="5188000" y="4784675"/>
            <a:ext cx="59233" cy="33083"/>
          </a:xfrm>
          <a:custGeom>
            <a:avLst/>
            <a:gdLst/>
            <a:ahLst/>
            <a:cxnLst/>
            <a:rect l="0" t="0" r="0" b="0"/>
            <a:pathLst>
              <a:path w="59233" h="33083">
                <a:moveTo>
                  <a:pt x="0" y="0"/>
                </a:moveTo>
                <a:lnTo>
                  <a:pt x="59233" y="0"/>
                </a:lnTo>
                <a:lnTo>
                  <a:pt x="59233" y="33083"/>
                </a:lnTo>
                <a:lnTo>
                  <a:pt x="0" y="33083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>
            <a:off x="5616689" y="4785068"/>
            <a:ext cx="59385" cy="32690"/>
          </a:xfrm>
          <a:custGeom>
            <a:avLst/>
            <a:gdLst/>
            <a:ahLst/>
            <a:cxnLst/>
            <a:rect l="0" t="0" r="0" b="0"/>
            <a:pathLst>
              <a:path w="59385" h="32690">
                <a:moveTo>
                  <a:pt x="0" y="0"/>
                </a:moveTo>
                <a:lnTo>
                  <a:pt x="59385" y="0"/>
                </a:lnTo>
                <a:lnTo>
                  <a:pt x="59385" y="32690"/>
                </a:lnTo>
                <a:lnTo>
                  <a:pt x="0" y="3269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>
            <a:off x="5617552" y="4609516"/>
            <a:ext cx="59119" cy="31509"/>
          </a:xfrm>
          <a:custGeom>
            <a:avLst/>
            <a:gdLst/>
            <a:ahLst/>
            <a:cxnLst/>
            <a:rect l="0" t="0" r="0" b="0"/>
            <a:pathLst>
              <a:path w="59119" h="31509">
                <a:moveTo>
                  <a:pt x="59119" y="31509"/>
                </a:moveTo>
                <a:lnTo>
                  <a:pt x="0" y="31509"/>
                </a:lnTo>
                <a:lnTo>
                  <a:pt x="0" y="0"/>
                </a:lnTo>
                <a:lnTo>
                  <a:pt x="59119" y="0"/>
                </a:lnTo>
                <a:lnTo>
                  <a:pt x="59119" y="3150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>
            <a:off x="5714640" y="4609376"/>
            <a:ext cx="63868" cy="33514"/>
          </a:xfrm>
          <a:custGeom>
            <a:avLst/>
            <a:gdLst/>
            <a:ahLst/>
            <a:cxnLst/>
            <a:rect l="0" t="0" r="0" b="0"/>
            <a:pathLst>
              <a:path w="63868" h="33514">
                <a:moveTo>
                  <a:pt x="0" y="33502"/>
                </a:moveTo>
                <a:lnTo>
                  <a:pt x="0" y="0"/>
                </a:lnTo>
                <a:lnTo>
                  <a:pt x="57277" y="0"/>
                </a:lnTo>
                <a:cubicBezTo>
                  <a:pt x="63868" y="33033"/>
                  <a:pt x="63487" y="33514"/>
                  <a:pt x="31140" y="33502"/>
                </a:cubicBezTo>
                <a:cubicBezTo>
                  <a:pt x="21132" y="33490"/>
                  <a:pt x="11125" y="33502"/>
                  <a:pt x="0" y="33502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>
            <a:off x="5714752" y="4960736"/>
            <a:ext cx="61264" cy="35394"/>
          </a:xfrm>
          <a:custGeom>
            <a:avLst/>
            <a:gdLst/>
            <a:ahLst/>
            <a:cxnLst/>
            <a:rect l="0" t="0" r="0" b="0"/>
            <a:pathLst>
              <a:path w="61264" h="35394">
                <a:moveTo>
                  <a:pt x="0" y="34531"/>
                </a:moveTo>
                <a:lnTo>
                  <a:pt x="0" y="0"/>
                </a:lnTo>
                <a:lnTo>
                  <a:pt x="59766" y="0"/>
                </a:lnTo>
                <a:cubicBezTo>
                  <a:pt x="59766" y="8065"/>
                  <a:pt x="61264" y="15748"/>
                  <a:pt x="59270" y="22390"/>
                </a:cubicBezTo>
                <a:cubicBezTo>
                  <a:pt x="57823" y="27166"/>
                  <a:pt x="51981" y="33592"/>
                  <a:pt x="47625" y="33985"/>
                </a:cubicBezTo>
                <a:cubicBezTo>
                  <a:pt x="32257" y="35394"/>
                  <a:pt x="16675" y="34531"/>
                  <a:pt x="0" y="34531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>
            <a:off x="5449700" y="4961347"/>
            <a:ext cx="59855" cy="32905"/>
          </a:xfrm>
          <a:custGeom>
            <a:avLst/>
            <a:gdLst/>
            <a:ahLst/>
            <a:cxnLst/>
            <a:rect l="0" t="0" r="0" b="0"/>
            <a:pathLst>
              <a:path w="59855" h="32905">
                <a:moveTo>
                  <a:pt x="59855" y="0"/>
                </a:moveTo>
                <a:lnTo>
                  <a:pt x="59855" y="32905"/>
                </a:lnTo>
                <a:lnTo>
                  <a:pt x="1702" y="32905"/>
                </a:lnTo>
                <a:cubicBezTo>
                  <a:pt x="1169" y="22567"/>
                  <a:pt x="623" y="12166"/>
                  <a:pt x="0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>
            <a:off x="5091290" y="4960773"/>
            <a:ext cx="58356" cy="33324"/>
          </a:xfrm>
          <a:custGeom>
            <a:avLst/>
            <a:gdLst/>
            <a:ahLst/>
            <a:cxnLst/>
            <a:rect l="0" t="0" r="0" b="0"/>
            <a:pathLst>
              <a:path w="58356" h="33324">
                <a:moveTo>
                  <a:pt x="0" y="0"/>
                </a:moveTo>
                <a:lnTo>
                  <a:pt x="58356" y="0"/>
                </a:lnTo>
                <a:lnTo>
                  <a:pt x="58356" y="33324"/>
                </a:lnTo>
                <a:lnTo>
                  <a:pt x="0" y="3332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>
            <a:off x="5354383" y="4960912"/>
            <a:ext cx="58484" cy="32944"/>
          </a:xfrm>
          <a:custGeom>
            <a:avLst/>
            <a:gdLst/>
            <a:ahLst/>
            <a:cxnLst/>
            <a:rect l="0" t="0" r="0" b="0"/>
            <a:pathLst>
              <a:path w="58484" h="32944">
                <a:moveTo>
                  <a:pt x="0" y="0"/>
                </a:moveTo>
                <a:lnTo>
                  <a:pt x="58484" y="0"/>
                </a:lnTo>
                <a:lnTo>
                  <a:pt x="58484" y="32944"/>
                </a:lnTo>
                <a:lnTo>
                  <a:pt x="0" y="3294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>
            <a:off x="5714554" y="4784826"/>
            <a:ext cx="64528" cy="34353"/>
          </a:xfrm>
          <a:custGeom>
            <a:avLst/>
            <a:gdLst/>
            <a:ahLst/>
            <a:cxnLst/>
            <a:rect l="0" t="0" r="0" b="0"/>
            <a:pathLst>
              <a:path w="64528" h="34353">
                <a:moveTo>
                  <a:pt x="0" y="34353"/>
                </a:moveTo>
                <a:lnTo>
                  <a:pt x="0" y="0"/>
                </a:lnTo>
                <a:lnTo>
                  <a:pt x="57010" y="0"/>
                </a:lnTo>
                <a:cubicBezTo>
                  <a:pt x="64528" y="32944"/>
                  <a:pt x="63474" y="34341"/>
                  <a:pt x="31661" y="34353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>
            <a:off x="5445257" y="4785221"/>
            <a:ext cx="64757" cy="36753"/>
          </a:xfrm>
          <a:custGeom>
            <a:avLst/>
            <a:gdLst/>
            <a:ahLst/>
            <a:cxnLst/>
            <a:rect l="0" t="0" r="0" b="0"/>
            <a:pathLst>
              <a:path w="64757" h="36753">
                <a:moveTo>
                  <a:pt x="64757" y="0"/>
                </a:moveTo>
                <a:lnTo>
                  <a:pt x="64757" y="33782"/>
                </a:lnTo>
                <a:cubicBezTo>
                  <a:pt x="47435" y="33782"/>
                  <a:pt x="29985" y="36753"/>
                  <a:pt x="14605" y="32397"/>
                </a:cubicBezTo>
                <a:cubicBezTo>
                  <a:pt x="7989" y="30518"/>
                  <a:pt x="5677" y="13487"/>
                  <a:pt x="0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>
            <a:off x="5353380" y="4785296"/>
            <a:ext cx="64947" cy="33883"/>
          </a:xfrm>
          <a:custGeom>
            <a:avLst/>
            <a:gdLst/>
            <a:ahLst/>
            <a:cxnLst/>
            <a:rect l="0" t="0" r="0" b="0"/>
            <a:pathLst>
              <a:path w="64947" h="33883">
                <a:moveTo>
                  <a:pt x="58458" y="0"/>
                </a:moveTo>
                <a:cubicBezTo>
                  <a:pt x="64947" y="33604"/>
                  <a:pt x="64719" y="33870"/>
                  <a:pt x="32144" y="33883"/>
                </a:cubicBezTo>
                <a:lnTo>
                  <a:pt x="1982" y="33883"/>
                </a:lnTo>
                <a:cubicBezTo>
                  <a:pt x="1131" y="28219"/>
                  <a:pt x="331" y="24955"/>
                  <a:pt x="229" y="21678"/>
                </a:cubicBezTo>
                <a:cubicBezTo>
                  <a:pt x="0" y="14960"/>
                  <a:pt x="165" y="8229"/>
                  <a:pt x="165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>
            <a:off x="5090883" y="4785144"/>
            <a:ext cx="58382" cy="32525"/>
          </a:xfrm>
          <a:custGeom>
            <a:avLst/>
            <a:gdLst/>
            <a:ahLst/>
            <a:cxnLst/>
            <a:rect l="0" t="0" r="0" b="0"/>
            <a:pathLst>
              <a:path w="58382" h="32525">
                <a:moveTo>
                  <a:pt x="0" y="0"/>
                </a:moveTo>
                <a:lnTo>
                  <a:pt x="58382" y="0"/>
                </a:lnTo>
                <a:lnTo>
                  <a:pt x="58382" y="32525"/>
                </a:lnTo>
                <a:lnTo>
                  <a:pt x="0" y="3252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>
            <a:off x="5090960" y="4520819"/>
            <a:ext cx="58978" cy="32563"/>
          </a:xfrm>
          <a:custGeom>
            <a:avLst/>
            <a:gdLst/>
            <a:ahLst/>
            <a:cxnLst/>
            <a:rect l="0" t="0" r="0" b="0"/>
            <a:pathLst>
              <a:path w="58978" h="32563">
                <a:moveTo>
                  <a:pt x="0" y="0"/>
                </a:moveTo>
                <a:lnTo>
                  <a:pt x="58978" y="0"/>
                </a:lnTo>
                <a:lnTo>
                  <a:pt x="58978" y="32563"/>
                </a:lnTo>
                <a:lnTo>
                  <a:pt x="0" y="32563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>
            <a:off x="5187975" y="4521010"/>
            <a:ext cx="59309" cy="32055"/>
          </a:xfrm>
          <a:custGeom>
            <a:avLst/>
            <a:gdLst/>
            <a:ahLst/>
            <a:cxnLst/>
            <a:rect l="0" t="0" r="0" b="0"/>
            <a:pathLst>
              <a:path w="59309" h="32055">
                <a:moveTo>
                  <a:pt x="0" y="0"/>
                </a:moveTo>
                <a:lnTo>
                  <a:pt x="59309" y="0"/>
                </a:lnTo>
                <a:lnTo>
                  <a:pt x="59309" y="32055"/>
                </a:lnTo>
                <a:lnTo>
                  <a:pt x="0" y="3205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>
            <a:off x="5354429" y="4516726"/>
            <a:ext cx="64985" cy="36906"/>
          </a:xfrm>
          <a:custGeom>
            <a:avLst/>
            <a:gdLst/>
            <a:ahLst/>
            <a:cxnLst/>
            <a:rect l="0" t="0" r="0" b="0"/>
            <a:pathLst>
              <a:path w="64985" h="36906">
                <a:moveTo>
                  <a:pt x="64985" y="36906"/>
                </a:moveTo>
                <a:lnTo>
                  <a:pt x="0" y="36906"/>
                </a:lnTo>
                <a:lnTo>
                  <a:pt x="0" y="2997"/>
                </a:lnTo>
                <a:cubicBezTo>
                  <a:pt x="17157" y="2997"/>
                  <a:pt x="34594" y="0"/>
                  <a:pt x="49911" y="4382"/>
                </a:cubicBezTo>
                <a:cubicBezTo>
                  <a:pt x="56654" y="6325"/>
                  <a:pt x="59080" y="23279"/>
                  <a:pt x="64985" y="36906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>
            <a:off x="5451170" y="4521365"/>
            <a:ext cx="58674" cy="31928"/>
          </a:xfrm>
          <a:custGeom>
            <a:avLst/>
            <a:gdLst/>
            <a:ahLst/>
            <a:cxnLst/>
            <a:rect l="0" t="0" r="0" b="0"/>
            <a:pathLst>
              <a:path w="58674" h="31928">
                <a:moveTo>
                  <a:pt x="0" y="0"/>
                </a:moveTo>
                <a:lnTo>
                  <a:pt x="58674" y="0"/>
                </a:lnTo>
                <a:lnTo>
                  <a:pt x="58674" y="31928"/>
                </a:lnTo>
                <a:lnTo>
                  <a:pt x="0" y="31928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>
            <a:off x="5617006" y="4520934"/>
            <a:ext cx="59398" cy="32296"/>
          </a:xfrm>
          <a:custGeom>
            <a:avLst/>
            <a:gdLst/>
            <a:ahLst/>
            <a:cxnLst/>
            <a:rect l="0" t="0" r="0" b="0"/>
            <a:pathLst>
              <a:path w="59398" h="32296">
                <a:moveTo>
                  <a:pt x="0" y="0"/>
                </a:moveTo>
                <a:lnTo>
                  <a:pt x="59398" y="0"/>
                </a:lnTo>
                <a:lnTo>
                  <a:pt x="59398" y="32296"/>
                </a:lnTo>
                <a:lnTo>
                  <a:pt x="0" y="3229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>
            <a:off x="5714629" y="4517718"/>
            <a:ext cx="70573" cy="35331"/>
          </a:xfrm>
          <a:custGeom>
            <a:avLst/>
            <a:gdLst/>
            <a:ahLst/>
            <a:cxnLst/>
            <a:rect l="0" t="0" r="0" b="0"/>
            <a:pathLst>
              <a:path w="70573" h="35331">
                <a:moveTo>
                  <a:pt x="0" y="35331"/>
                </a:moveTo>
                <a:lnTo>
                  <a:pt x="0" y="1981"/>
                </a:lnTo>
                <a:cubicBezTo>
                  <a:pt x="17195" y="1981"/>
                  <a:pt x="33616" y="0"/>
                  <a:pt x="49339" y="2464"/>
                </a:cubicBezTo>
                <a:cubicBezTo>
                  <a:pt x="70573" y="5817"/>
                  <a:pt x="55295" y="23203"/>
                  <a:pt x="60794" y="35331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>
            <a:off x="5090286" y="4609732"/>
            <a:ext cx="59182" cy="31547"/>
          </a:xfrm>
          <a:custGeom>
            <a:avLst/>
            <a:gdLst/>
            <a:ahLst/>
            <a:cxnLst/>
            <a:rect l="0" t="0" r="0" b="0"/>
            <a:pathLst>
              <a:path w="59182" h="31547">
                <a:moveTo>
                  <a:pt x="0" y="0"/>
                </a:moveTo>
                <a:lnTo>
                  <a:pt x="59182" y="0"/>
                </a:lnTo>
                <a:lnTo>
                  <a:pt x="59182" y="31547"/>
                </a:lnTo>
                <a:lnTo>
                  <a:pt x="0" y="315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>
            <a:off x="5187912" y="4609173"/>
            <a:ext cx="59347" cy="32347"/>
          </a:xfrm>
          <a:custGeom>
            <a:avLst/>
            <a:gdLst/>
            <a:ahLst/>
            <a:cxnLst/>
            <a:rect l="0" t="0" r="0" b="0"/>
            <a:pathLst>
              <a:path w="59347" h="32347">
                <a:moveTo>
                  <a:pt x="0" y="0"/>
                </a:moveTo>
                <a:lnTo>
                  <a:pt x="59347" y="0"/>
                </a:lnTo>
                <a:lnTo>
                  <a:pt x="59347" y="32347"/>
                </a:lnTo>
                <a:lnTo>
                  <a:pt x="0" y="323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>
            <a:off x="5354370" y="4609110"/>
            <a:ext cx="58370" cy="32245"/>
          </a:xfrm>
          <a:custGeom>
            <a:avLst/>
            <a:gdLst/>
            <a:ahLst/>
            <a:cxnLst/>
            <a:rect l="0" t="0" r="0" b="0"/>
            <a:pathLst>
              <a:path w="58370" h="32245">
                <a:moveTo>
                  <a:pt x="0" y="0"/>
                </a:moveTo>
                <a:lnTo>
                  <a:pt x="58370" y="0"/>
                </a:lnTo>
                <a:lnTo>
                  <a:pt x="58370" y="32245"/>
                </a:lnTo>
                <a:lnTo>
                  <a:pt x="0" y="3224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>
            <a:off x="5448007" y="4609503"/>
            <a:ext cx="61722" cy="33375"/>
          </a:xfrm>
          <a:custGeom>
            <a:avLst/>
            <a:gdLst/>
            <a:ahLst/>
            <a:cxnLst/>
            <a:rect l="0" t="0" r="0" b="0"/>
            <a:pathLst>
              <a:path w="61722" h="33375">
                <a:moveTo>
                  <a:pt x="61722" y="33375"/>
                </a:moveTo>
                <a:lnTo>
                  <a:pt x="30417" y="33375"/>
                </a:lnTo>
                <a:cubicBezTo>
                  <a:pt x="0" y="33363"/>
                  <a:pt x="0" y="33363"/>
                  <a:pt x="3442" y="0"/>
                </a:cubicBezTo>
                <a:lnTo>
                  <a:pt x="61722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>
            <a:off x="5715190" y="4697337"/>
            <a:ext cx="57937" cy="32537"/>
          </a:xfrm>
          <a:custGeom>
            <a:avLst/>
            <a:gdLst/>
            <a:ahLst/>
            <a:cxnLst/>
            <a:rect l="0" t="0" r="0" b="0"/>
            <a:pathLst>
              <a:path w="57937" h="32537">
                <a:moveTo>
                  <a:pt x="57937" y="32537"/>
                </a:moveTo>
                <a:lnTo>
                  <a:pt x="0" y="32537"/>
                </a:lnTo>
                <a:lnTo>
                  <a:pt x="0" y="0"/>
                </a:lnTo>
                <a:lnTo>
                  <a:pt x="57937" y="0"/>
                </a:lnTo>
                <a:lnTo>
                  <a:pt x="57937" y="3253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>
            <a:off x="5714288" y="4874159"/>
            <a:ext cx="58928" cy="31051"/>
          </a:xfrm>
          <a:custGeom>
            <a:avLst/>
            <a:gdLst/>
            <a:ahLst/>
            <a:cxnLst/>
            <a:rect l="0" t="0" r="0" b="0"/>
            <a:pathLst>
              <a:path w="58928" h="31051">
                <a:moveTo>
                  <a:pt x="0" y="0"/>
                </a:moveTo>
                <a:lnTo>
                  <a:pt x="58928" y="0"/>
                </a:lnTo>
                <a:lnTo>
                  <a:pt x="58928" y="31051"/>
                </a:lnTo>
                <a:lnTo>
                  <a:pt x="0" y="3105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>
            <a:off x="5617108" y="4697184"/>
            <a:ext cx="58598" cy="31699"/>
          </a:xfrm>
          <a:custGeom>
            <a:avLst/>
            <a:gdLst/>
            <a:ahLst/>
            <a:cxnLst/>
            <a:rect l="0" t="0" r="0" b="0"/>
            <a:pathLst>
              <a:path w="58598" h="31699">
                <a:moveTo>
                  <a:pt x="0" y="0"/>
                </a:moveTo>
                <a:lnTo>
                  <a:pt x="58598" y="0"/>
                </a:lnTo>
                <a:lnTo>
                  <a:pt x="58598" y="31699"/>
                </a:lnTo>
                <a:lnTo>
                  <a:pt x="0" y="31699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>
            <a:off x="5451398" y="4697895"/>
            <a:ext cx="58446" cy="31509"/>
          </a:xfrm>
          <a:custGeom>
            <a:avLst/>
            <a:gdLst/>
            <a:ahLst/>
            <a:cxnLst/>
            <a:rect l="0" t="0" r="0" b="0"/>
            <a:pathLst>
              <a:path w="58446" h="31509">
                <a:moveTo>
                  <a:pt x="58446" y="31509"/>
                </a:moveTo>
                <a:lnTo>
                  <a:pt x="0" y="31509"/>
                </a:lnTo>
                <a:lnTo>
                  <a:pt x="0" y="0"/>
                </a:lnTo>
                <a:lnTo>
                  <a:pt x="58446" y="0"/>
                </a:lnTo>
                <a:lnTo>
                  <a:pt x="58446" y="3150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>
            <a:off x="5354278" y="4693224"/>
            <a:ext cx="64515" cy="36334"/>
          </a:xfrm>
          <a:custGeom>
            <a:avLst/>
            <a:gdLst/>
            <a:ahLst/>
            <a:cxnLst/>
            <a:rect l="0" t="0" r="0" b="0"/>
            <a:pathLst>
              <a:path w="64515" h="36334">
                <a:moveTo>
                  <a:pt x="0" y="36334"/>
                </a:moveTo>
                <a:lnTo>
                  <a:pt x="0" y="2959"/>
                </a:lnTo>
                <a:cubicBezTo>
                  <a:pt x="17360" y="2959"/>
                  <a:pt x="34861" y="0"/>
                  <a:pt x="50292" y="4356"/>
                </a:cubicBezTo>
                <a:cubicBezTo>
                  <a:pt x="56883" y="6223"/>
                  <a:pt x="59143" y="23368"/>
                  <a:pt x="64515" y="36334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>
            <a:off x="5187924" y="4698010"/>
            <a:ext cx="59042" cy="30886"/>
          </a:xfrm>
          <a:custGeom>
            <a:avLst/>
            <a:gdLst/>
            <a:ahLst/>
            <a:cxnLst/>
            <a:rect l="0" t="0" r="0" b="0"/>
            <a:pathLst>
              <a:path w="59042" h="30886">
                <a:moveTo>
                  <a:pt x="0" y="0"/>
                </a:moveTo>
                <a:lnTo>
                  <a:pt x="59042" y="0"/>
                </a:lnTo>
                <a:lnTo>
                  <a:pt x="59042" y="30886"/>
                </a:lnTo>
                <a:lnTo>
                  <a:pt x="0" y="3088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>
            <a:off x="5085730" y="4695910"/>
            <a:ext cx="64592" cy="33209"/>
          </a:xfrm>
          <a:custGeom>
            <a:avLst/>
            <a:gdLst/>
            <a:ahLst/>
            <a:cxnLst/>
            <a:rect l="0" t="0" r="0" b="0"/>
            <a:pathLst>
              <a:path w="64592" h="33209">
                <a:moveTo>
                  <a:pt x="64592" y="63"/>
                </a:moveTo>
                <a:lnTo>
                  <a:pt x="64592" y="33209"/>
                </a:lnTo>
                <a:lnTo>
                  <a:pt x="6782" y="33209"/>
                </a:lnTo>
                <a:cubicBezTo>
                  <a:pt x="0" y="926"/>
                  <a:pt x="750" y="0"/>
                  <a:pt x="32919" y="51"/>
                </a:cubicBezTo>
                <a:cubicBezTo>
                  <a:pt x="42863" y="75"/>
                  <a:pt x="52807" y="63"/>
                  <a:pt x="64592" y="63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>
            <a:off x="5617298" y="4873981"/>
            <a:ext cx="58611" cy="31737"/>
          </a:xfrm>
          <a:custGeom>
            <a:avLst/>
            <a:gdLst/>
            <a:ahLst/>
            <a:cxnLst/>
            <a:rect l="0" t="0" r="0" b="0"/>
            <a:pathLst>
              <a:path w="58611" h="31737">
                <a:moveTo>
                  <a:pt x="58611" y="31737"/>
                </a:moveTo>
                <a:lnTo>
                  <a:pt x="0" y="31737"/>
                </a:lnTo>
                <a:lnTo>
                  <a:pt x="0" y="0"/>
                </a:lnTo>
                <a:lnTo>
                  <a:pt x="58611" y="0"/>
                </a:lnTo>
                <a:lnTo>
                  <a:pt x="58611" y="3173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>
            <a:off x="5451690" y="4873549"/>
            <a:ext cx="57912" cy="32245"/>
          </a:xfrm>
          <a:custGeom>
            <a:avLst/>
            <a:gdLst/>
            <a:ahLst/>
            <a:cxnLst/>
            <a:rect l="0" t="0" r="0" b="0"/>
            <a:pathLst>
              <a:path w="57912" h="32245">
                <a:moveTo>
                  <a:pt x="57912" y="32245"/>
                </a:moveTo>
                <a:lnTo>
                  <a:pt x="0" y="32245"/>
                </a:lnTo>
                <a:lnTo>
                  <a:pt x="0" y="0"/>
                </a:lnTo>
                <a:lnTo>
                  <a:pt x="57912" y="0"/>
                </a:lnTo>
                <a:lnTo>
                  <a:pt x="57912" y="3224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>
            <a:off x="5354320" y="4873867"/>
            <a:ext cx="58356" cy="31699"/>
          </a:xfrm>
          <a:custGeom>
            <a:avLst/>
            <a:gdLst/>
            <a:ahLst/>
            <a:cxnLst/>
            <a:rect l="0" t="0" r="0" b="0"/>
            <a:pathLst>
              <a:path w="58356" h="31699">
                <a:moveTo>
                  <a:pt x="0" y="0"/>
                </a:moveTo>
                <a:lnTo>
                  <a:pt x="58356" y="0"/>
                </a:lnTo>
                <a:lnTo>
                  <a:pt x="58356" y="31699"/>
                </a:lnTo>
                <a:lnTo>
                  <a:pt x="0" y="31699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>
            <a:off x="5188292" y="4873778"/>
            <a:ext cx="59030" cy="31496"/>
          </a:xfrm>
          <a:custGeom>
            <a:avLst/>
            <a:gdLst/>
            <a:ahLst/>
            <a:cxnLst/>
            <a:rect l="0" t="0" r="0" b="0"/>
            <a:pathLst>
              <a:path w="59030" h="31496">
                <a:moveTo>
                  <a:pt x="59030" y="31496"/>
                </a:moveTo>
                <a:lnTo>
                  <a:pt x="0" y="31496"/>
                </a:lnTo>
                <a:lnTo>
                  <a:pt x="0" y="0"/>
                </a:lnTo>
                <a:lnTo>
                  <a:pt x="59030" y="0"/>
                </a:lnTo>
                <a:lnTo>
                  <a:pt x="59030" y="3149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>
            <a:off x="5091099" y="4873117"/>
            <a:ext cx="58255" cy="31814"/>
          </a:xfrm>
          <a:custGeom>
            <a:avLst/>
            <a:gdLst/>
            <a:ahLst/>
            <a:cxnLst/>
            <a:rect l="0" t="0" r="0" b="0"/>
            <a:pathLst>
              <a:path w="58255" h="31814">
                <a:moveTo>
                  <a:pt x="0" y="0"/>
                </a:moveTo>
                <a:lnTo>
                  <a:pt x="58255" y="0"/>
                </a:lnTo>
                <a:lnTo>
                  <a:pt x="58255" y="31814"/>
                </a:lnTo>
                <a:lnTo>
                  <a:pt x="0" y="3181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9" name="Picture 136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226" y="5377701"/>
            <a:ext cx="1036422" cy="963853"/>
          </a:xfrm>
          <a:prstGeom prst="rect">
            <a:avLst/>
          </a:prstGeom>
          <a:noFill/>
        </p:spPr>
      </p:pic>
      <p:sp>
        <p:nvSpPr>
          <p:cNvPr id="1370" name="Freeform 1370"/>
          <p:cNvSpPr/>
          <p:nvPr/>
        </p:nvSpPr>
        <p:spPr>
          <a:xfrm>
            <a:off x="8543937" y="6094933"/>
            <a:ext cx="59322" cy="33160"/>
          </a:xfrm>
          <a:custGeom>
            <a:avLst/>
            <a:gdLst/>
            <a:ahLst/>
            <a:cxnLst/>
            <a:rect l="0" t="0" r="0" b="0"/>
            <a:pathLst>
              <a:path w="59322" h="33160">
                <a:moveTo>
                  <a:pt x="0" y="0"/>
                </a:moveTo>
                <a:lnTo>
                  <a:pt x="59322" y="0"/>
                </a:lnTo>
                <a:lnTo>
                  <a:pt x="59322" y="33160"/>
                </a:lnTo>
                <a:lnTo>
                  <a:pt x="0" y="3316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>
            <a:off x="8972766" y="6094806"/>
            <a:ext cx="59398" cy="32601"/>
          </a:xfrm>
          <a:custGeom>
            <a:avLst/>
            <a:gdLst/>
            <a:ahLst/>
            <a:cxnLst/>
            <a:rect l="0" t="0" r="0" b="0"/>
            <a:pathLst>
              <a:path w="59398" h="32601">
                <a:moveTo>
                  <a:pt x="0" y="0"/>
                </a:moveTo>
                <a:lnTo>
                  <a:pt x="59398" y="0"/>
                </a:lnTo>
                <a:lnTo>
                  <a:pt x="59398" y="32601"/>
                </a:lnTo>
                <a:lnTo>
                  <a:pt x="0" y="3260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>
            <a:off x="8543976" y="5918581"/>
            <a:ext cx="59220" cy="33084"/>
          </a:xfrm>
          <a:custGeom>
            <a:avLst/>
            <a:gdLst/>
            <a:ahLst/>
            <a:cxnLst/>
            <a:rect l="0" t="0" r="0" b="0"/>
            <a:pathLst>
              <a:path w="59220" h="33084">
                <a:moveTo>
                  <a:pt x="0" y="0"/>
                </a:moveTo>
                <a:lnTo>
                  <a:pt x="59220" y="0"/>
                </a:lnTo>
                <a:lnTo>
                  <a:pt x="59220" y="33084"/>
                </a:lnTo>
                <a:lnTo>
                  <a:pt x="0" y="3308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>
            <a:off x="8972663" y="5918975"/>
            <a:ext cx="59373" cy="32690"/>
          </a:xfrm>
          <a:custGeom>
            <a:avLst/>
            <a:gdLst/>
            <a:ahLst/>
            <a:cxnLst/>
            <a:rect l="0" t="0" r="0" b="0"/>
            <a:pathLst>
              <a:path w="59373" h="32690">
                <a:moveTo>
                  <a:pt x="0" y="0"/>
                </a:moveTo>
                <a:lnTo>
                  <a:pt x="59373" y="0"/>
                </a:lnTo>
                <a:lnTo>
                  <a:pt x="59373" y="32690"/>
                </a:lnTo>
                <a:lnTo>
                  <a:pt x="0" y="3269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>
            <a:off x="8973515" y="5743410"/>
            <a:ext cx="59118" cy="31522"/>
          </a:xfrm>
          <a:custGeom>
            <a:avLst/>
            <a:gdLst/>
            <a:ahLst/>
            <a:cxnLst/>
            <a:rect l="0" t="0" r="0" b="0"/>
            <a:pathLst>
              <a:path w="59118" h="31522">
                <a:moveTo>
                  <a:pt x="59118" y="31522"/>
                </a:moveTo>
                <a:lnTo>
                  <a:pt x="0" y="31522"/>
                </a:lnTo>
                <a:lnTo>
                  <a:pt x="0" y="0"/>
                </a:lnTo>
                <a:lnTo>
                  <a:pt x="59118" y="0"/>
                </a:lnTo>
                <a:lnTo>
                  <a:pt x="59118" y="3152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>
            <a:off x="9070604" y="5743286"/>
            <a:ext cx="63868" cy="33501"/>
          </a:xfrm>
          <a:custGeom>
            <a:avLst/>
            <a:gdLst/>
            <a:ahLst/>
            <a:cxnLst/>
            <a:rect l="0" t="0" r="0" b="0"/>
            <a:pathLst>
              <a:path w="63868" h="33501">
                <a:moveTo>
                  <a:pt x="0" y="33489"/>
                </a:moveTo>
                <a:lnTo>
                  <a:pt x="0" y="0"/>
                </a:lnTo>
                <a:lnTo>
                  <a:pt x="57289" y="0"/>
                </a:lnTo>
                <a:cubicBezTo>
                  <a:pt x="63868" y="33032"/>
                  <a:pt x="63487" y="33501"/>
                  <a:pt x="31153" y="33489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>
            <a:off x="9070727" y="6094633"/>
            <a:ext cx="61252" cy="35407"/>
          </a:xfrm>
          <a:custGeom>
            <a:avLst/>
            <a:gdLst/>
            <a:ahLst/>
            <a:cxnLst/>
            <a:rect l="0" t="0" r="0" b="0"/>
            <a:pathLst>
              <a:path w="61252" h="35407">
                <a:moveTo>
                  <a:pt x="0" y="34544"/>
                </a:moveTo>
                <a:lnTo>
                  <a:pt x="0" y="0"/>
                </a:lnTo>
                <a:lnTo>
                  <a:pt x="59753" y="0"/>
                </a:lnTo>
                <a:cubicBezTo>
                  <a:pt x="59753" y="8078"/>
                  <a:pt x="61252" y="15761"/>
                  <a:pt x="59258" y="22403"/>
                </a:cubicBezTo>
                <a:cubicBezTo>
                  <a:pt x="57810" y="27179"/>
                  <a:pt x="51981" y="33592"/>
                  <a:pt x="47612" y="33998"/>
                </a:cubicBezTo>
                <a:cubicBezTo>
                  <a:pt x="32245" y="35407"/>
                  <a:pt x="16675" y="34544"/>
                  <a:pt x="0" y="34544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>
            <a:off x="8805663" y="6095256"/>
            <a:ext cx="59867" cy="32905"/>
          </a:xfrm>
          <a:custGeom>
            <a:avLst/>
            <a:gdLst/>
            <a:ahLst/>
            <a:cxnLst/>
            <a:rect l="0" t="0" r="0" b="0"/>
            <a:pathLst>
              <a:path w="59867" h="32905">
                <a:moveTo>
                  <a:pt x="59867" y="0"/>
                </a:moveTo>
                <a:lnTo>
                  <a:pt x="59867" y="32905"/>
                </a:lnTo>
                <a:lnTo>
                  <a:pt x="1702" y="32905"/>
                </a:lnTo>
                <a:cubicBezTo>
                  <a:pt x="1168" y="22555"/>
                  <a:pt x="635" y="12166"/>
                  <a:pt x="0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>
            <a:off x="8447252" y="6094680"/>
            <a:ext cx="58357" cy="33324"/>
          </a:xfrm>
          <a:custGeom>
            <a:avLst/>
            <a:gdLst/>
            <a:ahLst/>
            <a:cxnLst/>
            <a:rect l="0" t="0" r="0" b="0"/>
            <a:pathLst>
              <a:path w="58357" h="33324">
                <a:moveTo>
                  <a:pt x="0" y="0"/>
                </a:moveTo>
                <a:lnTo>
                  <a:pt x="58357" y="0"/>
                </a:lnTo>
                <a:lnTo>
                  <a:pt x="58357" y="33324"/>
                </a:lnTo>
                <a:lnTo>
                  <a:pt x="0" y="3332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>
            <a:off x="8710345" y="6094806"/>
            <a:ext cx="58484" cy="32957"/>
          </a:xfrm>
          <a:custGeom>
            <a:avLst/>
            <a:gdLst/>
            <a:ahLst/>
            <a:cxnLst/>
            <a:rect l="0" t="0" r="0" b="0"/>
            <a:pathLst>
              <a:path w="58484" h="32957">
                <a:moveTo>
                  <a:pt x="0" y="0"/>
                </a:moveTo>
                <a:lnTo>
                  <a:pt x="58484" y="0"/>
                </a:lnTo>
                <a:lnTo>
                  <a:pt x="58484" y="32957"/>
                </a:lnTo>
                <a:lnTo>
                  <a:pt x="0" y="3295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>
            <a:off x="9070516" y="5918734"/>
            <a:ext cx="64528" cy="34353"/>
          </a:xfrm>
          <a:custGeom>
            <a:avLst/>
            <a:gdLst/>
            <a:ahLst/>
            <a:cxnLst/>
            <a:rect l="0" t="0" r="0" b="0"/>
            <a:pathLst>
              <a:path w="64528" h="34353">
                <a:moveTo>
                  <a:pt x="0" y="34353"/>
                </a:moveTo>
                <a:lnTo>
                  <a:pt x="0" y="0"/>
                </a:lnTo>
                <a:lnTo>
                  <a:pt x="57022" y="0"/>
                </a:lnTo>
                <a:cubicBezTo>
                  <a:pt x="64528" y="32931"/>
                  <a:pt x="63474" y="34328"/>
                  <a:pt x="31661" y="34353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>
            <a:off x="8801220" y="5919130"/>
            <a:ext cx="64757" cy="36753"/>
          </a:xfrm>
          <a:custGeom>
            <a:avLst/>
            <a:gdLst/>
            <a:ahLst/>
            <a:cxnLst/>
            <a:rect l="0" t="0" r="0" b="0"/>
            <a:pathLst>
              <a:path w="64757" h="36753">
                <a:moveTo>
                  <a:pt x="64757" y="0"/>
                </a:moveTo>
                <a:lnTo>
                  <a:pt x="64757" y="33782"/>
                </a:lnTo>
                <a:cubicBezTo>
                  <a:pt x="47447" y="33782"/>
                  <a:pt x="29985" y="36753"/>
                  <a:pt x="14605" y="32397"/>
                </a:cubicBezTo>
                <a:cubicBezTo>
                  <a:pt x="7989" y="30518"/>
                  <a:pt x="5677" y="13474"/>
                  <a:pt x="0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>
            <a:off x="8709342" y="5919205"/>
            <a:ext cx="64947" cy="33883"/>
          </a:xfrm>
          <a:custGeom>
            <a:avLst/>
            <a:gdLst/>
            <a:ahLst/>
            <a:cxnLst/>
            <a:rect l="0" t="0" r="0" b="0"/>
            <a:pathLst>
              <a:path w="64947" h="33883">
                <a:moveTo>
                  <a:pt x="58458" y="0"/>
                </a:moveTo>
                <a:cubicBezTo>
                  <a:pt x="64947" y="33604"/>
                  <a:pt x="64731" y="33870"/>
                  <a:pt x="32157" y="33883"/>
                </a:cubicBezTo>
                <a:lnTo>
                  <a:pt x="1982" y="33883"/>
                </a:lnTo>
                <a:cubicBezTo>
                  <a:pt x="1131" y="28206"/>
                  <a:pt x="343" y="24955"/>
                  <a:pt x="229" y="21678"/>
                </a:cubicBezTo>
                <a:cubicBezTo>
                  <a:pt x="0" y="14960"/>
                  <a:pt x="165" y="8216"/>
                  <a:pt x="165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>
            <a:off x="8446858" y="5919051"/>
            <a:ext cx="58382" cy="32512"/>
          </a:xfrm>
          <a:custGeom>
            <a:avLst/>
            <a:gdLst/>
            <a:ahLst/>
            <a:cxnLst/>
            <a:rect l="0" t="0" r="0" b="0"/>
            <a:pathLst>
              <a:path w="58382" h="32512">
                <a:moveTo>
                  <a:pt x="0" y="0"/>
                </a:moveTo>
                <a:lnTo>
                  <a:pt x="58382" y="0"/>
                </a:lnTo>
                <a:lnTo>
                  <a:pt x="58382" y="32512"/>
                </a:lnTo>
                <a:lnTo>
                  <a:pt x="0" y="32512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>
            <a:off x="8446934" y="5654726"/>
            <a:ext cx="58966" cy="32563"/>
          </a:xfrm>
          <a:custGeom>
            <a:avLst/>
            <a:gdLst/>
            <a:ahLst/>
            <a:cxnLst/>
            <a:rect l="0" t="0" r="0" b="0"/>
            <a:pathLst>
              <a:path w="58966" h="32563">
                <a:moveTo>
                  <a:pt x="0" y="0"/>
                </a:moveTo>
                <a:lnTo>
                  <a:pt x="58966" y="0"/>
                </a:lnTo>
                <a:lnTo>
                  <a:pt x="58966" y="32563"/>
                </a:lnTo>
                <a:lnTo>
                  <a:pt x="0" y="32563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>
            <a:off x="8543950" y="5654917"/>
            <a:ext cx="59296" cy="32067"/>
          </a:xfrm>
          <a:custGeom>
            <a:avLst/>
            <a:gdLst/>
            <a:ahLst/>
            <a:cxnLst/>
            <a:rect l="0" t="0" r="0" b="0"/>
            <a:pathLst>
              <a:path w="59296" h="32067">
                <a:moveTo>
                  <a:pt x="0" y="0"/>
                </a:moveTo>
                <a:lnTo>
                  <a:pt x="59296" y="0"/>
                </a:lnTo>
                <a:lnTo>
                  <a:pt x="59296" y="32067"/>
                </a:lnTo>
                <a:lnTo>
                  <a:pt x="0" y="3206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>
            <a:off x="8710392" y="5650635"/>
            <a:ext cx="64985" cy="36906"/>
          </a:xfrm>
          <a:custGeom>
            <a:avLst/>
            <a:gdLst/>
            <a:ahLst/>
            <a:cxnLst/>
            <a:rect l="0" t="0" r="0" b="0"/>
            <a:pathLst>
              <a:path w="64985" h="36906">
                <a:moveTo>
                  <a:pt x="64985" y="36906"/>
                </a:moveTo>
                <a:lnTo>
                  <a:pt x="0" y="36906"/>
                </a:lnTo>
                <a:lnTo>
                  <a:pt x="0" y="2997"/>
                </a:lnTo>
                <a:cubicBezTo>
                  <a:pt x="17170" y="2997"/>
                  <a:pt x="34594" y="0"/>
                  <a:pt x="49911" y="4382"/>
                </a:cubicBezTo>
                <a:cubicBezTo>
                  <a:pt x="56654" y="6325"/>
                  <a:pt x="59080" y="23279"/>
                  <a:pt x="64985" y="36906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>
            <a:off x="8807132" y="5655260"/>
            <a:ext cx="58686" cy="31940"/>
          </a:xfrm>
          <a:custGeom>
            <a:avLst/>
            <a:gdLst/>
            <a:ahLst/>
            <a:cxnLst/>
            <a:rect l="0" t="0" r="0" b="0"/>
            <a:pathLst>
              <a:path w="58686" h="31940">
                <a:moveTo>
                  <a:pt x="0" y="0"/>
                </a:moveTo>
                <a:lnTo>
                  <a:pt x="58686" y="0"/>
                </a:lnTo>
                <a:lnTo>
                  <a:pt x="58686" y="31940"/>
                </a:lnTo>
                <a:lnTo>
                  <a:pt x="0" y="3194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>
            <a:off x="8972969" y="5654840"/>
            <a:ext cx="59410" cy="32296"/>
          </a:xfrm>
          <a:custGeom>
            <a:avLst/>
            <a:gdLst/>
            <a:ahLst/>
            <a:cxnLst/>
            <a:rect l="0" t="0" r="0" b="0"/>
            <a:pathLst>
              <a:path w="59410" h="32296">
                <a:moveTo>
                  <a:pt x="0" y="0"/>
                </a:moveTo>
                <a:lnTo>
                  <a:pt x="59410" y="0"/>
                </a:lnTo>
                <a:lnTo>
                  <a:pt x="59410" y="32296"/>
                </a:lnTo>
                <a:lnTo>
                  <a:pt x="0" y="3229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9" name="Freeform 1389"/>
          <p:cNvSpPr/>
          <p:nvPr/>
        </p:nvSpPr>
        <p:spPr>
          <a:xfrm>
            <a:off x="9070591" y="5651627"/>
            <a:ext cx="70573" cy="35318"/>
          </a:xfrm>
          <a:custGeom>
            <a:avLst/>
            <a:gdLst/>
            <a:ahLst/>
            <a:cxnLst/>
            <a:rect l="0" t="0" r="0" b="0"/>
            <a:pathLst>
              <a:path w="70573" h="35318">
                <a:moveTo>
                  <a:pt x="0" y="35318"/>
                </a:moveTo>
                <a:lnTo>
                  <a:pt x="0" y="1981"/>
                </a:lnTo>
                <a:cubicBezTo>
                  <a:pt x="17195" y="1981"/>
                  <a:pt x="33616" y="0"/>
                  <a:pt x="49339" y="2464"/>
                </a:cubicBezTo>
                <a:cubicBezTo>
                  <a:pt x="70573" y="5804"/>
                  <a:pt x="55295" y="23203"/>
                  <a:pt x="60794" y="35318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>
            <a:off x="8446249" y="5743639"/>
            <a:ext cx="59182" cy="31547"/>
          </a:xfrm>
          <a:custGeom>
            <a:avLst/>
            <a:gdLst/>
            <a:ahLst/>
            <a:cxnLst/>
            <a:rect l="0" t="0" r="0" b="0"/>
            <a:pathLst>
              <a:path w="59182" h="31547">
                <a:moveTo>
                  <a:pt x="0" y="0"/>
                </a:moveTo>
                <a:lnTo>
                  <a:pt x="59182" y="0"/>
                </a:lnTo>
                <a:lnTo>
                  <a:pt x="59182" y="31547"/>
                </a:lnTo>
                <a:lnTo>
                  <a:pt x="0" y="315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1" name="Freeform 1391"/>
          <p:cNvSpPr/>
          <p:nvPr/>
        </p:nvSpPr>
        <p:spPr>
          <a:xfrm>
            <a:off x="8543873" y="5743067"/>
            <a:ext cx="59347" cy="32360"/>
          </a:xfrm>
          <a:custGeom>
            <a:avLst/>
            <a:gdLst/>
            <a:ahLst/>
            <a:cxnLst/>
            <a:rect l="0" t="0" r="0" b="0"/>
            <a:pathLst>
              <a:path w="59347" h="32360">
                <a:moveTo>
                  <a:pt x="0" y="0"/>
                </a:moveTo>
                <a:lnTo>
                  <a:pt x="59347" y="0"/>
                </a:lnTo>
                <a:lnTo>
                  <a:pt x="59347" y="32360"/>
                </a:lnTo>
                <a:lnTo>
                  <a:pt x="0" y="3236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Freeform 1392"/>
          <p:cNvSpPr/>
          <p:nvPr/>
        </p:nvSpPr>
        <p:spPr>
          <a:xfrm>
            <a:off x="8710345" y="5743016"/>
            <a:ext cx="58370" cy="32246"/>
          </a:xfrm>
          <a:custGeom>
            <a:avLst/>
            <a:gdLst/>
            <a:ahLst/>
            <a:cxnLst/>
            <a:rect l="0" t="0" r="0" b="0"/>
            <a:pathLst>
              <a:path w="58370" h="32246">
                <a:moveTo>
                  <a:pt x="0" y="0"/>
                </a:moveTo>
                <a:lnTo>
                  <a:pt x="58370" y="0"/>
                </a:lnTo>
                <a:lnTo>
                  <a:pt x="58370" y="32246"/>
                </a:lnTo>
                <a:lnTo>
                  <a:pt x="0" y="3224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>
            <a:off x="8803970" y="5743413"/>
            <a:ext cx="61722" cy="33374"/>
          </a:xfrm>
          <a:custGeom>
            <a:avLst/>
            <a:gdLst/>
            <a:ahLst/>
            <a:cxnLst/>
            <a:rect l="0" t="0" r="0" b="0"/>
            <a:pathLst>
              <a:path w="61722" h="33374">
                <a:moveTo>
                  <a:pt x="61722" y="33362"/>
                </a:moveTo>
                <a:cubicBezTo>
                  <a:pt x="50407" y="33362"/>
                  <a:pt x="40412" y="33374"/>
                  <a:pt x="30430" y="33362"/>
                </a:cubicBezTo>
                <a:cubicBezTo>
                  <a:pt x="0" y="33350"/>
                  <a:pt x="0" y="33350"/>
                  <a:pt x="3442" y="0"/>
                </a:cubicBezTo>
                <a:lnTo>
                  <a:pt x="61722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>
            <a:off x="9071152" y="5831243"/>
            <a:ext cx="57938" cy="32538"/>
          </a:xfrm>
          <a:custGeom>
            <a:avLst/>
            <a:gdLst/>
            <a:ahLst/>
            <a:cxnLst/>
            <a:rect l="0" t="0" r="0" b="0"/>
            <a:pathLst>
              <a:path w="57938" h="32538">
                <a:moveTo>
                  <a:pt x="57938" y="32538"/>
                </a:moveTo>
                <a:lnTo>
                  <a:pt x="0" y="32538"/>
                </a:lnTo>
                <a:lnTo>
                  <a:pt x="0" y="0"/>
                </a:lnTo>
                <a:lnTo>
                  <a:pt x="57938" y="0"/>
                </a:lnTo>
                <a:lnTo>
                  <a:pt x="57938" y="32538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>
            <a:off x="9070251" y="6008066"/>
            <a:ext cx="58928" cy="31051"/>
          </a:xfrm>
          <a:custGeom>
            <a:avLst/>
            <a:gdLst/>
            <a:ahLst/>
            <a:cxnLst/>
            <a:rect l="0" t="0" r="0" b="0"/>
            <a:pathLst>
              <a:path w="58928" h="31051">
                <a:moveTo>
                  <a:pt x="0" y="0"/>
                </a:moveTo>
                <a:lnTo>
                  <a:pt x="58928" y="0"/>
                </a:lnTo>
                <a:lnTo>
                  <a:pt x="58928" y="31051"/>
                </a:lnTo>
                <a:lnTo>
                  <a:pt x="0" y="3105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>
            <a:off x="8973070" y="5831091"/>
            <a:ext cx="58598" cy="31712"/>
          </a:xfrm>
          <a:custGeom>
            <a:avLst/>
            <a:gdLst/>
            <a:ahLst/>
            <a:cxnLst/>
            <a:rect l="0" t="0" r="0" b="0"/>
            <a:pathLst>
              <a:path w="58598" h="31712">
                <a:moveTo>
                  <a:pt x="0" y="0"/>
                </a:moveTo>
                <a:lnTo>
                  <a:pt x="58598" y="0"/>
                </a:lnTo>
                <a:lnTo>
                  <a:pt x="58598" y="31712"/>
                </a:lnTo>
                <a:lnTo>
                  <a:pt x="0" y="31712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>
            <a:off x="8807360" y="5831802"/>
            <a:ext cx="58446" cy="31509"/>
          </a:xfrm>
          <a:custGeom>
            <a:avLst/>
            <a:gdLst/>
            <a:ahLst/>
            <a:cxnLst/>
            <a:rect l="0" t="0" r="0" b="0"/>
            <a:pathLst>
              <a:path w="58446" h="31509">
                <a:moveTo>
                  <a:pt x="58446" y="31509"/>
                </a:moveTo>
                <a:lnTo>
                  <a:pt x="0" y="31509"/>
                </a:lnTo>
                <a:lnTo>
                  <a:pt x="0" y="0"/>
                </a:lnTo>
                <a:lnTo>
                  <a:pt x="58446" y="0"/>
                </a:lnTo>
                <a:lnTo>
                  <a:pt x="58446" y="3150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>
            <a:off x="8710241" y="5827134"/>
            <a:ext cx="64515" cy="36334"/>
          </a:xfrm>
          <a:custGeom>
            <a:avLst/>
            <a:gdLst/>
            <a:ahLst/>
            <a:cxnLst/>
            <a:rect l="0" t="0" r="0" b="0"/>
            <a:pathLst>
              <a:path w="64515" h="36334">
                <a:moveTo>
                  <a:pt x="0" y="36334"/>
                </a:moveTo>
                <a:lnTo>
                  <a:pt x="0" y="2959"/>
                </a:lnTo>
                <a:cubicBezTo>
                  <a:pt x="17373" y="2959"/>
                  <a:pt x="34861" y="0"/>
                  <a:pt x="50292" y="4356"/>
                </a:cubicBezTo>
                <a:cubicBezTo>
                  <a:pt x="56883" y="6223"/>
                  <a:pt x="59143" y="23368"/>
                  <a:pt x="64515" y="36334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>
            <a:off x="8543887" y="5831904"/>
            <a:ext cx="59055" cy="30886"/>
          </a:xfrm>
          <a:custGeom>
            <a:avLst/>
            <a:gdLst/>
            <a:ahLst/>
            <a:cxnLst/>
            <a:rect l="0" t="0" r="0" b="0"/>
            <a:pathLst>
              <a:path w="59055" h="30886">
                <a:moveTo>
                  <a:pt x="0" y="0"/>
                </a:moveTo>
                <a:lnTo>
                  <a:pt x="59055" y="0"/>
                </a:lnTo>
                <a:lnTo>
                  <a:pt x="59055" y="30886"/>
                </a:lnTo>
                <a:lnTo>
                  <a:pt x="0" y="3088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>
            <a:off x="8441692" y="5829820"/>
            <a:ext cx="64592" cy="33196"/>
          </a:xfrm>
          <a:custGeom>
            <a:avLst/>
            <a:gdLst/>
            <a:ahLst/>
            <a:cxnLst/>
            <a:rect l="0" t="0" r="0" b="0"/>
            <a:pathLst>
              <a:path w="64592" h="33196">
                <a:moveTo>
                  <a:pt x="64592" y="50"/>
                </a:moveTo>
                <a:lnTo>
                  <a:pt x="64592" y="33196"/>
                </a:lnTo>
                <a:lnTo>
                  <a:pt x="6782" y="33196"/>
                </a:lnTo>
                <a:cubicBezTo>
                  <a:pt x="0" y="926"/>
                  <a:pt x="750" y="0"/>
                  <a:pt x="32919" y="50"/>
                </a:cubicBezTo>
                <a:cubicBezTo>
                  <a:pt x="42863" y="75"/>
                  <a:pt x="52807" y="50"/>
                  <a:pt x="64592" y="50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" name="Freeform 1401"/>
          <p:cNvSpPr/>
          <p:nvPr/>
        </p:nvSpPr>
        <p:spPr>
          <a:xfrm>
            <a:off x="8973261" y="6007875"/>
            <a:ext cx="58610" cy="31750"/>
          </a:xfrm>
          <a:custGeom>
            <a:avLst/>
            <a:gdLst/>
            <a:ahLst/>
            <a:cxnLst/>
            <a:rect l="0" t="0" r="0" b="0"/>
            <a:pathLst>
              <a:path w="58610" h="31750">
                <a:moveTo>
                  <a:pt x="58610" y="31750"/>
                </a:moveTo>
                <a:lnTo>
                  <a:pt x="0" y="31750"/>
                </a:lnTo>
                <a:lnTo>
                  <a:pt x="0" y="0"/>
                </a:lnTo>
                <a:lnTo>
                  <a:pt x="58610" y="0"/>
                </a:lnTo>
                <a:lnTo>
                  <a:pt x="58610" y="3175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" name="Freeform 1402"/>
          <p:cNvSpPr/>
          <p:nvPr/>
        </p:nvSpPr>
        <p:spPr>
          <a:xfrm>
            <a:off x="8807665" y="6007456"/>
            <a:ext cx="57900" cy="32233"/>
          </a:xfrm>
          <a:custGeom>
            <a:avLst/>
            <a:gdLst/>
            <a:ahLst/>
            <a:cxnLst/>
            <a:rect l="0" t="0" r="0" b="0"/>
            <a:pathLst>
              <a:path w="57900" h="32233">
                <a:moveTo>
                  <a:pt x="57900" y="32233"/>
                </a:moveTo>
                <a:lnTo>
                  <a:pt x="0" y="32233"/>
                </a:lnTo>
                <a:lnTo>
                  <a:pt x="0" y="0"/>
                </a:lnTo>
                <a:lnTo>
                  <a:pt x="57900" y="0"/>
                </a:lnTo>
                <a:lnTo>
                  <a:pt x="57900" y="3223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3" name="Freeform 1403"/>
          <p:cNvSpPr/>
          <p:nvPr/>
        </p:nvSpPr>
        <p:spPr>
          <a:xfrm>
            <a:off x="8710282" y="6007773"/>
            <a:ext cx="58356" cy="31700"/>
          </a:xfrm>
          <a:custGeom>
            <a:avLst/>
            <a:gdLst/>
            <a:ahLst/>
            <a:cxnLst/>
            <a:rect l="0" t="0" r="0" b="0"/>
            <a:pathLst>
              <a:path w="58356" h="31700">
                <a:moveTo>
                  <a:pt x="0" y="0"/>
                </a:moveTo>
                <a:lnTo>
                  <a:pt x="58356" y="0"/>
                </a:lnTo>
                <a:lnTo>
                  <a:pt x="58356" y="31700"/>
                </a:lnTo>
                <a:lnTo>
                  <a:pt x="0" y="3170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4" name="Freeform 1404"/>
          <p:cNvSpPr/>
          <p:nvPr/>
        </p:nvSpPr>
        <p:spPr>
          <a:xfrm>
            <a:off x="8544255" y="6007685"/>
            <a:ext cx="59029" cy="31483"/>
          </a:xfrm>
          <a:custGeom>
            <a:avLst/>
            <a:gdLst/>
            <a:ahLst/>
            <a:cxnLst/>
            <a:rect l="0" t="0" r="0" b="0"/>
            <a:pathLst>
              <a:path w="59029" h="31483">
                <a:moveTo>
                  <a:pt x="59029" y="31483"/>
                </a:moveTo>
                <a:lnTo>
                  <a:pt x="0" y="31483"/>
                </a:lnTo>
                <a:lnTo>
                  <a:pt x="0" y="0"/>
                </a:lnTo>
                <a:lnTo>
                  <a:pt x="59029" y="0"/>
                </a:lnTo>
                <a:lnTo>
                  <a:pt x="59029" y="3148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5" name="Freeform 1405"/>
          <p:cNvSpPr/>
          <p:nvPr/>
        </p:nvSpPr>
        <p:spPr>
          <a:xfrm>
            <a:off x="8447061" y="6007024"/>
            <a:ext cx="58255" cy="31814"/>
          </a:xfrm>
          <a:custGeom>
            <a:avLst/>
            <a:gdLst/>
            <a:ahLst/>
            <a:cxnLst/>
            <a:rect l="0" t="0" r="0" b="0"/>
            <a:pathLst>
              <a:path w="58255" h="31814">
                <a:moveTo>
                  <a:pt x="0" y="0"/>
                </a:moveTo>
                <a:lnTo>
                  <a:pt x="58255" y="0"/>
                </a:lnTo>
                <a:lnTo>
                  <a:pt x="58255" y="31814"/>
                </a:lnTo>
                <a:lnTo>
                  <a:pt x="0" y="3181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6" name="Picture 140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154" y="6060275"/>
            <a:ext cx="1036408" cy="963853"/>
          </a:xfrm>
          <a:prstGeom prst="rect">
            <a:avLst/>
          </a:prstGeom>
          <a:noFill/>
        </p:spPr>
      </p:pic>
      <p:sp>
        <p:nvSpPr>
          <p:cNvPr id="1407" name="Freeform 1407"/>
          <p:cNvSpPr/>
          <p:nvPr/>
        </p:nvSpPr>
        <p:spPr>
          <a:xfrm>
            <a:off x="3056851" y="6777508"/>
            <a:ext cx="59335" cy="33159"/>
          </a:xfrm>
          <a:custGeom>
            <a:avLst/>
            <a:gdLst/>
            <a:ahLst/>
            <a:cxnLst/>
            <a:rect l="0" t="0" r="0" b="0"/>
            <a:pathLst>
              <a:path w="59335" h="33159">
                <a:moveTo>
                  <a:pt x="0" y="0"/>
                </a:moveTo>
                <a:lnTo>
                  <a:pt x="59335" y="0"/>
                </a:lnTo>
                <a:lnTo>
                  <a:pt x="59335" y="33159"/>
                </a:lnTo>
                <a:lnTo>
                  <a:pt x="0" y="33159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8" name="Freeform 1408"/>
          <p:cNvSpPr/>
          <p:nvPr/>
        </p:nvSpPr>
        <p:spPr>
          <a:xfrm>
            <a:off x="3485680" y="6777393"/>
            <a:ext cx="59398" cy="32601"/>
          </a:xfrm>
          <a:custGeom>
            <a:avLst/>
            <a:gdLst/>
            <a:ahLst/>
            <a:cxnLst/>
            <a:rect l="0" t="0" r="0" b="0"/>
            <a:pathLst>
              <a:path w="59398" h="32601">
                <a:moveTo>
                  <a:pt x="0" y="0"/>
                </a:moveTo>
                <a:lnTo>
                  <a:pt x="59398" y="0"/>
                </a:lnTo>
                <a:lnTo>
                  <a:pt x="59398" y="32601"/>
                </a:lnTo>
                <a:lnTo>
                  <a:pt x="0" y="3260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>
            <a:off x="3056889" y="6601155"/>
            <a:ext cx="59221" cy="33084"/>
          </a:xfrm>
          <a:custGeom>
            <a:avLst/>
            <a:gdLst/>
            <a:ahLst/>
            <a:cxnLst/>
            <a:rect l="0" t="0" r="0" b="0"/>
            <a:pathLst>
              <a:path w="59221" h="33084">
                <a:moveTo>
                  <a:pt x="0" y="0"/>
                </a:moveTo>
                <a:lnTo>
                  <a:pt x="59221" y="0"/>
                </a:lnTo>
                <a:lnTo>
                  <a:pt x="59221" y="33084"/>
                </a:lnTo>
                <a:lnTo>
                  <a:pt x="0" y="3308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Freeform 1410"/>
          <p:cNvSpPr/>
          <p:nvPr/>
        </p:nvSpPr>
        <p:spPr>
          <a:xfrm>
            <a:off x="3485578" y="6601562"/>
            <a:ext cx="59385" cy="32690"/>
          </a:xfrm>
          <a:custGeom>
            <a:avLst/>
            <a:gdLst/>
            <a:ahLst/>
            <a:cxnLst/>
            <a:rect l="0" t="0" r="0" b="0"/>
            <a:pathLst>
              <a:path w="59385" h="32690">
                <a:moveTo>
                  <a:pt x="0" y="0"/>
                </a:moveTo>
                <a:lnTo>
                  <a:pt x="59385" y="0"/>
                </a:lnTo>
                <a:lnTo>
                  <a:pt x="59385" y="32690"/>
                </a:lnTo>
                <a:lnTo>
                  <a:pt x="0" y="3269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1" name="Freeform 1411"/>
          <p:cNvSpPr/>
          <p:nvPr/>
        </p:nvSpPr>
        <p:spPr>
          <a:xfrm>
            <a:off x="3486429" y="6425997"/>
            <a:ext cx="59131" cy="31509"/>
          </a:xfrm>
          <a:custGeom>
            <a:avLst/>
            <a:gdLst/>
            <a:ahLst/>
            <a:cxnLst/>
            <a:rect l="0" t="0" r="0" b="0"/>
            <a:pathLst>
              <a:path w="59131" h="31509">
                <a:moveTo>
                  <a:pt x="59131" y="31509"/>
                </a:moveTo>
                <a:lnTo>
                  <a:pt x="0" y="31509"/>
                </a:lnTo>
                <a:lnTo>
                  <a:pt x="0" y="0"/>
                </a:lnTo>
                <a:lnTo>
                  <a:pt x="59131" y="0"/>
                </a:lnTo>
                <a:lnTo>
                  <a:pt x="59131" y="3150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2" name="Freeform 1412"/>
          <p:cNvSpPr/>
          <p:nvPr/>
        </p:nvSpPr>
        <p:spPr>
          <a:xfrm>
            <a:off x="3583522" y="6425861"/>
            <a:ext cx="63868" cy="33514"/>
          </a:xfrm>
          <a:custGeom>
            <a:avLst/>
            <a:gdLst/>
            <a:ahLst/>
            <a:cxnLst/>
            <a:rect l="0" t="0" r="0" b="0"/>
            <a:pathLst>
              <a:path w="63868" h="33514">
                <a:moveTo>
                  <a:pt x="0" y="33489"/>
                </a:moveTo>
                <a:lnTo>
                  <a:pt x="0" y="0"/>
                </a:lnTo>
                <a:lnTo>
                  <a:pt x="57289" y="0"/>
                </a:lnTo>
                <a:cubicBezTo>
                  <a:pt x="63868" y="33032"/>
                  <a:pt x="63500" y="33514"/>
                  <a:pt x="31153" y="33501"/>
                </a:cubicBezTo>
                <a:cubicBezTo>
                  <a:pt x="21145" y="33489"/>
                  <a:pt x="11125" y="33489"/>
                  <a:pt x="0" y="33489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3" name="Freeform 1413"/>
          <p:cNvSpPr/>
          <p:nvPr/>
        </p:nvSpPr>
        <p:spPr>
          <a:xfrm>
            <a:off x="3583645" y="6777221"/>
            <a:ext cx="61264" cy="35394"/>
          </a:xfrm>
          <a:custGeom>
            <a:avLst/>
            <a:gdLst/>
            <a:ahLst/>
            <a:cxnLst/>
            <a:rect l="0" t="0" r="0" b="0"/>
            <a:pathLst>
              <a:path w="61264" h="35394">
                <a:moveTo>
                  <a:pt x="0" y="34531"/>
                </a:moveTo>
                <a:lnTo>
                  <a:pt x="0" y="0"/>
                </a:lnTo>
                <a:lnTo>
                  <a:pt x="59766" y="0"/>
                </a:lnTo>
                <a:cubicBezTo>
                  <a:pt x="59766" y="8065"/>
                  <a:pt x="61264" y="15748"/>
                  <a:pt x="59258" y="22390"/>
                </a:cubicBezTo>
                <a:cubicBezTo>
                  <a:pt x="57810" y="27166"/>
                  <a:pt x="51981" y="33579"/>
                  <a:pt x="47612" y="33985"/>
                </a:cubicBezTo>
                <a:cubicBezTo>
                  <a:pt x="32245" y="35394"/>
                  <a:pt x="16675" y="34531"/>
                  <a:pt x="0" y="34531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4" name="Freeform 1414"/>
          <p:cNvSpPr/>
          <p:nvPr/>
        </p:nvSpPr>
        <p:spPr>
          <a:xfrm>
            <a:off x="3318581" y="6777832"/>
            <a:ext cx="59867" cy="32905"/>
          </a:xfrm>
          <a:custGeom>
            <a:avLst/>
            <a:gdLst/>
            <a:ahLst/>
            <a:cxnLst/>
            <a:rect l="0" t="0" r="0" b="0"/>
            <a:pathLst>
              <a:path w="59867" h="32905">
                <a:moveTo>
                  <a:pt x="59867" y="0"/>
                </a:moveTo>
                <a:lnTo>
                  <a:pt x="59867" y="32905"/>
                </a:lnTo>
                <a:lnTo>
                  <a:pt x="1702" y="32905"/>
                </a:lnTo>
                <a:cubicBezTo>
                  <a:pt x="1168" y="22567"/>
                  <a:pt x="635" y="12166"/>
                  <a:pt x="0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5" name="Freeform 1415"/>
          <p:cNvSpPr/>
          <p:nvPr/>
        </p:nvSpPr>
        <p:spPr>
          <a:xfrm>
            <a:off x="2960166" y="6777266"/>
            <a:ext cx="58357" cy="33325"/>
          </a:xfrm>
          <a:custGeom>
            <a:avLst/>
            <a:gdLst/>
            <a:ahLst/>
            <a:cxnLst/>
            <a:rect l="0" t="0" r="0" b="0"/>
            <a:pathLst>
              <a:path w="58357" h="33325">
                <a:moveTo>
                  <a:pt x="0" y="0"/>
                </a:moveTo>
                <a:lnTo>
                  <a:pt x="58357" y="0"/>
                </a:lnTo>
                <a:lnTo>
                  <a:pt x="58357" y="33325"/>
                </a:lnTo>
                <a:lnTo>
                  <a:pt x="0" y="3332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6" name="Freeform 1416"/>
          <p:cNvSpPr/>
          <p:nvPr/>
        </p:nvSpPr>
        <p:spPr>
          <a:xfrm>
            <a:off x="3223272" y="6777393"/>
            <a:ext cx="58471" cy="32944"/>
          </a:xfrm>
          <a:custGeom>
            <a:avLst/>
            <a:gdLst/>
            <a:ahLst/>
            <a:cxnLst/>
            <a:rect l="0" t="0" r="0" b="0"/>
            <a:pathLst>
              <a:path w="58471" h="32944">
                <a:moveTo>
                  <a:pt x="0" y="0"/>
                </a:moveTo>
                <a:lnTo>
                  <a:pt x="58471" y="0"/>
                </a:lnTo>
                <a:lnTo>
                  <a:pt x="58471" y="32944"/>
                </a:lnTo>
                <a:lnTo>
                  <a:pt x="0" y="3294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7" name="Freeform 1417"/>
          <p:cNvSpPr/>
          <p:nvPr/>
        </p:nvSpPr>
        <p:spPr>
          <a:xfrm>
            <a:off x="3583447" y="6601309"/>
            <a:ext cx="64528" cy="34353"/>
          </a:xfrm>
          <a:custGeom>
            <a:avLst/>
            <a:gdLst/>
            <a:ahLst/>
            <a:cxnLst/>
            <a:rect l="0" t="0" r="0" b="0"/>
            <a:pathLst>
              <a:path w="64528" h="34353">
                <a:moveTo>
                  <a:pt x="0" y="34353"/>
                </a:moveTo>
                <a:lnTo>
                  <a:pt x="0" y="0"/>
                </a:lnTo>
                <a:lnTo>
                  <a:pt x="57010" y="0"/>
                </a:lnTo>
                <a:cubicBezTo>
                  <a:pt x="64528" y="32944"/>
                  <a:pt x="63461" y="34341"/>
                  <a:pt x="31648" y="34353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8" name="Freeform 1418"/>
          <p:cNvSpPr/>
          <p:nvPr/>
        </p:nvSpPr>
        <p:spPr>
          <a:xfrm>
            <a:off x="3314150" y="6601705"/>
            <a:ext cx="64757" cy="36753"/>
          </a:xfrm>
          <a:custGeom>
            <a:avLst/>
            <a:gdLst/>
            <a:ahLst/>
            <a:cxnLst/>
            <a:rect l="0" t="0" r="0" b="0"/>
            <a:pathLst>
              <a:path w="64757" h="36753">
                <a:moveTo>
                  <a:pt x="64757" y="0"/>
                </a:moveTo>
                <a:lnTo>
                  <a:pt x="64757" y="33782"/>
                </a:lnTo>
                <a:cubicBezTo>
                  <a:pt x="47435" y="33782"/>
                  <a:pt x="29985" y="36753"/>
                  <a:pt x="14592" y="32397"/>
                </a:cubicBezTo>
                <a:cubicBezTo>
                  <a:pt x="7976" y="30518"/>
                  <a:pt x="5664" y="13487"/>
                  <a:pt x="0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9" name="Freeform 1419"/>
          <p:cNvSpPr/>
          <p:nvPr/>
        </p:nvSpPr>
        <p:spPr>
          <a:xfrm>
            <a:off x="3222273" y="6601780"/>
            <a:ext cx="64934" cy="33883"/>
          </a:xfrm>
          <a:custGeom>
            <a:avLst/>
            <a:gdLst/>
            <a:ahLst/>
            <a:cxnLst/>
            <a:rect l="0" t="0" r="0" b="0"/>
            <a:pathLst>
              <a:path w="64934" h="33883">
                <a:moveTo>
                  <a:pt x="58445" y="0"/>
                </a:moveTo>
                <a:cubicBezTo>
                  <a:pt x="64934" y="33604"/>
                  <a:pt x="64718" y="33870"/>
                  <a:pt x="32144" y="33883"/>
                </a:cubicBezTo>
                <a:lnTo>
                  <a:pt x="1981" y="33883"/>
                </a:lnTo>
                <a:cubicBezTo>
                  <a:pt x="1118" y="28219"/>
                  <a:pt x="330" y="24955"/>
                  <a:pt x="216" y="21678"/>
                </a:cubicBezTo>
                <a:cubicBezTo>
                  <a:pt x="0" y="14960"/>
                  <a:pt x="152" y="8229"/>
                  <a:pt x="152" y="0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0" name="Freeform 1420"/>
          <p:cNvSpPr/>
          <p:nvPr/>
        </p:nvSpPr>
        <p:spPr>
          <a:xfrm>
            <a:off x="2959773" y="6601625"/>
            <a:ext cx="58381" cy="32525"/>
          </a:xfrm>
          <a:custGeom>
            <a:avLst/>
            <a:gdLst/>
            <a:ahLst/>
            <a:cxnLst/>
            <a:rect l="0" t="0" r="0" b="0"/>
            <a:pathLst>
              <a:path w="58381" h="32525">
                <a:moveTo>
                  <a:pt x="0" y="0"/>
                </a:moveTo>
                <a:lnTo>
                  <a:pt x="58381" y="0"/>
                </a:lnTo>
                <a:lnTo>
                  <a:pt x="58381" y="32525"/>
                </a:lnTo>
                <a:lnTo>
                  <a:pt x="0" y="3252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1" name="Freeform 1421"/>
          <p:cNvSpPr/>
          <p:nvPr/>
        </p:nvSpPr>
        <p:spPr>
          <a:xfrm>
            <a:off x="2959861" y="6337300"/>
            <a:ext cx="58979" cy="32563"/>
          </a:xfrm>
          <a:custGeom>
            <a:avLst/>
            <a:gdLst/>
            <a:ahLst/>
            <a:cxnLst/>
            <a:rect l="0" t="0" r="0" b="0"/>
            <a:pathLst>
              <a:path w="58979" h="32563">
                <a:moveTo>
                  <a:pt x="0" y="0"/>
                </a:moveTo>
                <a:lnTo>
                  <a:pt x="58979" y="0"/>
                </a:lnTo>
                <a:lnTo>
                  <a:pt x="58979" y="32563"/>
                </a:lnTo>
                <a:lnTo>
                  <a:pt x="0" y="32563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" name="Freeform 1422"/>
          <p:cNvSpPr/>
          <p:nvPr/>
        </p:nvSpPr>
        <p:spPr>
          <a:xfrm>
            <a:off x="3056864" y="6337503"/>
            <a:ext cx="59296" cy="32055"/>
          </a:xfrm>
          <a:custGeom>
            <a:avLst/>
            <a:gdLst/>
            <a:ahLst/>
            <a:cxnLst/>
            <a:rect l="0" t="0" r="0" b="0"/>
            <a:pathLst>
              <a:path w="59296" h="32055">
                <a:moveTo>
                  <a:pt x="0" y="0"/>
                </a:moveTo>
                <a:lnTo>
                  <a:pt x="59296" y="0"/>
                </a:lnTo>
                <a:lnTo>
                  <a:pt x="59296" y="32055"/>
                </a:lnTo>
                <a:lnTo>
                  <a:pt x="0" y="3205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Freeform 1423"/>
          <p:cNvSpPr/>
          <p:nvPr/>
        </p:nvSpPr>
        <p:spPr>
          <a:xfrm>
            <a:off x="3223309" y="6333211"/>
            <a:ext cx="64998" cy="36906"/>
          </a:xfrm>
          <a:custGeom>
            <a:avLst/>
            <a:gdLst/>
            <a:ahLst/>
            <a:cxnLst/>
            <a:rect l="0" t="0" r="0" b="0"/>
            <a:pathLst>
              <a:path w="64998" h="36906">
                <a:moveTo>
                  <a:pt x="64998" y="36906"/>
                </a:moveTo>
                <a:lnTo>
                  <a:pt x="0" y="36906"/>
                </a:lnTo>
                <a:lnTo>
                  <a:pt x="0" y="2997"/>
                </a:lnTo>
                <a:cubicBezTo>
                  <a:pt x="17170" y="2997"/>
                  <a:pt x="34595" y="0"/>
                  <a:pt x="49911" y="4382"/>
                </a:cubicBezTo>
                <a:cubicBezTo>
                  <a:pt x="56655" y="6325"/>
                  <a:pt x="59093" y="23279"/>
                  <a:pt x="64998" y="36906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" name="Freeform 1424"/>
          <p:cNvSpPr/>
          <p:nvPr/>
        </p:nvSpPr>
        <p:spPr>
          <a:xfrm>
            <a:off x="3320046" y="6337846"/>
            <a:ext cx="58687" cy="31928"/>
          </a:xfrm>
          <a:custGeom>
            <a:avLst/>
            <a:gdLst/>
            <a:ahLst/>
            <a:cxnLst/>
            <a:rect l="0" t="0" r="0" b="0"/>
            <a:pathLst>
              <a:path w="58687" h="31928">
                <a:moveTo>
                  <a:pt x="0" y="0"/>
                </a:moveTo>
                <a:lnTo>
                  <a:pt x="58687" y="0"/>
                </a:lnTo>
                <a:lnTo>
                  <a:pt x="58687" y="31928"/>
                </a:lnTo>
                <a:lnTo>
                  <a:pt x="0" y="31928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/>
          <p:cNvSpPr/>
          <p:nvPr/>
        </p:nvSpPr>
        <p:spPr>
          <a:xfrm>
            <a:off x="3485896" y="6337427"/>
            <a:ext cx="59410" cy="32296"/>
          </a:xfrm>
          <a:custGeom>
            <a:avLst/>
            <a:gdLst/>
            <a:ahLst/>
            <a:cxnLst/>
            <a:rect l="0" t="0" r="0" b="0"/>
            <a:pathLst>
              <a:path w="59410" h="32296">
                <a:moveTo>
                  <a:pt x="0" y="0"/>
                </a:moveTo>
                <a:lnTo>
                  <a:pt x="59410" y="0"/>
                </a:lnTo>
                <a:lnTo>
                  <a:pt x="59410" y="32296"/>
                </a:lnTo>
                <a:lnTo>
                  <a:pt x="0" y="3229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>
            <a:off x="3583509" y="6334203"/>
            <a:ext cx="70573" cy="35331"/>
          </a:xfrm>
          <a:custGeom>
            <a:avLst/>
            <a:gdLst/>
            <a:ahLst/>
            <a:cxnLst/>
            <a:rect l="0" t="0" r="0" b="0"/>
            <a:pathLst>
              <a:path w="70573" h="35331">
                <a:moveTo>
                  <a:pt x="0" y="35331"/>
                </a:moveTo>
                <a:lnTo>
                  <a:pt x="0" y="1981"/>
                </a:lnTo>
                <a:cubicBezTo>
                  <a:pt x="17195" y="1981"/>
                  <a:pt x="33616" y="0"/>
                  <a:pt x="49352" y="2464"/>
                </a:cubicBezTo>
                <a:cubicBezTo>
                  <a:pt x="70573" y="5804"/>
                  <a:pt x="55295" y="23203"/>
                  <a:pt x="60807" y="35331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>
            <a:off x="2959163" y="6426213"/>
            <a:ext cx="59182" cy="31547"/>
          </a:xfrm>
          <a:custGeom>
            <a:avLst/>
            <a:gdLst/>
            <a:ahLst/>
            <a:cxnLst/>
            <a:rect l="0" t="0" r="0" b="0"/>
            <a:pathLst>
              <a:path w="59182" h="31547">
                <a:moveTo>
                  <a:pt x="0" y="0"/>
                </a:moveTo>
                <a:lnTo>
                  <a:pt x="59182" y="0"/>
                </a:lnTo>
                <a:lnTo>
                  <a:pt x="59182" y="31547"/>
                </a:lnTo>
                <a:lnTo>
                  <a:pt x="0" y="315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>
            <a:off x="3056788" y="6425654"/>
            <a:ext cx="59347" cy="32347"/>
          </a:xfrm>
          <a:custGeom>
            <a:avLst/>
            <a:gdLst/>
            <a:ahLst/>
            <a:cxnLst/>
            <a:rect l="0" t="0" r="0" b="0"/>
            <a:pathLst>
              <a:path w="59347" h="32347">
                <a:moveTo>
                  <a:pt x="0" y="0"/>
                </a:moveTo>
                <a:lnTo>
                  <a:pt x="59347" y="0"/>
                </a:lnTo>
                <a:lnTo>
                  <a:pt x="59347" y="32347"/>
                </a:lnTo>
                <a:lnTo>
                  <a:pt x="0" y="323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>
            <a:off x="3223260" y="6425591"/>
            <a:ext cx="58369" cy="32245"/>
          </a:xfrm>
          <a:custGeom>
            <a:avLst/>
            <a:gdLst/>
            <a:ahLst/>
            <a:cxnLst/>
            <a:rect l="0" t="0" r="0" b="0"/>
            <a:pathLst>
              <a:path w="58369" h="32245">
                <a:moveTo>
                  <a:pt x="0" y="0"/>
                </a:moveTo>
                <a:lnTo>
                  <a:pt x="58369" y="0"/>
                </a:lnTo>
                <a:lnTo>
                  <a:pt x="58369" y="32245"/>
                </a:lnTo>
                <a:lnTo>
                  <a:pt x="0" y="3224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>
            <a:off x="3316900" y="6425988"/>
            <a:ext cx="61709" cy="33375"/>
          </a:xfrm>
          <a:custGeom>
            <a:avLst/>
            <a:gdLst/>
            <a:ahLst/>
            <a:cxnLst/>
            <a:rect l="0" t="0" r="0" b="0"/>
            <a:pathLst>
              <a:path w="61709" h="33375">
                <a:moveTo>
                  <a:pt x="61709" y="33375"/>
                </a:moveTo>
                <a:lnTo>
                  <a:pt x="30417" y="33375"/>
                </a:lnTo>
                <a:cubicBezTo>
                  <a:pt x="0" y="33363"/>
                  <a:pt x="0" y="33363"/>
                  <a:pt x="3442" y="0"/>
                </a:cubicBezTo>
                <a:lnTo>
                  <a:pt x="61709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>
            <a:off x="3584067" y="6513818"/>
            <a:ext cx="57950" cy="32537"/>
          </a:xfrm>
          <a:custGeom>
            <a:avLst/>
            <a:gdLst/>
            <a:ahLst/>
            <a:cxnLst/>
            <a:rect l="0" t="0" r="0" b="0"/>
            <a:pathLst>
              <a:path w="57950" h="32537">
                <a:moveTo>
                  <a:pt x="57950" y="32537"/>
                </a:moveTo>
                <a:lnTo>
                  <a:pt x="0" y="32537"/>
                </a:lnTo>
                <a:lnTo>
                  <a:pt x="0" y="0"/>
                </a:lnTo>
                <a:lnTo>
                  <a:pt x="57950" y="0"/>
                </a:lnTo>
                <a:lnTo>
                  <a:pt x="57950" y="3253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>
            <a:off x="3583178" y="6690640"/>
            <a:ext cx="58928" cy="31051"/>
          </a:xfrm>
          <a:custGeom>
            <a:avLst/>
            <a:gdLst/>
            <a:ahLst/>
            <a:cxnLst/>
            <a:rect l="0" t="0" r="0" b="0"/>
            <a:pathLst>
              <a:path w="58928" h="31051">
                <a:moveTo>
                  <a:pt x="0" y="0"/>
                </a:moveTo>
                <a:lnTo>
                  <a:pt x="58928" y="0"/>
                </a:lnTo>
                <a:lnTo>
                  <a:pt x="58928" y="31051"/>
                </a:lnTo>
                <a:lnTo>
                  <a:pt x="0" y="3105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>
            <a:off x="3485984" y="6513665"/>
            <a:ext cx="58598" cy="31712"/>
          </a:xfrm>
          <a:custGeom>
            <a:avLst/>
            <a:gdLst/>
            <a:ahLst/>
            <a:cxnLst/>
            <a:rect l="0" t="0" r="0" b="0"/>
            <a:pathLst>
              <a:path w="58598" h="31712">
                <a:moveTo>
                  <a:pt x="0" y="0"/>
                </a:moveTo>
                <a:lnTo>
                  <a:pt x="58598" y="0"/>
                </a:lnTo>
                <a:lnTo>
                  <a:pt x="58598" y="31712"/>
                </a:lnTo>
                <a:lnTo>
                  <a:pt x="0" y="31712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>
            <a:off x="3320287" y="6514376"/>
            <a:ext cx="58433" cy="31509"/>
          </a:xfrm>
          <a:custGeom>
            <a:avLst/>
            <a:gdLst/>
            <a:ahLst/>
            <a:cxnLst/>
            <a:rect l="0" t="0" r="0" b="0"/>
            <a:pathLst>
              <a:path w="58433" h="31509">
                <a:moveTo>
                  <a:pt x="58433" y="31509"/>
                </a:moveTo>
                <a:lnTo>
                  <a:pt x="0" y="31509"/>
                </a:lnTo>
                <a:lnTo>
                  <a:pt x="0" y="0"/>
                </a:lnTo>
                <a:lnTo>
                  <a:pt x="58433" y="0"/>
                </a:lnTo>
                <a:lnTo>
                  <a:pt x="58433" y="3150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>
            <a:off x="3223171" y="6509709"/>
            <a:ext cx="64503" cy="36334"/>
          </a:xfrm>
          <a:custGeom>
            <a:avLst/>
            <a:gdLst/>
            <a:ahLst/>
            <a:cxnLst/>
            <a:rect l="0" t="0" r="0" b="0"/>
            <a:pathLst>
              <a:path w="64503" h="36334">
                <a:moveTo>
                  <a:pt x="0" y="36334"/>
                </a:moveTo>
                <a:lnTo>
                  <a:pt x="0" y="2959"/>
                </a:lnTo>
                <a:cubicBezTo>
                  <a:pt x="17360" y="2959"/>
                  <a:pt x="34861" y="0"/>
                  <a:pt x="50292" y="4356"/>
                </a:cubicBezTo>
                <a:cubicBezTo>
                  <a:pt x="56883" y="6223"/>
                  <a:pt x="59131" y="23368"/>
                  <a:pt x="64503" y="36334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>
            <a:off x="3056813" y="6514491"/>
            <a:ext cx="59043" cy="30886"/>
          </a:xfrm>
          <a:custGeom>
            <a:avLst/>
            <a:gdLst/>
            <a:ahLst/>
            <a:cxnLst/>
            <a:rect l="0" t="0" r="0" b="0"/>
            <a:pathLst>
              <a:path w="59043" h="30886">
                <a:moveTo>
                  <a:pt x="0" y="0"/>
                </a:moveTo>
                <a:lnTo>
                  <a:pt x="59043" y="0"/>
                </a:lnTo>
                <a:lnTo>
                  <a:pt x="59043" y="30886"/>
                </a:lnTo>
                <a:lnTo>
                  <a:pt x="0" y="3088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>
            <a:off x="2954623" y="6512395"/>
            <a:ext cx="64579" cy="33209"/>
          </a:xfrm>
          <a:custGeom>
            <a:avLst/>
            <a:gdLst/>
            <a:ahLst/>
            <a:cxnLst/>
            <a:rect l="0" t="0" r="0" b="0"/>
            <a:pathLst>
              <a:path w="64579" h="33209">
                <a:moveTo>
                  <a:pt x="64579" y="63"/>
                </a:moveTo>
                <a:lnTo>
                  <a:pt x="64579" y="33209"/>
                </a:lnTo>
                <a:lnTo>
                  <a:pt x="6782" y="33209"/>
                </a:lnTo>
                <a:cubicBezTo>
                  <a:pt x="0" y="926"/>
                  <a:pt x="749" y="0"/>
                  <a:pt x="32906" y="51"/>
                </a:cubicBezTo>
                <a:cubicBezTo>
                  <a:pt x="42850" y="75"/>
                  <a:pt x="52794" y="63"/>
                  <a:pt x="64579" y="63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>
            <a:off x="3486188" y="6690462"/>
            <a:ext cx="58597" cy="31750"/>
          </a:xfrm>
          <a:custGeom>
            <a:avLst/>
            <a:gdLst/>
            <a:ahLst/>
            <a:cxnLst/>
            <a:rect l="0" t="0" r="0" b="0"/>
            <a:pathLst>
              <a:path w="58597" h="31750">
                <a:moveTo>
                  <a:pt x="58597" y="31750"/>
                </a:moveTo>
                <a:lnTo>
                  <a:pt x="0" y="31750"/>
                </a:lnTo>
                <a:lnTo>
                  <a:pt x="0" y="0"/>
                </a:lnTo>
                <a:lnTo>
                  <a:pt x="58597" y="0"/>
                </a:lnTo>
                <a:lnTo>
                  <a:pt x="58597" y="3175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>
            <a:off x="3320592" y="6690030"/>
            <a:ext cx="57900" cy="32245"/>
          </a:xfrm>
          <a:custGeom>
            <a:avLst/>
            <a:gdLst/>
            <a:ahLst/>
            <a:cxnLst/>
            <a:rect l="0" t="0" r="0" b="0"/>
            <a:pathLst>
              <a:path w="57900" h="32245">
                <a:moveTo>
                  <a:pt x="57900" y="32245"/>
                </a:moveTo>
                <a:lnTo>
                  <a:pt x="0" y="32245"/>
                </a:lnTo>
                <a:lnTo>
                  <a:pt x="0" y="0"/>
                </a:lnTo>
                <a:lnTo>
                  <a:pt x="57900" y="0"/>
                </a:lnTo>
                <a:lnTo>
                  <a:pt x="57900" y="3224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>
            <a:off x="3223209" y="6690348"/>
            <a:ext cx="58344" cy="31699"/>
          </a:xfrm>
          <a:custGeom>
            <a:avLst/>
            <a:gdLst/>
            <a:ahLst/>
            <a:cxnLst/>
            <a:rect l="0" t="0" r="0" b="0"/>
            <a:pathLst>
              <a:path w="58344" h="31699">
                <a:moveTo>
                  <a:pt x="0" y="0"/>
                </a:moveTo>
                <a:lnTo>
                  <a:pt x="58344" y="0"/>
                </a:lnTo>
                <a:lnTo>
                  <a:pt x="58344" y="31699"/>
                </a:lnTo>
                <a:lnTo>
                  <a:pt x="0" y="31699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>
            <a:off x="3057169" y="6690259"/>
            <a:ext cx="59029" cy="31496"/>
          </a:xfrm>
          <a:custGeom>
            <a:avLst/>
            <a:gdLst/>
            <a:ahLst/>
            <a:cxnLst/>
            <a:rect l="0" t="0" r="0" b="0"/>
            <a:pathLst>
              <a:path w="59029" h="31496">
                <a:moveTo>
                  <a:pt x="59029" y="31496"/>
                </a:moveTo>
                <a:lnTo>
                  <a:pt x="0" y="31496"/>
                </a:lnTo>
                <a:lnTo>
                  <a:pt x="0" y="0"/>
                </a:lnTo>
                <a:lnTo>
                  <a:pt x="59029" y="0"/>
                </a:lnTo>
                <a:lnTo>
                  <a:pt x="59029" y="3149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>
            <a:off x="2959989" y="6689598"/>
            <a:ext cx="58254" cy="31814"/>
          </a:xfrm>
          <a:custGeom>
            <a:avLst/>
            <a:gdLst/>
            <a:ahLst/>
            <a:cxnLst/>
            <a:rect l="0" t="0" r="0" b="0"/>
            <a:pathLst>
              <a:path w="58254" h="31814">
                <a:moveTo>
                  <a:pt x="0" y="0"/>
                </a:moveTo>
                <a:lnTo>
                  <a:pt x="58254" y="0"/>
                </a:lnTo>
                <a:lnTo>
                  <a:pt x="58254" y="31814"/>
                </a:lnTo>
                <a:lnTo>
                  <a:pt x="0" y="31814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3" name="Picture 144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061" y="4547770"/>
            <a:ext cx="888351" cy="710197"/>
          </a:xfrm>
          <a:prstGeom prst="rect">
            <a:avLst/>
          </a:prstGeom>
          <a:noFill/>
        </p:spPr>
      </p:pic>
      <p:sp>
        <p:nvSpPr>
          <p:cNvPr id="1444" name="Freeform 1444"/>
          <p:cNvSpPr/>
          <p:nvPr/>
        </p:nvSpPr>
        <p:spPr>
          <a:xfrm>
            <a:off x="6982206" y="5293195"/>
            <a:ext cx="1011783" cy="33071"/>
          </a:xfrm>
          <a:custGeom>
            <a:avLst/>
            <a:gdLst/>
            <a:ahLst/>
            <a:cxnLst/>
            <a:rect l="0" t="0" r="0" b="0"/>
            <a:pathLst>
              <a:path w="1011783" h="33071">
                <a:moveTo>
                  <a:pt x="0" y="0"/>
                </a:moveTo>
                <a:lnTo>
                  <a:pt x="1011783" y="0"/>
                </a:lnTo>
                <a:lnTo>
                  <a:pt x="1011783" y="33071"/>
                </a:lnTo>
                <a:lnTo>
                  <a:pt x="0" y="3307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>
            <a:off x="7276820" y="4318661"/>
            <a:ext cx="420217" cy="204558"/>
          </a:xfrm>
          <a:custGeom>
            <a:avLst/>
            <a:gdLst/>
            <a:ahLst/>
            <a:cxnLst/>
            <a:rect l="0" t="0" r="0" b="0"/>
            <a:pathLst>
              <a:path w="420217" h="204558">
                <a:moveTo>
                  <a:pt x="229438" y="68122"/>
                </a:moveTo>
                <a:lnTo>
                  <a:pt x="229438" y="171004"/>
                </a:lnTo>
                <a:lnTo>
                  <a:pt x="420217" y="171004"/>
                </a:lnTo>
                <a:lnTo>
                  <a:pt x="420217" y="204558"/>
                </a:lnTo>
                <a:lnTo>
                  <a:pt x="1435" y="204558"/>
                </a:lnTo>
                <a:cubicBezTo>
                  <a:pt x="966" y="199516"/>
                  <a:pt x="216" y="194359"/>
                  <a:pt x="102" y="189203"/>
                </a:cubicBezTo>
                <a:cubicBezTo>
                  <a:pt x="0" y="183933"/>
                  <a:pt x="521" y="178650"/>
                  <a:pt x="851" y="171411"/>
                </a:cubicBezTo>
                <a:lnTo>
                  <a:pt x="193307" y="171411"/>
                </a:lnTo>
                <a:lnTo>
                  <a:pt x="193307" y="0"/>
                </a:lnTo>
                <a:lnTo>
                  <a:pt x="227762" y="0"/>
                </a:lnTo>
                <a:cubicBezTo>
                  <a:pt x="228283" y="10414"/>
                  <a:pt x="228816" y="20929"/>
                  <a:pt x="229463" y="33896"/>
                </a:cubicBezTo>
                <a:lnTo>
                  <a:pt x="320420" y="33896"/>
                </a:lnTo>
                <a:lnTo>
                  <a:pt x="320420" y="6812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" name="Freeform 1446"/>
          <p:cNvSpPr/>
          <p:nvPr/>
        </p:nvSpPr>
        <p:spPr>
          <a:xfrm>
            <a:off x="7286273" y="4897765"/>
            <a:ext cx="83324" cy="102412"/>
          </a:xfrm>
          <a:custGeom>
            <a:avLst/>
            <a:gdLst/>
            <a:ahLst/>
            <a:cxnLst/>
            <a:rect l="0" t="0" r="0" b="0"/>
            <a:pathLst>
              <a:path w="83324" h="102412">
                <a:moveTo>
                  <a:pt x="24041" y="102412"/>
                </a:moveTo>
                <a:lnTo>
                  <a:pt x="24041" y="35268"/>
                </a:lnTo>
                <a:cubicBezTo>
                  <a:pt x="15672" y="34340"/>
                  <a:pt x="8573" y="33540"/>
                  <a:pt x="0" y="32575"/>
                </a:cubicBezTo>
                <a:lnTo>
                  <a:pt x="0" y="0"/>
                </a:lnTo>
                <a:lnTo>
                  <a:pt x="83324" y="0"/>
                </a:lnTo>
                <a:lnTo>
                  <a:pt x="83324" y="32334"/>
                </a:lnTo>
                <a:cubicBezTo>
                  <a:pt x="76707" y="33007"/>
                  <a:pt x="69583" y="33744"/>
                  <a:pt x="60286" y="34683"/>
                </a:cubicBezTo>
                <a:lnTo>
                  <a:pt x="60286" y="100800"/>
                </a:lnTo>
                <a:cubicBezTo>
                  <a:pt x="47866" y="101346"/>
                  <a:pt x="37477" y="101816"/>
                  <a:pt x="24041" y="102412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>
            <a:off x="7445551" y="4898058"/>
            <a:ext cx="84035" cy="106083"/>
          </a:xfrm>
          <a:custGeom>
            <a:avLst/>
            <a:gdLst/>
            <a:ahLst/>
            <a:cxnLst/>
            <a:rect l="0" t="0" r="0" b="0"/>
            <a:pathLst>
              <a:path w="84035" h="106083">
                <a:moveTo>
                  <a:pt x="84035" y="0"/>
                </a:moveTo>
                <a:lnTo>
                  <a:pt x="84035" y="32550"/>
                </a:lnTo>
                <a:cubicBezTo>
                  <a:pt x="76085" y="33083"/>
                  <a:pt x="68961" y="33566"/>
                  <a:pt x="59982" y="34163"/>
                </a:cubicBezTo>
                <a:lnTo>
                  <a:pt x="59982" y="98818"/>
                </a:lnTo>
                <a:cubicBezTo>
                  <a:pt x="25514" y="106083"/>
                  <a:pt x="24561" y="105346"/>
                  <a:pt x="24549" y="73329"/>
                </a:cubicBezTo>
                <a:cubicBezTo>
                  <a:pt x="24536" y="60629"/>
                  <a:pt x="24549" y="47929"/>
                  <a:pt x="24549" y="34264"/>
                </a:cubicBezTo>
                <a:cubicBezTo>
                  <a:pt x="15240" y="33604"/>
                  <a:pt x="8102" y="33070"/>
                  <a:pt x="0" y="32499"/>
                </a:cubicBez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>
            <a:off x="7605749" y="4898256"/>
            <a:ext cx="83642" cy="100647"/>
          </a:xfrm>
          <a:custGeom>
            <a:avLst/>
            <a:gdLst/>
            <a:ahLst/>
            <a:cxnLst/>
            <a:rect l="0" t="0" r="0" b="0"/>
            <a:pathLst>
              <a:path w="83642" h="100647">
                <a:moveTo>
                  <a:pt x="83642" y="32283"/>
                </a:moveTo>
                <a:cubicBezTo>
                  <a:pt x="75908" y="32841"/>
                  <a:pt x="69253" y="33311"/>
                  <a:pt x="59817" y="33984"/>
                </a:cubicBezTo>
                <a:lnTo>
                  <a:pt x="59817" y="100647"/>
                </a:lnTo>
                <a:lnTo>
                  <a:pt x="26099" y="100647"/>
                </a:lnTo>
                <a:lnTo>
                  <a:pt x="26099" y="34492"/>
                </a:lnTo>
                <a:cubicBezTo>
                  <a:pt x="15748" y="33553"/>
                  <a:pt x="8471" y="32892"/>
                  <a:pt x="0" y="32131"/>
                </a:cubicBezTo>
                <a:lnTo>
                  <a:pt x="0" y="0"/>
                </a:lnTo>
                <a:lnTo>
                  <a:pt x="83642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>
            <a:off x="7285826" y="5045861"/>
            <a:ext cx="83350" cy="100380"/>
          </a:xfrm>
          <a:custGeom>
            <a:avLst/>
            <a:gdLst/>
            <a:ahLst/>
            <a:cxnLst/>
            <a:rect l="0" t="0" r="0" b="0"/>
            <a:pathLst>
              <a:path w="83350" h="100380">
                <a:moveTo>
                  <a:pt x="83350" y="32042"/>
                </a:moveTo>
                <a:cubicBezTo>
                  <a:pt x="75223" y="32740"/>
                  <a:pt x="68606" y="33299"/>
                  <a:pt x="59881" y="34035"/>
                </a:cubicBezTo>
                <a:lnTo>
                  <a:pt x="59881" y="100380"/>
                </a:lnTo>
                <a:lnTo>
                  <a:pt x="24321" y="100380"/>
                </a:lnTo>
                <a:lnTo>
                  <a:pt x="24321" y="33921"/>
                </a:lnTo>
                <a:cubicBezTo>
                  <a:pt x="15177" y="33223"/>
                  <a:pt x="8040" y="32664"/>
                  <a:pt x="0" y="32030"/>
                </a:cubicBezTo>
                <a:lnTo>
                  <a:pt x="0" y="0"/>
                </a:lnTo>
                <a:lnTo>
                  <a:pt x="8335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>
            <a:off x="7605668" y="5045968"/>
            <a:ext cx="83972" cy="100228"/>
          </a:xfrm>
          <a:custGeom>
            <a:avLst/>
            <a:gdLst/>
            <a:ahLst/>
            <a:cxnLst/>
            <a:rect l="0" t="0" r="0" b="0"/>
            <a:pathLst>
              <a:path w="83972" h="100228">
                <a:moveTo>
                  <a:pt x="83972" y="0"/>
                </a:moveTo>
                <a:lnTo>
                  <a:pt x="83972" y="31750"/>
                </a:lnTo>
                <a:cubicBezTo>
                  <a:pt x="76073" y="32410"/>
                  <a:pt x="68910" y="33019"/>
                  <a:pt x="59919" y="33756"/>
                </a:cubicBezTo>
                <a:lnTo>
                  <a:pt x="59919" y="100228"/>
                </a:lnTo>
                <a:lnTo>
                  <a:pt x="25768" y="100228"/>
                </a:lnTo>
                <a:lnTo>
                  <a:pt x="25768" y="34086"/>
                </a:lnTo>
                <a:cubicBezTo>
                  <a:pt x="15621" y="33121"/>
                  <a:pt x="8357" y="32435"/>
                  <a:pt x="0" y="31635"/>
                </a:cubicBez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>
            <a:off x="7588172" y="4659079"/>
            <a:ext cx="83603" cy="100240"/>
          </a:xfrm>
          <a:custGeom>
            <a:avLst/>
            <a:gdLst/>
            <a:ahLst/>
            <a:cxnLst/>
            <a:rect l="0" t="0" r="0" b="0"/>
            <a:pathLst>
              <a:path w="83603" h="100240">
                <a:moveTo>
                  <a:pt x="23990" y="35369"/>
                </a:moveTo>
                <a:cubicBezTo>
                  <a:pt x="14529" y="34633"/>
                  <a:pt x="7874" y="34125"/>
                  <a:pt x="0" y="33515"/>
                </a:cubicBezTo>
                <a:lnTo>
                  <a:pt x="0" y="0"/>
                </a:lnTo>
                <a:lnTo>
                  <a:pt x="83603" y="0"/>
                </a:lnTo>
                <a:lnTo>
                  <a:pt x="83603" y="32893"/>
                </a:lnTo>
                <a:cubicBezTo>
                  <a:pt x="76733" y="33706"/>
                  <a:pt x="69646" y="34569"/>
                  <a:pt x="59664" y="35762"/>
                </a:cubicBezTo>
                <a:lnTo>
                  <a:pt x="59664" y="100240"/>
                </a:lnTo>
                <a:lnTo>
                  <a:pt x="23990" y="10024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2" name="Freeform 1452"/>
          <p:cNvSpPr/>
          <p:nvPr/>
        </p:nvSpPr>
        <p:spPr>
          <a:xfrm>
            <a:off x="7445723" y="4658952"/>
            <a:ext cx="83159" cy="100609"/>
          </a:xfrm>
          <a:custGeom>
            <a:avLst/>
            <a:gdLst/>
            <a:ahLst/>
            <a:cxnLst/>
            <a:rect l="0" t="0" r="0" b="0"/>
            <a:pathLst>
              <a:path w="83159" h="100609">
                <a:moveTo>
                  <a:pt x="0" y="33388"/>
                </a:moveTo>
                <a:lnTo>
                  <a:pt x="0" y="0"/>
                </a:lnTo>
                <a:lnTo>
                  <a:pt x="83159" y="0"/>
                </a:lnTo>
                <a:lnTo>
                  <a:pt x="83159" y="32957"/>
                </a:lnTo>
                <a:cubicBezTo>
                  <a:pt x="76631" y="33781"/>
                  <a:pt x="69494" y="34696"/>
                  <a:pt x="60020" y="35889"/>
                </a:cubicBezTo>
                <a:lnTo>
                  <a:pt x="60020" y="100609"/>
                </a:lnTo>
                <a:lnTo>
                  <a:pt x="25171" y="100609"/>
                </a:lnTo>
                <a:lnTo>
                  <a:pt x="25171" y="35940"/>
                </a:lnTo>
                <a:cubicBezTo>
                  <a:pt x="15328" y="34950"/>
                  <a:pt x="8191" y="34213"/>
                  <a:pt x="0" y="33388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Freeform 1453"/>
          <p:cNvSpPr/>
          <p:nvPr/>
        </p:nvSpPr>
        <p:spPr>
          <a:xfrm>
            <a:off x="7304987" y="4659350"/>
            <a:ext cx="83324" cy="99999"/>
          </a:xfrm>
          <a:custGeom>
            <a:avLst/>
            <a:gdLst/>
            <a:ahLst/>
            <a:cxnLst/>
            <a:rect l="0" t="0" r="0" b="0"/>
            <a:pathLst>
              <a:path w="83324" h="99999">
                <a:moveTo>
                  <a:pt x="83324" y="0"/>
                </a:moveTo>
                <a:lnTo>
                  <a:pt x="83324" y="32715"/>
                </a:lnTo>
                <a:cubicBezTo>
                  <a:pt x="74790" y="33769"/>
                  <a:pt x="67564" y="34658"/>
                  <a:pt x="58407" y="35788"/>
                </a:cubicBezTo>
                <a:lnTo>
                  <a:pt x="58407" y="99999"/>
                </a:lnTo>
                <a:lnTo>
                  <a:pt x="24955" y="99999"/>
                </a:lnTo>
                <a:lnTo>
                  <a:pt x="24955" y="36182"/>
                </a:lnTo>
                <a:cubicBezTo>
                  <a:pt x="16027" y="34937"/>
                  <a:pt x="8890" y="33947"/>
                  <a:pt x="0" y="32715"/>
                </a:cubicBez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4" name="Picture 145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844" y="5766435"/>
            <a:ext cx="933985" cy="820673"/>
          </a:xfrm>
          <a:prstGeom prst="rect">
            <a:avLst/>
          </a:prstGeom>
          <a:noFill/>
        </p:spPr>
      </p:pic>
      <p:sp>
        <p:nvSpPr>
          <p:cNvPr id="1455" name="Freeform 1455"/>
          <p:cNvSpPr/>
          <p:nvPr/>
        </p:nvSpPr>
        <p:spPr>
          <a:xfrm>
            <a:off x="7022427" y="6524994"/>
            <a:ext cx="36779" cy="49415"/>
          </a:xfrm>
          <a:custGeom>
            <a:avLst/>
            <a:gdLst/>
            <a:ahLst/>
            <a:cxnLst/>
            <a:rect l="0" t="0" r="0" b="0"/>
            <a:pathLst>
              <a:path w="36779" h="49415">
                <a:moveTo>
                  <a:pt x="0" y="0"/>
                </a:moveTo>
                <a:lnTo>
                  <a:pt x="36779" y="0"/>
                </a:lnTo>
                <a:lnTo>
                  <a:pt x="36779" y="49415"/>
                </a:lnTo>
                <a:lnTo>
                  <a:pt x="0" y="4941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6" name="Freeform 1456"/>
          <p:cNvSpPr/>
          <p:nvPr/>
        </p:nvSpPr>
        <p:spPr>
          <a:xfrm>
            <a:off x="7091921" y="6524994"/>
            <a:ext cx="36779" cy="49415"/>
          </a:xfrm>
          <a:custGeom>
            <a:avLst/>
            <a:gdLst/>
            <a:ahLst/>
            <a:cxnLst/>
            <a:rect l="0" t="0" r="0" b="0"/>
            <a:pathLst>
              <a:path w="36779" h="49415">
                <a:moveTo>
                  <a:pt x="0" y="0"/>
                </a:moveTo>
                <a:lnTo>
                  <a:pt x="36779" y="0"/>
                </a:lnTo>
                <a:lnTo>
                  <a:pt x="36779" y="49415"/>
                </a:lnTo>
                <a:lnTo>
                  <a:pt x="0" y="49415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7" name="Freeform 1457"/>
          <p:cNvSpPr/>
          <p:nvPr/>
        </p:nvSpPr>
        <p:spPr>
          <a:xfrm>
            <a:off x="7165492" y="6525133"/>
            <a:ext cx="32702" cy="49276"/>
          </a:xfrm>
          <a:custGeom>
            <a:avLst/>
            <a:gdLst/>
            <a:ahLst/>
            <a:cxnLst/>
            <a:rect l="0" t="0" r="0" b="0"/>
            <a:pathLst>
              <a:path w="32702" h="49276">
                <a:moveTo>
                  <a:pt x="0" y="0"/>
                </a:moveTo>
                <a:lnTo>
                  <a:pt x="32702" y="0"/>
                </a:lnTo>
                <a:lnTo>
                  <a:pt x="32702" y="49276"/>
                </a:lnTo>
                <a:lnTo>
                  <a:pt x="0" y="4927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8" name="Freeform 1458"/>
          <p:cNvSpPr/>
          <p:nvPr/>
        </p:nvSpPr>
        <p:spPr>
          <a:xfrm>
            <a:off x="7234987" y="6525083"/>
            <a:ext cx="32702" cy="49326"/>
          </a:xfrm>
          <a:custGeom>
            <a:avLst/>
            <a:gdLst/>
            <a:ahLst/>
            <a:cxnLst/>
            <a:rect l="0" t="0" r="0" b="0"/>
            <a:pathLst>
              <a:path w="32702" h="49326">
                <a:moveTo>
                  <a:pt x="0" y="0"/>
                </a:moveTo>
                <a:lnTo>
                  <a:pt x="32702" y="0"/>
                </a:lnTo>
                <a:lnTo>
                  <a:pt x="32702" y="49326"/>
                </a:lnTo>
                <a:lnTo>
                  <a:pt x="0" y="4932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9" name="Freeform 1459"/>
          <p:cNvSpPr/>
          <p:nvPr/>
        </p:nvSpPr>
        <p:spPr>
          <a:xfrm>
            <a:off x="7023734" y="6407620"/>
            <a:ext cx="33046" cy="59220"/>
          </a:xfrm>
          <a:custGeom>
            <a:avLst/>
            <a:gdLst/>
            <a:ahLst/>
            <a:cxnLst/>
            <a:rect l="0" t="0" r="0" b="0"/>
            <a:pathLst>
              <a:path w="33046" h="59220">
                <a:moveTo>
                  <a:pt x="0" y="0"/>
                </a:moveTo>
                <a:lnTo>
                  <a:pt x="33046" y="0"/>
                </a:lnTo>
                <a:lnTo>
                  <a:pt x="33046" y="59220"/>
                </a:lnTo>
                <a:lnTo>
                  <a:pt x="0" y="5922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0" name="Freeform 1460"/>
          <p:cNvSpPr/>
          <p:nvPr/>
        </p:nvSpPr>
        <p:spPr>
          <a:xfrm>
            <a:off x="7094156" y="6408369"/>
            <a:ext cx="33058" cy="58547"/>
          </a:xfrm>
          <a:custGeom>
            <a:avLst/>
            <a:gdLst/>
            <a:ahLst/>
            <a:cxnLst/>
            <a:rect l="0" t="0" r="0" b="0"/>
            <a:pathLst>
              <a:path w="33058" h="58547">
                <a:moveTo>
                  <a:pt x="0" y="0"/>
                </a:moveTo>
                <a:lnTo>
                  <a:pt x="33058" y="0"/>
                </a:lnTo>
                <a:lnTo>
                  <a:pt x="33058" y="58547"/>
                </a:lnTo>
                <a:lnTo>
                  <a:pt x="0" y="585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Freeform 1461"/>
          <p:cNvSpPr/>
          <p:nvPr/>
        </p:nvSpPr>
        <p:spPr>
          <a:xfrm>
            <a:off x="7023786" y="6175477"/>
            <a:ext cx="32956" cy="58369"/>
          </a:xfrm>
          <a:custGeom>
            <a:avLst/>
            <a:gdLst/>
            <a:ahLst/>
            <a:cxnLst/>
            <a:rect l="0" t="0" r="0" b="0"/>
            <a:pathLst>
              <a:path w="32956" h="58369">
                <a:moveTo>
                  <a:pt x="0" y="0"/>
                </a:moveTo>
                <a:lnTo>
                  <a:pt x="32956" y="0"/>
                </a:lnTo>
                <a:lnTo>
                  <a:pt x="32956" y="58369"/>
                </a:lnTo>
                <a:lnTo>
                  <a:pt x="0" y="58369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>
            <a:off x="7094804" y="6174689"/>
            <a:ext cx="32486" cy="59360"/>
          </a:xfrm>
          <a:custGeom>
            <a:avLst/>
            <a:gdLst/>
            <a:ahLst/>
            <a:cxnLst/>
            <a:rect l="0" t="0" r="0" b="0"/>
            <a:pathLst>
              <a:path w="32486" h="59360">
                <a:moveTo>
                  <a:pt x="0" y="0"/>
                </a:moveTo>
                <a:lnTo>
                  <a:pt x="32486" y="0"/>
                </a:lnTo>
                <a:lnTo>
                  <a:pt x="32486" y="59360"/>
                </a:lnTo>
                <a:lnTo>
                  <a:pt x="0" y="5936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Freeform 1463"/>
          <p:cNvSpPr/>
          <p:nvPr/>
        </p:nvSpPr>
        <p:spPr>
          <a:xfrm>
            <a:off x="7024027" y="6292076"/>
            <a:ext cx="32867" cy="58166"/>
          </a:xfrm>
          <a:custGeom>
            <a:avLst/>
            <a:gdLst/>
            <a:ahLst/>
            <a:cxnLst/>
            <a:rect l="0" t="0" r="0" b="0"/>
            <a:pathLst>
              <a:path w="32867" h="58166">
                <a:moveTo>
                  <a:pt x="32867" y="58166"/>
                </a:moveTo>
                <a:lnTo>
                  <a:pt x="0" y="58166"/>
                </a:lnTo>
                <a:lnTo>
                  <a:pt x="0" y="0"/>
                </a:lnTo>
                <a:lnTo>
                  <a:pt x="32867" y="0"/>
                </a:lnTo>
                <a:lnTo>
                  <a:pt x="32867" y="5816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" name="Freeform 1464"/>
          <p:cNvSpPr/>
          <p:nvPr/>
        </p:nvSpPr>
        <p:spPr>
          <a:xfrm>
            <a:off x="7094537" y="6292076"/>
            <a:ext cx="32995" cy="58001"/>
          </a:xfrm>
          <a:custGeom>
            <a:avLst/>
            <a:gdLst/>
            <a:ahLst/>
            <a:cxnLst/>
            <a:rect l="0" t="0" r="0" b="0"/>
            <a:pathLst>
              <a:path w="32995" h="58001">
                <a:moveTo>
                  <a:pt x="32995" y="58001"/>
                </a:moveTo>
                <a:lnTo>
                  <a:pt x="0" y="58001"/>
                </a:lnTo>
                <a:lnTo>
                  <a:pt x="0" y="0"/>
                </a:lnTo>
                <a:lnTo>
                  <a:pt x="32995" y="0"/>
                </a:lnTo>
                <a:lnTo>
                  <a:pt x="32995" y="58001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>
            <a:off x="7024382" y="6058789"/>
            <a:ext cx="32449" cy="58077"/>
          </a:xfrm>
          <a:custGeom>
            <a:avLst/>
            <a:gdLst/>
            <a:ahLst/>
            <a:cxnLst/>
            <a:rect l="0" t="0" r="0" b="0"/>
            <a:pathLst>
              <a:path w="32449" h="58077">
                <a:moveTo>
                  <a:pt x="0" y="0"/>
                </a:moveTo>
                <a:lnTo>
                  <a:pt x="32449" y="0"/>
                </a:lnTo>
                <a:lnTo>
                  <a:pt x="32449" y="58077"/>
                </a:lnTo>
                <a:lnTo>
                  <a:pt x="0" y="5807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>
            <a:off x="7094194" y="6058802"/>
            <a:ext cx="33058" cy="58026"/>
          </a:xfrm>
          <a:custGeom>
            <a:avLst/>
            <a:gdLst/>
            <a:ahLst/>
            <a:cxnLst/>
            <a:rect l="0" t="0" r="0" b="0"/>
            <a:pathLst>
              <a:path w="33058" h="58026">
                <a:moveTo>
                  <a:pt x="0" y="0"/>
                </a:moveTo>
                <a:lnTo>
                  <a:pt x="33058" y="0"/>
                </a:lnTo>
                <a:lnTo>
                  <a:pt x="33058" y="58026"/>
                </a:lnTo>
                <a:lnTo>
                  <a:pt x="0" y="5802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>
            <a:off x="7305776" y="6059145"/>
            <a:ext cx="32957" cy="57251"/>
          </a:xfrm>
          <a:custGeom>
            <a:avLst/>
            <a:gdLst/>
            <a:ahLst/>
            <a:cxnLst/>
            <a:rect l="0" t="0" r="0" b="0"/>
            <a:pathLst>
              <a:path w="32957" h="57251">
                <a:moveTo>
                  <a:pt x="0" y="0"/>
                </a:moveTo>
                <a:lnTo>
                  <a:pt x="32957" y="0"/>
                </a:lnTo>
                <a:lnTo>
                  <a:pt x="32957" y="57251"/>
                </a:lnTo>
                <a:lnTo>
                  <a:pt x="0" y="5725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Freeform 1468"/>
          <p:cNvSpPr/>
          <p:nvPr/>
        </p:nvSpPr>
        <p:spPr>
          <a:xfrm>
            <a:off x="7165593" y="6407925"/>
            <a:ext cx="31776" cy="59055"/>
          </a:xfrm>
          <a:custGeom>
            <a:avLst/>
            <a:gdLst/>
            <a:ahLst/>
            <a:cxnLst/>
            <a:rect l="0" t="0" r="0" b="0"/>
            <a:pathLst>
              <a:path w="31776" h="59055">
                <a:moveTo>
                  <a:pt x="31776" y="59055"/>
                </a:moveTo>
                <a:lnTo>
                  <a:pt x="0" y="59055"/>
                </a:lnTo>
                <a:lnTo>
                  <a:pt x="0" y="0"/>
                </a:lnTo>
                <a:lnTo>
                  <a:pt x="31776" y="0"/>
                </a:lnTo>
                <a:lnTo>
                  <a:pt x="31776" y="59055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9" name="Freeform 1469"/>
          <p:cNvSpPr/>
          <p:nvPr/>
        </p:nvSpPr>
        <p:spPr>
          <a:xfrm>
            <a:off x="7236028" y="6408014"/>
            <a:ext cx="31242" cy="59283"/>
          </a:xfrm>
          <a:custGeom>
            <a:avLst/>
            <a:gdLst/>
            <a:ahLst/>
            <a:cxnLst/>
            <a:rect l="0" t="0" r="0" b="0"/>
            <a:pathLst>
              <a:path w="31242" h="59283">
                <a:moveTo>
                  <a:pt x="31242" y="59283"/>
                </a:moveTo>
                <a:lnTo>
                  <a:pt x="0" y="59283"/>
                </a:lnTo>
                <a:lnTo>
                  <a:pt x="0" y="0"/>
                </a:lnTo>
                <a:lnTo>
                  <a:pt x="31242" y="0"/>
                </a:lnTo>
                <a:lnTo>
                  <a:pt x="31242" y="5928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0" name="Freeform 1470"/>
          <p:cNvSpPr/>
          <p:nvPr/>
        </p:nvSpPr>
        <p:spPr>
          <a:xfrm>
            <a:off x="7165581" y="6174956"/>
            <a:ext cx="31610" cy="59081"/>
          </a:xfrm>
          <a:custGeom>
            <a:avLst/>
            <a:gdLst/>
            <a:ahLst/>
            <a:cxnLst/>
            <a:rect l="0" t="0" r="0" b="0"/>
            <a:pathLst>
              <a:path w="31610" h="59081">
                <a:moveTo>
                  <a:pt x="31610" y="59081"/>
                </a:moveTo>
                <a:lnTo>
                  <a:pt x="0" y="59081"/>
                </a:lnTo>
                <a:lnTo>
                  <a:pt x="0" y="0"/>
                </a:lnTo>
                <a:lnTo>
                  <a:pt x="31610" y="0"/>
                </a:lnTo>
                <a:lnTo>
                  <a:pt x="31610" y="59081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>
            <a:off x="7236155" y="6174524"/>
            <a:ext cx="30950" cy="59220"/>
          </a:xfrm>
          <a:custGeom>
            <a:avLst/>
            <a:gdLst/>
            <a:ahLst/>
            <a:cxnLst/>
            <a:rect l="0" t="0" r="0" b="0"/>
            <a:pathLst>
              <a:path w="30950" h="59220">
                <a:moveTo>
                  <a:pt x="0" y="0"/>
                </a:moveTo>
                <a:lnTo>
                  <a:pt x="30950" y="0"/>
                </a:lnTo>
                <a:lnTo>
                  <a:pt x="30950" y="59220"/>
                </a:lnTo>
                <a:lnTo>
                  <a:pt x="0" y="5922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>
            <a:off x="7235799" y="6291783"/>
            <a:ext cx="31674" cy="58103"/>
          </a:xfrm>
          <a:custGeom>
            <a:avLst/>
            <a:gdLst/>
            <a:ahLst/>
            <a:cxnLst/>
            <a:rect l="0" t="0" r="0" b="0"/>
            <a:pathLst>
              <a:path w="31674" h="58103">
                <a:moveTo>
                  <a:pt x="31674" y="58103"/>
                </a:moveTo>
                <a:lnTo>
                  <a:pt x="0" y="58103"/>
                </a:lnTo>
                <a:lnTo>
                  <a:pt x="0" y="0"/>
                </a:lnTo>
                <a:lnTo>
                  <a:pt x="31674" y="0"/>
                </a:lnTo>
                <a:lnTo>
                  <a:pt x="31674" y="5810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>
            <a:off x="7165416" y="6058942"/>
            <a:ext cx="31813" cy="58026"/>
          </a:xfrm>
          <a:custGeom>
            <a:avLst/>
            <a:gdLst/>
            <a:ahLst/>
            <a:cxnLst/>
            <a:rect l="0" t="0" r="0" b="0"/>
            <a:pathLst>
              <a:path w="31813" h="58026">
                <a:moveTo>
                  <a:pt x="0" y="0"/>
                </a:moveTo>
                <a:lnTo>
                  <a:pt x="31813" y="0"/>
                </a:lnTo>
                <a:lnTo>
                  <a:pt x="31813" y="58026"/>
                </a:lnTo>
                <a:lnTo>
                  <a:pt x="0" y="58026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4" name="Freeform 1474"/>
          <p:cNvSpPr/>
          <p:nvPr/>
        </p:nvSpPr>
        <p:spPr>
          <a:xfrm>
            <a:off x="7235863" y="6058789"/>
            <a:ext cx="30988" cy="58166"/>
          </a:xfrm>
          <a:custGeom>
            <a:avLst/>
            <a:gdLst/>
            <a:ahLst/>
            <a:cxnLst/>
            <a:rect l="0" t="0" r="0" b="0"/>
            <a:pathLst>
              <a:path w="30988" h="58166">
                <a:moveTo>
                  <a:pt x="30988" y="58166"/>
                </a:moveTo>
                <a:lnTo>
                  <a:pt x="0" y="58166"/>
                </a:lnTo>
                <a:lnTo>
                  <a:pt x="0" y="0"/>
                </a:lnTo>
                <a:lnTo>
                  <a:pt x="30988" y="0"/>
                </a:lnTo>
                <a:lnTo>
                  <a:pt x="30988" y="5816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5" name="Freeform 1475"/>
          <p:cNvSpPr/>
          <p:nvPr/>
        </p:nvSpPr>
        <p:spPr>
          <a:xfrm>
            <a:off x="7165695" y="6292076"/>
            <a:ext cx="31381" cy="58064"/>
          </a:xfrm>
          <a:custGeom>
            <a:avLst/>
            <a:gdLst/>
            <a:ahLst/>
            <a:cxnLst/>
            <a:rect l="0" t="0" r="0" b="0"/>
            <a:pathLst>
              <a:path w="31381" h="58064">
                <a:moveTo>
                  <a:pt x="31381" y="58064"/>
                </a:moveTo>
                <a:lnTo>
                  <a:pt x="0" y="58064"/>
                </a:lnTo>
                <a:lnTo>
                  <a:pt x="0" y="0"/>
                </a:lnTo>
                <a:lnTo>
                  <a:pt x="31381" y="0"/>
                </a:lnTo>
                <a:lnTo>
                  <a:pt x="31381" y="58064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" name="Freeform 1476"/>
          <p:cNvSpPr/>
          <p:nvPr/>
        </p:nvSpPr>
        <p:spPr>
          <a:xfrm>
            <a:off x="7456296" y="6409030"/>
            <a:ext cx="239484" cy="33147"/>
          </a:xfrm>
          <a:custGeom>
            <a:avLst/>
            <a:gdLst/>
            <a:ahLst/>
            <a:cxnLst/>
            <a:rect l="0" t="0" r="0" b="0"/>
            <a:pathLst>
              <a:path w="239484" h="33147">
                <a:moveTo>
                  <a:pt x="0" y="0"/>
                </a:moveTo>
                <a:lnTo>
                  <a:pt x="239484" y="0"/>
                </a:lnTo>
                <a:lnTo>
                  <a:pt x="239484" y="33147"/>
                </a:lnTo>
                <a:lnTo>
                  <a:pt x="0" y="331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>
            <a:off x="7456893" y="6334684"/>
            <a:ext cx="239472" cy="32957"/>
          </a:xfrm>
          <a:custGeom>
            <a:avLst/>
            <a:gdLst/>
            <a:ahLst/>
            <a:cxnLst/>
            <a:rect l="0" t="0" r="0" b="0"/>
            <a:pathLst>
              <a:path w="239472" h="32957">
                <a:moveTo>
                  <a:pt x="239472" y="32957"/>
                </a:moveTo>
                <a:lnTo>
                  <a:pt x="0" y="32957"/>
                </a:lnTo>
                <a:lnTo>
                  <a:pt x="0" y="0"/>
                </a:lnTo>
                <a:lnTo>
                  <a:pt x="239472" y="0"/>
                </a:lnTo>
                <a:lnTo>
                  <a:pt x="239472" y="3295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>
            <a:off x="7456475" y="6260516"/>
            <a:ext cx="239458" cy="31750"/>
          </a:xfrm>
          <a:custGeom>
            <a:avLst/>
            <a:gdLst/>
            <a:ahLst/>
            <a:cxnLst/>
            <a:rect l="0" t="0" r="0" b="0"/>
            <a:pathLst>
              <a:path w="239458" h="31750">
                <a:moveTo>
                  <a:pt x="0" y="0"/>
                </a:moveTo>
                <a:lnTo>
                  <a:pt x="239458" y="0"/>
                </a:lnTo>
                <a:lnTo>
                  <a:pt x="239458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>
            <a:off x="7456627" y="6484570"/>
            <a:ext cx="239445" cy="31724"/>
          </a:xfrm>
          <a:custGeom>
            <a:avLst/>
            <a:gdLst/>
            <a:ahLst/>
            <a:cxnLst/>
            <a:rect l="0" t="0" r="0" b="0"/>
            <a:pathLst>
              <a:path w="239445" h="31724">
                <a:moveTo>
                  <a:pt x="239445" y="31724"/>
                </a:moveTo>
                <a:lnTo>
                  <a:pt x="0" y="31724"/>
                </a:lnTo>
                <a:lnTo>
                  <a:pt x="0" y="0"/>
                </a:lnTo>
                <a:lnTo>
                  <a:pt x="239445" y="0"/>
                </a:lnTo>
                <a:lnTo>
                  <a:pt x="239445" y="31724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>
            <a:off x="7473070" y="5965706"/>
            <a:ext cx="34734" cy="59563"/>
          </a:xfrm>
          <a:custGeom>
            <a:avLst/>
            <a:gdLst/>
            <a:ahLst/>
            <a:cxnLst/>
            <a:rect l="0" t="0" r="0" b="0"/>
            <a:pathLst>
              <a:path w="34734" h="59563">
                <a:moveTo>
                  <a:pt x="0" y="59563"/>
                </a:moveTo>
                <a:lnTo>
                  <a:pt x="0" y="7862"/>
                </a:lnTo>
                <a:cubicBezTo>
                  <a:pt x="32854" y="0"/>
                  <a:pt x="34734" y="1398"/>
                  <a:pt x="34721" y="32817"/>
                </a:cubicBezTo>
                <a:lnTo>
                  <a:pt x="34721" y="59563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>
            <a:off x="7472908" y="6071705"/>
            <a:ext cx="33313" cy="51511"/>
          </a:xfrm>
          <a:custGeom>
            <a:avLst/>
            <a:gdLst/>
            <a:ahLst/>
            <a:cxnLst/>
            <a:rect l="0" t="0" r="0" b="0"/>
            <a:pathLst>
              <a:path w="33313" h="51511">
                <a:moveTo>
                  <a:pt x="0" y="0"/>
                </a:moveTo>
                <a:lnTo>
                  <a:pt x="33313" y="0"/>
                </a:lnTo>
                <a:lnTo>
                  <a:pt x="33313" y="51511"/>
                </a:lnTo>
                <a:lnTo>
                  <a:pt x="0" y="51511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>
            <a:off x="7562926" y="5972048"/>
            <a:ext cx="31598" cy="52972"/>
          </a:xfrm>
          <a:custGeom>
            <a:avLst/>
            <a:gdLst/>
            <a:ahLst/>
            <a:cxnLst/>
            <a:rect l="0" t="0" r="0" b="0"/>
            <a:pathLst>
              <a:path w="31598" h="52972">
                <a:moveTo>
                  <a:pt x="31598" y="52972"/>
                </a:moveTo>
                <a:lnTo>
                  <a:pt x="0" y="52972"/>
                </a:lnTo>
                <a:lnTo>
                  <a:pt x="0" y="0"/>
                </a:lnTo>
                <a:lnTo>
                  <a:pt x="31598" y="0"/>
                </a:lnTo>
                <a:lnTo>
                  <a:pt x="31598" y="5297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>
            <a:off x="7562215" y="6071692"/>
            <a:ext cx="31559" cy="51893"/>
          </a:xfrm>
          <a:custGeom>
            <a:avLst/>
            <a:gdLst/>
            <a:ahLst/>
            <a:cxnLst/>
            <a:rect l="0" t="0" r="0" b="0"/>
            <a:pathLst>
              <a:path w="31559" h="51893">
                <a:moveTo>
                  <a:pt x="0" y="0"/>
                </a:moveTo>
                <a:lnTo>
                  <a:pt x="31559" y="0"/>
                </a:lnTo>
                <a:lnTo>
                  <a:pt x="31559" y="51893"/>
                </a:lnTo>
                <a:lnTo>
                  <a:pt x="0" y="51893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>
            <a:off x="7754836" y="6540734"/>
            <a:ext cx="93293" cy="268134"/>
          </a:xfrm>
          <a:custGeom>
            <a:avLst/>
            <a:gdLst/>
            <a:ahLst/>
            <a:cxnLst/>
            <a:rect l="0" t="0" r="0" b="0"/>
            <a:pathLst>
              <a:path w="93293" h="268134">
                <a:moveTo>
                  <a:pt x="55689" y="2705"/>
                </a:moveTo>
                <a:lnTo>
                  <a:pt x="55689" y="26479"/>
                </a:lnTo>
                <a:lnTo>
                  <a:pt x="3492" y="26479"/>
                </a:lnTo>
                <a:lnTo>
                  <a:pt x="3492" y="62699"/>
                </a:lnTo>
                <a:lnTo>
                  <a:pt x="55727" y="62699"/>
                </a:lnTo>
                <a:lnTo>
                  <a:pt x="55727" y="100939"/>
                </a:lnTo>
                <a:lnTo>
                  <a:pt x="3861" y="100939"/>
                </a:lnTo>
                <a:lnTo>
                  <a:pt x="3861" y="136448"/>
                </a:lnTo>
                <a:lnTo>
                  <a:pt x="55397" y="136448"/>
                </a:lnTo>
                <a:lnTo>
                  <a:pt x="55397" y="176174"/>
                </a:lnTo>
                <a:lnTo>
                  <a:pt x="3772" y="176174"/>
                </a:lnTo>
                <a:lnTo>
                  <a:pt x="3772" y="210553"/>
                </a:lnTo>
                <a:lnTo>
                  <a:pt x="55815" y="210553"/>
                </a:lnTo>
                <a:lnTo>
                  <a:pt x="55815" y="251370"/>
                </a:lnTo>
                <a:cubicBezTo>
                  <a:pt x="42342" y="251370"/>
                  <a:pt x="29566" y="252069"/>
                  <a:pt x="16904" y="251180"/>
                </a:cubicBezTo>
                <a:cubicBezTo>
                  <a:pt x="3188" y="250215"/>
                  <a:pt x="0" y="256196"/>
                  <a:pt x="3366" y="268134"/>
                </a:cubicBezTo>
                <a:lnTo>
                  <a:pt x="93293" y="268134"/>
                </a:lnTo>
                <a:lnTo>
                  <a:pt x="93293" y="0"/>
                </a:lnTo>
                <a:cubicBezTo>
                  <a:pt x="80606" y="1613"/>
                  <a:pt x="67855" y="2401"/>
                  <a:pt x="55689" y="2705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>
            <a:off x="6939682" y="6281203"/>
            <a:ext cx="33693" cy="527671"/>
          </a:xfrm>
          <a:custGeom>
            <a:avLst/>
            <a:gdLst/>
            <a:ahLst/>
            <a:cxnLst/>
            <a:rect l="0" t="0" r="0" b="0"/>
            <a:pathLst>
              <a:path w="33693" h="527671">
                <a:moveTo>
                  <a:pt x="0" y="63"/>
                </a:moveTo>
                <a:cubicBezTo>
                  <a:pt x="279" y="97649"/>
                  <a:pt x="152" y="195223"/>
                  <a:pt x="253" y="292823"/>
                </a:cubicBezTo>
                <a:cubicBezTo>
                  <a:pt x="330" y="371106"/>
                  <a:pt x="736" y="449389"/>
                  <a:pt x="990" y="527671"/>
                </a:cubicBezTo>
                <a:lnTo>
                  <a:pt x="33693" y="527671"/>
                </a:lnTo>
                <a:lnTo>
                  <a:pt x="33693" y="278"/>
                </a:lnTo>
                <a:cubicBezTo>
                  <a:pt x="22466" y="177"/>
                  <a:pt x="11239" y="0"/>
                  <a:pt x="0" y="63"/>
                </a:cubicBezTo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>
            <a:off x="7304471" y="6520225"/>
            <a:ext cx="90639" cy="288644"/>
          </a:xfrm>
          <a:custGeom>
            <a:avLst/>
            <a:gdLst/>
            <a:ahLst/>
            <a:cxnLst/>
            <a:rect l="0" t="0" r="0" b="0"/>
            <a:pathLst>
              <a:path w="90639" h="288644">
                <a:moveTo>
                  <a:pt x="38100" y="231647"/>
                </a:moveTo>
                <a:lnTo>
                  <a:pt x="89700" y="231647"/>
                </a:lnTo>
                <a:lnTo>
                  <a:pt x="89700" y="197878"/>
                </a:lnTo>
                <a:lnTo>
                  <a:pt x="37910" y="197878"/>
                </a:lnTo>
                <a:lnTo>
                  <a:pt x="37910" y="158102"/>
                </a:lnTo>
                <a:lnTo>
                  <a:pt x="89407" y="158102"/>
                </a:lnTo>
                <a:lnTo>
                  <a:pt x="89407" y="122554"/>
                </a:lnTo>
                <a:lnTo>
                  <a:pt x="37783" y="122554"/>
                </a:lnTo>
                <a:lnTo>
                  <a:pt x="37783" y="83743"/>
                </a:lnTo>
                <a:lnTo>
                  <a:pt x="89839" y="83743"/>
                </a:lnTo>
                <a:lnTo>
                  <a:pt x="89839" y="48793"/>
                </a:lnTo>
                <a:lnTo>
                  <a:pt x="38100" y="48793"/>
                </a:lnTo>
                <a:lnTo>
                  <a:pt x="38100" y="13131"/>
                </a:lnTo>
                <a:cubicBezTo>
                  <a:pt x="24397" y="10502"/>
                  <a:pt x="11672" y="6337"/>
                  <a:pt x="521" y="0"/>
                </a:cubicBezTo>
                <a:cubicBezTo>
                  <a:pt x="343" y="96215"/>
                  <a:pt x="178" y="192430"/>
                  <a:pt x="0" y="288644"/>
                </a:cubicBezTo>
                <a:lnTo>
                  <a:pt x="89928" y="288644"/>
                </a:lnTo>
                <a:cubicBezTo>
                  <a:pt x="90144" y="283970"/>
                  <a:pt x="90335" y="279297"/>
                  <a:pt x="90639" y="272629"/>
                </a:cubicBezTo>
                <a:lnTo>
                  <a:pt x="38100" y="27262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>
            <a:off x="7455719" y="6793431"/>
            <a:ext cx="241160" cy="15443"/>
          </a:xfrm>
          <a:custGeom>
            <a:avLst/>
            <a:gdLst/>
            <a:ahLst/>
            <a:cxnLst/>
            <a:rect l="0" t="0" r="0" b="0"/>
            <a:pathLst>
              <a:path w="241160" h="15443">
                <a:moveTo>
                  <a:pt x="0" y="15443"/>
                </a:moveTo>
                <a:lnTo>
                  <a:pt x="0" y="0"/>
                </a:lnTo>
                <a:lnTo>
                  <a:pt x="240423" y="0"/>
                </a:lnTo>
                <a:cubicBezTo>
                  <a:pt x="240665" y="5169"/>
                  <a:pt x="240918" y="10313"/>
                  <a:pt x="241160" y="15443"/>
                </a:cubicBez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/>
          <p:cNvSpPr/>
          <p:nvPr/>
        </p:nvSpPr>
        <p:spPr>
          <a:xfrm>
            <a:off x="7456296" y="6643497"/>
            <a:ext cx="239484" cy="33147"/>
          </a:xfrm>
          <a:custGeom>
            <a:avLst/>
            <a:gdLst/>
            <a:ahLst/>
            <a:cxnLst/>
            <a:rect l="0" t="0" r="0" b="0"/>
            <a:pathLst>
              <a:path w="239484" h="33147">
                <a:moveTo>
                  <a:pt x="0" y="0"/>
                </a:moveTo>
                <a:lnTo>
                  <a:pt x="239484" y="0"/>
                </a:lnTo>
                <a:lnTo>
                  <a:pt x="239484" y="33147"/>
                </a:lnTo>
                <a:lnTo>
                  <a:pt x="0" y="33147"/>
                </a:lnTo>
                <a:lnTo>
                  <a:pt x="0" y="0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/>
          <p:cNvSpPr/>
          <p:nvPr/>
        </p:nvSpPr>
        <p:spPr>
          <a:xfrm>
            <a:off x="7456893" y="6569151"/>
            <a:ext cx="239472" cy="32957"/>
          </a:xfrm>
          <a:custGeom>
            <a:avLst/>
            <a:gdLst/>
            <a:ahLst/>
            <a:cxnLst/>
            <a:rect l="0" t="0" r="0" b="0"/>
            <a:pathLst>
              <a:path w="239472" h="32957">
                <a:moveTo>
                  <a:pt x="239472" y="32957"/>
                </a:moveTo>
                <a:lnTo>
                  <a:pt x="0" y="32957"/>
                </a:lnTo>
                <a:lnTo>
                  <a:pt x="0" y="0"/>
                </a:lnTo>
                <a:lnTo>
                  <a:pt x="239472" y="0"/>
                </a:lnTo>
                <a:lnTo>
                  <a:pt x="239472" y="32957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>
            <a:off x="7456627" y="6719037"/>
            <a:ext cx="239445" cy="31724"/>
          </a:xfrm>
          <a:custGeom>
            <a:avLst/>
            <a:gdLst/>
            <a:ahLst/>
            <a:cxnLst/>
            <a:rect l="0" t="0" r="0" b="0"/>
            <a:pathLst>
              <a:path w="239445" h="31724">
                <a:moveTo>
                  <a:pt x="239445" y="31724"/>
                </a:moveTo>
                <a:lnTo>
                  <a:pt x="0" y="31724"/>
                </a:lnTo>
                <a:lnTo>
                  <a:pt x="0" y="0"/>
                </a:lnTo>
                <a:lnTo>
                  <a:pt x="239445" y="0"/>
                </a:lnTo>
                <a:lnTo>
                  <a:pt x="239445" y="31724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>
            <a:off x="6877939" y="6789154"/>
            <a:ext cx="1026935" cy="38176"/>
          </a:xfrm>
          <a:custGeom>
            <a:avLst/>
            <a:gdLst/>
            <a:ahLst/>
            <a:cxnLst/>
            <a:rect l="0" t="0" r="0" b="0"/>
            <a:pathLst>
              <a:path w="1026935" h="38176">
                <a:moveTo>
                  <a:pt x="1026935" y="38176"/>
                </a:moveTo>
                <a:lnTo>
                  <a:pt x="0" y="38176"/>
                </a:lnTo>
                <a:lnTo>
                  <a:pt x="0" y="0"/>
                </a:lnTo>
                <a:lnTo>
                  <a:pt x="1026935" y="0"/>
                </a:lnTo>
                <a:lnTo>
                  <a:pt x="1026935" y="38176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288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2" name="Picture 149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7352" y="6637782"/>
            <a:ext cx="178561" cy="165912"/>
          </a:xfrm>
          <a:prstGeom prst="rect">
            <a:avLst/>
          </a:prstGeom>
          <a:noFill/>
        </p:spPr>
      </p:pic>
      <p:sp>
        <p:nvSpPr>
          <p:cNvPr id="1493" name="Freeform 1493"/>
          <p:cNvSpPr/>
          <p:nvPr/>
        </p:nvSpPr>
        <p:spPr>
          <a:xfrm>
            <a:off x="7016887" y="5475944"/>
            <a:ext cx="166738" cy="0"/>
          </a:xfrm>
          <a:custGeom>
            <a:avLst/>
            <a:gdLst/>
            <a:ahLst/>
            <a:cxnLst/>
            <a:rect l="0" t="0" r="0" b="0"/>
            <a:pathLst>
              <a:path w="166738">
                <a:moveTo>
                  <a:pt x="0" y="0"/>
                </a:moveTo>
                <a:lnTo>
                  <a:pt x="166738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/>
          <p:cNvSpPr/>
          <p:nvPr/>
        </p:nvSpPr>
        <p:spPr>
          <a:xfrm>
            <a:off x="7060257" y="5525888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/>
          <p:cNvSpPr/>
          <p:nvPr/>
        </p:nvSpPr>
        <p:spPr>
          <a:xfrm>
            <a:off x="7140264" y="5525888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>
            <a:off x="7100256" y="5478812"/>
            <a:ext cx="0" cy="71323"/>
          </a:xfrm>
          <a:custGeom>
            <a:avLst/>
            <a:gdLst/>
            <a:ahLst/>
            <a:cxnLst/>
            <a:rect l="0" t="0" r="0" b="0"/>
            <a:pathLst>
              <a:path h="71323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/>
          <p:cNvSpPr/>
          <p:nvPr/>
        </p:nvSpPr>
        <p:spPr>
          <a:xfrm>
            <a:off x="6990661" y="5462825"/>
            <a:ext cx="26225" cy="26238"/>
          </a:xfrm>
          <a:custGeom>
            <a:avLst/>
            <a:gdLst/>
            <a:ahLst/>
            <a:cxnLst/>
            <a:rect l="0" t="0" r="0" b="0"/>
            <a:pathLst>
              <a:path w="26225" h="26238">
                <a:moveTo>
                  <a:pt x="26225" y="13119"/>
                </a:moveTo>
                <a:cubicBezTo>
                  <a:pt x="26225" y="20357"/>
                  <a:pt x="20358" y="26238"/>
                  <a:pt x="13119" y="26238"/>
                </a:cubicBezTo>
                <a:cubicBezTo>
                  <a:pt x="5855" y="26238"/>
                  <a:pt x="0" y="20357"/>
                  <a:pt x="0" y="13119"/>
                </a:cubicBezTo>
                <a:cubicBezTo>
                  <a:pt x="0" y="5881"/>
                  <a:pt x="5855" y="0"/>
                  <a:pt x="13119" y="0"/>
                </a:cubicBezTo>
                <a:cubicBezTo>
                  <a:pt x="20358" y="0"/>
                  <a:pt x="26225" y="5881"/>
                  <a:pt x="26225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/>
          <p:cNvSpPr/>
          <p:nvPr/>
        </p:nvSpPr>
        <p:spPr>
          <a:xfrm>
            <a:off x="7183629" y="5462825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26238" y="13119"/>
                </a:moveTo>
                <a:cubicBezTo>
                  <a:pt x="26238" y="20357"/>
                  <a:pt x="20358" y="26238"/>
                  <a:pt x="13119" y="26238"/>
                </a:cubicBezTo>
                <a:cubicBezTo>
                  <a:pt x="5868" y="26238"/>
                  <a:pt x="0" y="20357"/>
                  <a:pt x="0" y="13119"/>
                </a:cubicBezTo>
                <a:cubicBezTo>
                  <a:pt x="0" y="5881"/>
                  <a:pt x="5868" y="0"/>
                  <a:pt x="13119" y="0"/>
                </a:cubicBezTo>
                <a:cubicBezTo>
                  <a:pt x="20358" y="0"/>
                  <a:pt x="26238" y="5881"/>
                  <a:pt x="26238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/>
          <p:cNvSpPr/>
          <p:nvPr/>
        </p:nvSpPr>
        <p:spPr>
          <a:xfrm>
            <a:off x="4366729" y="5883882"/>
            <a:ext cx="0" cy="166738"/>
          </a:xfrm>
          <a:custGeom>
            <a:avLst/>
            <a:gdLst/>
            <a:ahLst/>
            <a:cxnLst/>
            <a:rect l="0" t="0" r="0" b="0"/>
            <a:pathLst>
              <a:path h="166738">
                <a:moveTo>
                  <a:pt x="0" y="0"/>
                </a:moveTo>
                <a:lnTo>
                  <a:pt x="0" y="166738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/>
          <p:cNvSpPr/>
          <p:nvPr/>
        </p:nvSpPr>
        <p:spPr>
          <a:xfrm>
            <a:off x="4270518" y="5927254"/>
            <a:ext cx="46278" cy="0"/>
          </a:xfrm>
          <a:custGeom>
            <a:avLst/>
            <a:gdLst/>
            <a:ahLst/>
            <a:cxnLst/>
            <a:rect l="0" t="0" r="0" b="0"/>
            <a:pathLst>
              <a:path w="46278">
                <a:moveTo>
                  <a:pt x="46278" y="0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/>
          <p:cNvSpPr/>
          <p:nvPr/>
        </p:nvSpPr>
        <p:spPr>
          <a:xfrm>
            <a:off x="4270518" y="6007249"/>
            <a:ext cx="46278" cy="0"/>
          </a:xfrm>
          <a:custGeom>
            <a:avLst/>
            <a:gdLst/>
            <a:ahLst/>
            <a:cxnLst/>
            <a:rect l="0" t="0" r="0" b="0"/>
            <a:pathLst>
              <a:path w="46278">
                <a:moveTo>
                  <a:pt x="46278" y="0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>
            <a:off x="4292551" y="5967252"/>
            <a:ext cx="71310" cy="0"/>
          </a:xfrm>
          <a:custGeom>
            <a:avLst/>
            <a:gdLst/>
            <a:ahLst/>
            <a:cxnLst/>
            <a:rect l="0" t="0" r="0" b="0"/>
            <a:pathLst>
              <a:path w="71310">
                <a:moveTo>
                  <a:pt x="0" y="0"/>
                </a:moveTo>
                <a:lnTo>
                  <a:pt x="7131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>
            <a:off x="4353610" y="5857657"/>
            <a:ext cx="26238" cy="26225"/>
          </a:xfrm>
          <a:custGeom>
            <a:avLst/>
            <a:gdLst/>
            <a:ahLst/>
            <a:cxnLst/>
            <a:rect l="0" t="0" r="0" b="0"/>
            <a:pathLst>
              <a:path w="26238" h="26225">
                <a:moveTo>
                  <a:pt x="13119" y="26225"/>
                </a:moveTo>
                <a:cubicBezTo>
                  <a:pt x="5881" y="26225"/>
                  <a:pt x="0" y="20358"/>
                  <a:pt x="0" y="13106"/>
                </a:cubicBezTo>
                <a:cubicBezTo>
                  <a:pt x="0" y="5855"/>
                  <a:pt x="5881" y="0"/>
                  <a:pt x="13119" y="0"/>
                </a:cubicBezTo>
                <a:cubicBezTo>
                  <a:pt x="20357" y="0"/>
                  <a:pt x="26238" y="5855"/>
                  <a:pt x="26238" y="13106"/>
                </a:cubicBezTo>
                <a:cubicBezTo>
                  <a:pt x="26238" y="20358"/>
                  <a:pt x="20357" y="26225"/>
                  <a:pt x="13119" y="26225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>
            <a:off x="4353610" y="6050624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13119" y="26238"/>
                </a:moveTo>
                <a:cubicBezTo>
                  <a:pt x="5881" y="26238"/>
                  <a:pt x="0" y="20358"/>
                  <a:pt x="0" y="13119"/>
                </a:cubicBezTo>
                <a:cubicBezTo>
                  <a:pt x="0" y="5868"/>
                  <a:pt x="5881" y="0"/>
                  <a:pt x="13119" y="0"/>
                </a:cubicBezTo>
                <a:cubicBezTo>
                  <a:pt x="20357" y="0"/>
                  <a:pt x="26238" y="5868"/>
                  <a:pt x="26238" y="13119"/>
                </a:cubicBezTo>
                <a:cubicBezTo>
                  <a:pt x="26238" y="20358"/>
                  <a:pt x="20357" y="26238"/>
                  <a:pt x="13119" y="26238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>
            <a:off x="3495304" y="5633926"/>
            <a:ext cx="166738" cy="0"/>
          </a:xfrm>
          <a:custGeom>
            <a:avLst/>
            <a:gdLst/>
            <a:ahLst/>
            <a:cxnLst/>
            <a:rect l="0" t="0" r="0" b="0"/>
            <a:pathLst>
              <a:path w="166738">
                <a:moveTo>
                  <a:pt x="0" y="0"/>
                </a:moveTo>
                <a:lnTo>
                  <a:pt x="166738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>
            <a:off x="3538674" y="5683870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/>
          <p:cNvSpPr/>
          <p:nvPr/>
        </p:nvSpPr>
        <p:spPr>
          <a:xfrm>
            <a:off x="3618669" y="5683870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/>
          <p:cNvSpPr/>
          <p:nvPr/>
        </p:nvSpPr>
        <p:spPr>
          <a:xfrm>
            <a:off x="3578671" y="5636794"/>
            <a:ext cx="0" cy="71323"/>
          </a:xfrm>
          <a:custGeom>
            <a:avLst/>
            <a:gdLst/>
            <a:ahLst/>
            <a:cxnLst/>
            <a:rect l="0" t="0" r="0" b="0"/>
            <a:pathLst>
              <a:path h="71323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>
            <a:off x="3469065" y="5620807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26238" y="13119"/>
                </a:moveTo>
                <a:cubicBezTo>
                  <a:pt x="26238" y="20370"/>
                  <a:pt x="20371" y="26238"/>
                  <a:pt x="13119" y="26238"/>
                </a:cubicBezTo>
                <a:cubicBezTo>
                  <a:pt x="5868" y="26238"/>
                  <a:pt x="0" y="20370"/>
                  <a:pt x="0" y="13119"/>
                </a:cubicBezTo>
                <a:cubicBezTo>
                  <a:pt x="0" y="5881"/>
                  <a:pt x="5868" y="0"/>
                  <a:pt x="13119" y="0"/>
                </a:cubicBezTo>
                <a:cubicBezTo>
                  <a:pt x="20371" y="0"/>
                  <a:pt x="26238" y="5881"/>
                  <a:pt x="26238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>
            <a:off x="3662046" y="5620807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26238" y="13119"/>
                </a:moveTo>
                <a:cubicBezTo>
                  <a:pt x="26238" y="20370"/>
                  <a:pt x="20358" y="26238"/>
                  <a:pt x="13119" y="26238"/>
                </a:cubicBezTo>
                <a:cubicBezTo>
                  <a:pt x="5868" y="26238"/>
                  <a:pt x="0" y="20370"/>
                  <a:pt x="0" y="13119"/>
                </a:cubicBezTo>
                <a:cubicBezTo>
                  <a:pt x="0" y="5881"/>
                  <a:pt x="5868" y="0"/>
                  <a:pt x="13119" y="0"/>
                </a:cubicBezTo>
                <a:cubicBezTo>
                  <a:pt x="20358" y="0"/>
                  <a:pt x="26238" y="5881"/>
                  <a:pt x="26238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>
            <a:off x="2984066" y="5838527"/>
            <a:ext cx="166738" cy="0"/>
          </a:xfrm>
          <a:custGeom>
            <a:avLst/>
            <a:gdLst/>
            <a:ahLst/>
            <a:cxnLst/>
            <a:rect l="0" t="0" r="0" b="0"/>
            <a:pathLst>
              <a:path w="166738">
                <a:moveTo>
                  <a:pt x="0" y="0"/>
                </a:moveTo>
                <a:lnTo>
                  <a:pt x="166738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>
            <a:off x="3027424" y="5888471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>
            <a:off x="3107432" y="5888471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Freeform 1514"/>
          <p:cNvSpPr/>
          <p:nvPr/>
        </p:nvSpPr>
        <p:spPr>
          <a:xfrm>
            <a:off x="3067434" y="5841394"/>
            <a:ext cx="0" cy="71323"/>
          </a:xfrm>
          <a:custGeom>
            <a:avLst/>
            <a:gdLst/>
            <a:ahLst/>
            <a:cxnLst/>
            <a:rect l="0" t="0" r="0" b="0"/>
            <a:pathLst>
              <a:path h="71323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5" name="Freeform 1515"/>
          <p:cNvSpPr/>
          <p:nvPr/>
        </p:nvSpPr>
        <p:spPr>
          <a:xfrm>
            <a:off x="2957828" y="5825420"/>
            <a:ext cx="26238" cy="26225"/>
          </a:xfrm>
          <a:custGeom>
            <a:avLst/>
            <a:gdLst/>
            <a:ahLst/>
            <a:cxnLst/>
            <a:rect l="0" t="0" r="0" b="0"/>
            <a:pathLst>
              <a:path w="26238" h="26225">
                <a:moveTo>
                  <a:pt x="26238" y="13106"/>
                </a:moveTo>
                <a:cubicBezTo>
                  <a:pt x="26238" y="20357"/>
                  <a:pt x="20358" y="26225"/>
                  <a:pt x="13119" y="26225"/>
                </a:cubicBezTo>
                <a:cubicBezTo>
                  <a:pt x="5868" y="26225"/>
                  <a:pt x="0" y="20357"/>
                  <a:pt x="0" y="13106"/>
                </a:cubicBezTo>
                <a:cubicBezTo>
                  <a:pt x="0" y="5868"/>
                  <a:pt x="5868" y="0"/>
                  <a:pt x="13119" y="0"/>
                </a:cubicBezTo>
                <a:cubicBezTo>
                  <a:pt x="20358" y="0"/>
                  <a:pt x="26238" y="5868"/>
                  <a:pt x="26238" y="13106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6" name="Freeform 1516"/>
          <p:cNvSpPr/>
          <p:nvPr/>
        </p:nvSpPr>
        <p:spPr>
          <a:xfrm>
            <a:off x="3150809" y="5825420"/>
            <a:ext cx="26225" cy="26225"/>
          </a:xfrm>
          <a:custGeom>
            <a:avLst/>
            <a:gdLst/>
            <a:ahLst/>
            <a:cxnLst/>
            <a:rect l="0" t="0" r="0" b="0"/>
            <a:pathLst>
              <a:path w="26225" h="26225">
                <a:moveTo>
                  <a:pt x="26225" y="13106"/>
                </a:moveTo>
                <a:cubicBezTo>
                  <a:pt x="26225" y="20357"/>
                  <a:pt x="20358" y="26225"/>
                  <a:pt x="13106" y="26225"/>
                </a:cubicBezTo>
                <a:cubicBezTo>
                  <a:pt x="5855" y="26225"/>
                  <a:pt x="0" y="20357"/>
                  <a:pt x="0" y="13106"/>
                </a:cubicBezTo>
                <a:cubicBezTo>
                  <a:pt x="0" y="5868"/>
                  <a:pt x="5855" y="0"/>
                  <a:pt x="13106" y="0"/>
                </a:cubicBezTo>
                <a:cubicBezTo>
                  <a:pt x="20358" y="0"/>
                  <a:pt x="26225" y="5868"/>
                  <a:pt x="26225" y="13106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7" name="Freeform 1517"/>
          <p:cNvSpPr/>
          <p:nvPr/>
        </p:nvSpPr>
        <p:spPr>
          <a:xfrm>
            <a:off x="4282827" y="7124985"/>
            <a:ext cx="166738" cy="0"/>
          </a:xfrm>
          <a:custGeom>
            <a:avLst/>
            <a:gdLst/>
            <a:ahLst/>
            <a:cxnLst/>
            <a:rect l="0" t="0" r="0" b="0"/>
            <a:pathLst>
              <a:path w="166738">
                <a:moveTo>
                  <a:pt x="0" y="0"/>
                </a:moveTo>
                <a:lnTo>
                  <a:pt x="166738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" name="Freeform 1518"/>
          <p:cNvSpPr/>
          <p:nvPr/>
        </p:nvSpPr>
        <p:spPr>
          <a:xfrm>
            <a:off x="4326199" y="7174929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9" name="Freeform 1519"/>
          <p:cNvSpPr/>
          <p:nvPr/>
        </p:nvSpPr>
        <p:spPr>
          <a:xfrm>
            <a:off x="4406206" y="7174929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" name="Freeform 1520"/>
          <p:cNvSpPr/>
          <p:nvPr/>
        </p:nvSpPr>
        <p:spPr>
          <a:xfrm>
            <a:off x="4366196" y="7127852"/>
            <a:ext cx="0" cy="71323"/>
          </a:xfrm>
          <a:custGeom>
            <a:avLst/>
            <a:gdLst/>
            <a:ahLst/>
            <a:cxnLst/>
            <a:rect l="0" t="0" r="0" b="0"/>
            <a:pathLst>
              <a:path h="71323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" name="Freeform 1521"/>
          <p:cNvSpPr/>
          <p:nvPr/>
        </p:nvSpPr>
        <p:spPr>
          <a:xfrm>
            <a:off x="4256601" y="7111866"/>
            <a:ext cx="26225" cy="26238"/>
          </a:xfrm>
          <a:custGeom>
            <a:avLst/>
            <a:gdLst/>
            <a:ahLst/>
            <a:cxnLst/>
            <a:rect l="0" t="0" r="0" b="0"/>
            <a:pathLst>
              <a:path w="26225" h="26238">
                <a:moveTo>
                  <a:pt x="26225" y="13119"/>
                </a:moveTo>
                <a:cubicBezTo>
                  <a:pt x="26225" y="20357"/>
                  <a:pt x="20358" y="26238"/>
                  <a:pt x="13119" y="26238"/>
                </a:cubicBezTo>
                <a:cubicBezTo>
                  <a:pt x="5855" y="26238"/>
                  <a:pt x="0" y="20357"/>
                  <a:pt x="0" y="13119"/>
                </a:cubicBezTo>
                <a:cubicBezTo>
                  <a:pt x="0" y="5881"/>
                  <a:pt x="5855" y="0"/>
                  <a:pt x="13119" y="0"/>
                </a:cubicBezTo>
                <a:cubicBezTo>
                  <a:pt x="20358" y="0"/>
                  <a:pt x="26225" y="5881"/>
                  <a:pt x="26225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2" name="Freeform 1522"/>
          <p:cNvSpPr/>
          <p:nvPr/>
        </p:nvSpPr>
        <p:spPr>
          <a:xfrm>
            <a:off x="4449569" y="7111866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26238" y="13119"/>
                </a:moveTo>
                <a:cubicBezTo>
                  <a:pt x="26238" y="20357"/>
                  <a:pt x="20358" y="26238"/>
                  <a:pt x="13119" y="26238"/>
                </a:cubicBezTo>
                <a:cubicBezTo>
                  <a:pt x="5868" y="26238"/>
                  <a:pt x="0" y="20357"/>
                  <a:pt x="0" y="13119"/>
                </a:cubicBezTo>
                <a:cubicBezTo>
                  <a:pt x="0" y="5881"/>
                  <a:pt x="5868" y="0"/>
                  <a:pt x="13119" y="0"/>
                </a:cubicBezTo>
                <a:cubicBezTo>
                  <a:pt x="20358" y="0"/>
                  <a:pt x="26238" y="5881"/>
                  <a:pt x="26238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3" name="Freeform 1523"/>
          <p:cNvSpPr/>
          <p:nvPr/>
        </p:nvSpPr>
        <p:spPr>
          <a:xfrm>
            <a:off x="6639955" y="6985595"/>
            <a:ext cx="166738" cy="0"/>
          </a:xfrm>
          <a:custGeom>
            <a:avLst/>
            <a:gdLst/>
            <a:ahLst/>
            <a:cxnLst/>
            <a:rect l="0" t="0" r="0" b="0"/>
            <a:pathLst>
              <a:path w="166738">
                <a:moveTo>
                  <a:pt x="0" y="0"/>
                </a:moveTo>
                <a:lnTo>
                  <a:pt x="166738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" name="Freeform 1524"/>
          <p:cNvSpPr/>
          <p:nvPr/>
        </p:nvSpPr>
        <p:spPr>
          <a:xfrm>
            <a:off x="6683313" y="7035540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" name="Freeform 1525"/>
          <p:cNvSpPr/>
          <p:nvPr/>
        </p:nvSpPr>
        <p:spPr>
          <a:xfrm>
            <a:off x="6763321" y="7035540"/>
            <a:ext cx="0" cy="46266"/>
          </a:xfrm>
          <a:custGeom>
            <a:avLst/>
            <a:gdLst/>
            <a:ahLst/>
            <a:cxnLst/>
            <a:rect l="0" t="0" r="0" b="0"/>
            <a:pathLst>
              <a:path h="46266">
                <a:moveTo>
                  <a:pt x="0" y="0"/>
                </a:moveTo>
                <a:lnTo>
                  <a:pt x="0" y="46266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6" name="Freeform 1526"/>
          <p:cNvSpPr/>
          <p:nvPr/>
        </p:nvSpPr>
        <p:spPr>
          <a:xfrm>
            <a:off x="6723324" y="6988462"/>
            <a:ext cx="0" cy="71323"/>
          </a:xfrm>
          <a:custGeom>
            <a:avLst/>
            <a:gdLst/>
            <a:ahLst/>
            <a:cxnLst/>
            <a:rect l="0" t="0" r="0" b="0"/>
            <a:pathLst>
              <a:path h="71323">
                <a:moveTo>
                  <a:pt x="0" y="71323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7" name="Freeform 1527"/>
          <p:cNvSpPr/>
          <p:nvPr/>
        </p:nvSpPr>
        <p:spPr>
          <a:xfrm>
            <a:off x="6613716" y="6972476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26238" y="13119"/>
                </a:moveTo>
                <a:cubicBezTo>
                  <a:pt x="26238" y="20357"/>
                  <a:pt x="20358" y="26238"/>
                  <a:pt x="13119" y="26238"/>
                </a:cubicBezTo>
                <a:cubicBezTo>
                  <a:pt x="5868" y="26238"/>
                  <a:pt x="0" y="20357"/>
                  <a:pt x="0" y="13119"/>
                </a:cubicBezTo>
                <a:cubicBezTo>
                  <a:pt x="0" y="5881"/>
                  <a:pt x="5868" y="0"/>
                  <a:pt x="13119" y="0"/>
                </a:cubicBezTo>
                <a:cubicBezTo>
                  <a:pt x="20358" y="0"/>
                  <a:pt x="26238" y="5881"/>
                  <a:pt x="26238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8" name="Freeform 1528"/>
          <p:cNvSpPr/>
          <p:nvPr/>
        </p:nvSpPr>
        <p:spPr>
          <a:xfrm>
            <a:off x="6806698" y="6972476"/>
            <a:ext cx="26225" cy="26238"/>
          </a:xfrm>
          <a:custGeom>
            <a:avLst/>
            <a:gdLst/>
            <a:ahLst/>
            <a:cxnLst/>
            <a:rect l="0" t="0" r="0" b="0"/>
            <a:pathLst>
              <a:path w="26225" h="26238">
                <a:moveTo>
                  <a:pt x="26225" y="13119"/>
                </a:moveTo>
                <a:cubicBezTo>
                  <a:pt x="26225" y="20357"/>
                  <a:pt x="20358" y="26238"/>
                  <a:pt x="13106" y="26238"/>
                </a:cubicBezTo>
                <a:cubicBezTo>
                  <a:pt x="5855" y="26238"/>
                  <a:pt x="0" y="20357"/>
                  <a:pt x="0" y="13119"/>
                </a:cubicBezTo>
                <a:cubicBezTo>
                  <a:pt x="0" y="5881"/>
                  <a:pt x="5855" y="0"/>
                  <a:pt x="13106" y="0"/>
                </a:cubicBezTo>
                <a:cubicBezTo>
                  <a:pt x="20358" y="0"/>
                  <a:pt x="26225" y="5881"/>
                  <a:pt x="26225" y="13119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9" name="Freeform 1529"/>
          <p:cNvSpPr/>
          <p:nvPr/>
        </p:nvSpPr>
        <p:spPr>
          <a:xfrm>
            <a:off x="8714879" y="6617542"/>
            <a:ext cx="0" cy="166725"/>
          </a:xfrm>
          <a:custGeom>
            <a:avLst/>
            <a:gdLst/>
            <a:ahLst/>
            <a:cxnLst/>
            <a:rect l="0" t="0" r="0" b="0"/>
            <a:pathLst>
              <a:path h="166725">
                <a:moveTo>
                  <a:pt x="0" y="166725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0" name="Freeform 1530"/>
          <p:cNvSpPr/>
          <p:nvPr/>
        </p:nvSpPr>
        <p:spPr>
          <a:xfrm>
            <a:off x="8764823" y="6740909"/>
            <a:ext cx="46266" cy="0"/>
          </a:xfrm>
          <a:custGeom>
            <a:avLst/>
            <a:gdLst/>
            <a:ahLst/>
            <a:cxnLst/>
            <a:rect l="0" t="0" r="0" b="0"/>
            <a:pathLst>
              <a:path w="46266">
                <a:moveTo>
                  <a:pt x="0" y="0"/>
                </a:moveTo>
                <a:lnTo>
                  <a:pt x="46266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" name="Freeform 1531"/>
          <p:cNvSpPr/>
          <p:nvPr/>
        </p:nvSpPr>
        <p:spPr>
          <a:xfrm>
            <a:off x="8764823" y="6660901"/>
            <a:ext cx="46266" cy="0"/>
          </a:xfrm>
          <a:custGeom>
            <a:avLst/>
            <a:gdLst/>
            <a:ahLst/>
            <a:cxnLst/>
            <a:rect l="0" t="0" r="0" b="0"/>
            <a:pathLst>
              <a:path w="46266">
                <a:moveTo>
                  <a:pt x="0" y="0"/>
                </a:moveTo>
                <a:lnTo>
                  <a:pt x="46266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2" name="Freeform 1532"/>
          <p:cNvSpPr/>
          <p:nvPr/>
        </p:nvSpPr>
        <p:spPr>
          <a:xfrm>
            <a:off x="8717747" y="6700900"/>
            <a:ext cx="71323" cy="0"/>
          </a:xfrm>
          <a:custGeom>
            <a:avLst/>
            <a:gdLst/>
            <a:ahLst/>
            <a:cxnLst/>
            <a:rect l="0" t="0" r="0" b="0"/>
            <a:pathLst>
              <a:path w="71323">
                <a:moveTo>
                  <a:pt x="71323" y="0"/>
                </a:moveTo>
                <a:lnTo>
                  <a:pt x="0" y="0"/>
                </a:lnTo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3" name="Freeform 1533"/>
          <p:cNvSpPr/>
          <p:nvPr/>
        </p:nvSpPr>
        <p:spPr>
          <a:xfrm>
            <a:off x="8701760" y="6784268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13119" y="0"/>
                </a:moveTo>
                <a:cubicBezTo>
                  <a:pt x="20357" y="0"/>
                  <a:pt x="26238" y="5880"/>
                  <a:pt x="26238" y="13119"/>
                </a:cubicBezTo>
                <a:cubicBezTo>
                  <a:pt x="26238" y="20370"/>
                  <a:pt x="20357" y="26238"/>
                  <a:pt x="13119" y="26238"/>
                </a:cubicBezTo>
                <a:cubicBezTo>
                  <a:pt x="5881" y="26238"/>
                  <a:pt x="0" y="20370"/>
                  <a:pt x="0" y="13119"/>
                </a:cubicBezTo>
                <a:cubicBezTo>
                  <a:pt x="0" y="5880"/>
                  <a:pt x="5881" y="0"/>
                  <a:pt x="13119" y="0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4" name="Freeform 1534"/>
          <p:cNvSpPr/>
          <p:nvPr/>
        </p:nvSpPr>
        <p:spPr>
          <a:xfrm>
            <a:off x="8701760" y="6591300"/>
            <a:ext cx="26238" cy="26238"/>
          </a:xfrm>
          <a:custGeom>
            <a:avLst/>
            <a:gdLst/>
            <a:ahLst/>
            <a:cxnLst/>
            <a:rect l="0" t="0" r="0" b="0"/>
            <a:pathLst>
              <a:path w="26238" h="26238">
                <a:moveTo>
                  <a:pt x="13119" y="0"/>
                </a:moveTo>
                <a:cubicBezTo>
                  <a:pt x="20357" y="0"/>
                  <a:pt x="26238" y="5867"/>
                  <a:pt x="26238" y="13119"/>
                </a:cubicBezTo>
                <a:cubicBezTo>
                  <a:pt x="26238" y="20370"/>
                  <a:pt x="20357" y="26238"/>
                  <a:pt x="13119" y="26238"/>
                </a:cubicBezTo>
                <a:cubicBezTo>
                  <a:pt x="5881" y="26238"/>
                  <a:pt x="0" y="20370"/>
                  <a:pt x="0" y="13119"/>
                </a:cubicBezTo>
                <a:cubicBezTo>
                  <a:pt x="0" y="5867"/>
                  <a:pt x="5881" y="0"/>
                  <a:pt x="13119" y="0"/>
                </a:cubicBezTo>
                <a:close/>
              </a:path>
            </a:pathLst>
          </a:custGeom>
          <a:noFill/>
          <a:ln w="28803" cap="flat" cmpd="sng">
            <a:solidFill>
              <a:srgbClr val="0782C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5" name="Freeform 1535"/>
          <p:cNvSpPr/>
          <p:nvPr/>
        </p:nvSpPr>
        <p:spPr>
          <a:xfrm>
            <a:off x="741777" y="1802726"/>
            <a:ext cx="719988" cy="720012"/>
          </a:xfrm>
          <a:custGeom>
            <a:avLst/>
            <a:gdLst/>
            <a:ahLst/>
            <a:cxnLst/>
            <a:rect l="0" t="0" r="0" b="0"/>
            <a:pathLst>
              <a:path w="719988" h="720012">
                <a:moveTo>
                  <a:pt x="719988" y="360006"/>
                </a:moveTo>
                <a:cubicBezTo>
                  <a:pt x="719988" y="558824"/>
                  <a:pt x="558826" y="720012"/>
                  <a:pt x="359982" y="720012"/>
                </a:cubicBezTo>
                <a:cubicBezTo>
                  <a:pt x="161163" y="720012"/>
                  <a:pt x="0" y="558824"/>
                  <a:pt x="0" y="360006"/>
                </a:cubicBezTo>
                <a:cubicBezTo>
                  <a:pt x="0" y="161188"/>
                  <a:pt x="161163" y="0"/>
                  <a:pt x="359982" y="0"/>
                </a:cubicBezTo>
                <a:cubicBezTo>
                  <a:pt x="558826" y="0"/>
                  <a:pt x="719988" y="161188"/>
                  <a:pt x="719988" y="360006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" name="Freeform 1536"/>
          <p:cNvSpPr/>
          <p:nvPr/>
        </p:nvSpPr>
        <p:spPr>
          <a:xfrm>
            <a:off x="923225" y="1929672"/>
            <a:ext cx="351090" cy="466013"/>
          </a:xfrm>
          <a:custGeom>
            <a:avLst/>
            <a:gdLst/>
            <a:ahLst/>
            <a:cxnLst/>
            <a:rect l="0" t="0" r="0" b="0"/>
            <a:pathLst>
              <a:path w="351090" h="466013">
                <a:moveTo>
                  <a:pt x="342607" y="466013"/>
                </a:moveTo>
                <a:lnTo>
                  <a:pt x="8471" y="466013"/>
                </a:lnTo>
                <a:cubicBezTo>
                  <a:pt x="3797" y="466013"/>
                  <a:pt x="0" y="462216"/>
                  <a:pt x="0" y="457543"/>
                </a:cubicBezTo>
                <a:lnTo>
                  <a:pt x="0" y="8483"/>
                </a:lnTo>
                <a:cubicBezTo>
                  <a:pt x="0" y="3784"/>
                  <a:pt x="3797" y="0"/>
                  <a:pt x="8471" y="0"/>
                </a:cubicBezTo>
                <a:lnTo>
                  <a:pt x="266128" y="0"/>
                </a:lnTo>
                <a:cubicBezTo>
                  <a:pt x="268363" y="0"/>
                  <a:pt x="270535" y="901"/>
                  <a:pt x="272110" y="2476"/>
                </a:cubicBezTo>
                <a:lnTo>
                  <a:pt x="348601" y="78943"/>
                </a:lnTo>
                <a:cubicBezTo>
                  <a:pt x="350188" y="80530"/>
                  <a:pt x="351090" y="82689"/>
                  <a:pt x="351090" y="84937"/>
                </a:cubicBezTo>
                <a:lnTo>
                  <a:pt x="351090" y="192341"/>
                </a:lnTo>
                <a:cubicBezTo>
                  <a:pt x="351090" y="197027"/>
                  <a:pt x="347293" y="200825"/>
                  <a:pt x="342607" y="200825"/>
                </a:cubicBezTo>
                <a:cubicBezTo>
                  <a:pt x="337934" y="200825"/>
                  <a:pt x="334137" y="197027"/>
                  <a:pt x="334137" y="192341"/>
                </a:cubicBezTo>
                <a:lnTo>
                  <a:pt x="334137" y="88455"/>
                </a:lnTo>
                <a:lnTo>
                  <a:pt x="262623" y="16954"/>
                </a:lnTo>
                <a:lnTo>
                  <a:pt x="16954" y="16954"/>
                </a:lnTo>
                <a:lnTo>
                  <a:pt x="16954" y="449059"/>
                </a:lnTo>
                <a:lnTo>
                  <a:pt x="334137" y="449059"/>
                </a:lnTo>
                <a:lnTo>
                  <a:pt x="334137" y="274726"/>
                </a:lnTo>
                <a:cubicBezTo>
                  <a:pt x="334137" y="270040"/>
                  <a:pt x="337934" y="266255"/>
                  <a:pt x="342607" y="266255"/>
                </a:cubicBezTo>
                <a:cubicBezTo>
                  <a:pt x="347293" y="266255"/>
                  <a:pt x="351090" y="270040"/>
                  <a:pt x="351090" y="274726"/>
                </a:cubicBezTo>
                <a:lnTo>
                  <a:pt x="351090" y="457543"/>
                </a:lnTo>
                <a:cubicBezTo>
                  <a:pt x="351090" y="462216"/>
                  <a:pt x="347293" y="466013"/>
                  <a:pt x="342607" y="46601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" name="Freeform 1537"/>
          <p:cNvSpPr/>
          <p:nvPr/>
        </p:nvSpPr>
        <p:spPr>
          <a:xfrm>
            <a:off x="1180882" y="1929674"/>
            <a:ext cx="93433" cy="93421"/>
          </a:xfrm>
          <a:custGeom>
            <a:avLst/>
            <a:gdLst/>
            <a:ahLst/>
            <a:cxnLst/>
            <a:rect l="0" t="0" r="0" b="0"/>
            <a:pathLst>
              <a:path w="93433" h="93421">
                <a:moveTo>
                  <a:pt x="84950" y="93421"/>
                </a:moveTo>
                <a:lnTo>
                  <a:pt x="8471" y="93421"/>
                </a:lnTo>
                <a:cubicBezTo>
                  <a:pt x="3785" y="93421"/>
                  <a:pt x="0" y="89624"/>
                  <a:pt x="0" y="84938"/>
                </a:cubicBezTo>
                <a:lnTo>
                  <a:pt x="0" y="8484"/>
                </a:lnTo>
                <a:cubicBezTo>
                  <a:pt x="0" y="3785"/>
                  <a:pt x="3785" y="0"/>
                  <a:pt x="8471" y="0"/>
                </a:cubicBezTo>
                <a:cubicBezTo>
                  <a:pt x="13157" y="0"/>
                  <a:pt x="16955" y="3785"/>
                  <a:pt x="16955" y="8484"/>
                </a:cubicBezTo>
                <a:lnTo>
                  <a:pt x="16955" y="76467"/>
                </a:lnTo>
                <a:lnTo>
                  <a:pt x="84950" y="76467"/>
                </a:lnTo>
                <a:cubicBezTo>
                  <a:pt x="89636" y="76467"/>
                  <a:pt x="93433" y="80264"/>
                  <a:pt x="93433" y="84938"/>
                </a:cubicBezTo>
                <a:cubicBezTo>
                  <a:pt x="93433" y="89624"/>
                  <a:pt x="89636" y="93421"/>
                  <a:pt x="84950" y="934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8" name="Freeform 1538"/>
          <p:cNvSpPr/>
          <p:nvPr/>
        </p:nvSpPr>
        <p:spPr>
          <a:xfrm>
            <a:off x="960105" y="1978086"/>
            <a:ext cx="167639" cy="16954"/>
          </a:xfrm>
          <a:custGeom>
            <a:avLst/>
            <a:gdLst/>
            <a:ahLst/>
            <a:cxnLst/>
            <a:rect l="0" t="0" r="0" b="0"/>
            <a:pathLst>
              <a:path w="167639" h="16954">
                <a:moveTo>
                  <a:pt x="159169" y="16954"/>
                </a:moveTo>
                <a:lnTo>
                  <a:pt x="8471" y="16954"/>
                </a:lnTo>
                <a:cubicBezTo>
                  <a:pt x="3785" y="16954"/>
                  <a:pt x="0" y="13157"/>
                  <a:pt x="0" y="8471"/>
                </a:cubicBezTo>
                <a:cubicBezTo>
                  <a:pt x="0" y="3785"/>
                  <a:pt x="3785" y="0"/>
                  <a:pt x="8471" y="0"/>
                </a:cubicBezTo>
                <a:lnTo>
                  <a:pt x="159169" y="0"/>
                </a:lnTo>
                <a:cubicBezTo>
                  <a:pt x="163842" y="0"/>
                  <a:pt x="167639" y="3785"/>
                  <a:pt x="167639" y="8471"/>
                </a:cubicBezTo>
                <a:cubicBezTo>
                  <a:pt x="167639" y="13157"/>
                  <a:pt x="163842" y="16954"/>
                  <a:pt x="159169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9" name="Freeform 1539"/>
          <p:cNvSpPr/>
          <p:nvPr/>
        </p:nvSpPr>
        <p:spPr>
          <a:xfrm>
            <a:off x="960106" y="2036762"/>
            <a:ext cx="257060" cy="16954"/>
          </a:xfrm>
          <a:custGeom>
            <a:avLst/>
            <a:gdLst/>
            <a:ahLst/>
            <a:cxnLst/>
            <a:rect l="0" t="0" r="0" b="0"/>
            <a:pathLst>
              <a:path w="257060" h="16954">
                <a:moveTo>
                  <a:pt x="248577" y="16954"/>
                </a:moveTo>
                <a:lnTo>
                  <a:pt x="8471" y="16954"/>
                </a:lnTo>
                <a:cubicBezTo>
                  <a:pt x="3785" y="16954"/>
                  <a:pt x="0" y="13157"/>
                  <a:pt x="0" y="8484"/>
                </a:cubicBezTo>
                <a:cubicBezTo>
                  <a:pt x="0" y="3797"/>
                  <a:pt x="3785" y="0"/>
                  <a:pt x="8471" y="0"/>
                </a:cubicBezTo>
                <a:lnTo>
                  <a:pt x="248577" y="0"/>
                </a:lnTo>
                <a:cubicBezTo>
                  <a:pt x="253263" y="0"/>
                  <a:pt x="257060" y="3797"/>
                  <a:pt x="257060" y="8484"/>
                </a:cubicBezTo>
                <a:cubicBezTo>
                  <a:pt x="257060" y="13157"/>
                  <a:pt x="253263" y="16954"/>
                  <a:pt x="248577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0" name="Freeform 1540"/>
          <p:cNvSpPr/>
          <p:nvPr/>
        </p:nvSpPr>
        <p:spPr>
          <a:xfrm>
            <a:off x="960106" y="2095437"/>
            <a:ext cx="257060" cy="16954"/>
          </a:xfrm>
          <a:custGeom>
            <a:avLst/>
            <a:gdLst/>
            <a:ahLst/>
            <a:cxnLst/>
            <a:rect l="0" t="0" r="0" b="0"/>
            <a:pathLst>
              <a:path w="257060" h="16954">
                <a:moveTo>
                  <a:pt x="248577" y="16954"/>
                </a:moveTo>
                <a:lnTo>
                  <a:pt x="8471" y="16954"/>
                </a:lnTo>
                <a:cubicBezTo>
                  <a:pt x="3785" y="16954"/>
                  <a:pt x="0" y="13157"/>
                  <a:pt x="0" y="8471"/>
                </a:cubicBezTo>
                <a:cubicBezTo>
                  <a:pt x="0" y="3797"/>
                  <a:pt x="3785" y="0"/>
                  <a:pt x="8471" y="0"/>
                </a:cubicBezTo>
                <a:lnTo>
                  <a:pt x="248577" y="0"/>
                </a:lnTo>
                <a:cubicBezTo>
                  <a:pt x="253263" y="0"/>
                  <a:pt x="257060" y="3797"/>
                  <a:pt x="257060" y="8471"/>
                </a:cubicBezTo>
                <a:cubicBezTo>
                  <a:pt x="257060" y="13157"/>
                  <a:pt x="253263" y="16954"/>
                  <a:pt x="248577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1" name="Freeform 1541"/>
          <p:cNvSpPr/>
          <p:nvPr/>
        </p:nvSpPr>
        <p:spPr>
          <a:xfrm>
            <a:off x="960106" y="2154125"/>
            <a:ext cx="241185" cy="16954"/>
          </a:xfrm>
          <a:custGeom>
            <a:avLst/>
            <a:gdLst/>
            <a:ahLst/>
            <a:cxnLst/>
            <a:rect l="0" t="0" r="0" b="0"/>
            <a:pathLst>
              <a:path w="241185" h="16954">
                <a:moveTo>
                  <a:pt x="232702" y="16954"/>
                </a:moveTo>
                <a:lnTo>
                  <a:pt x="8471" y="16954"/>
                </a:lnTo>
                <a:cubicBezTo>
                  <a:pt x="3785" y="16954"/>
                  <a:pt x="0" y="13157"/>
                  <a:pt x="0" y="8471"/>
                </a:cubicBezTo>
                <a:cubicBezTo>
                  <a:pt x="0" y="3797"/>
                  <a:pt x="3785" y="0"/>
                  <a:pt x="8471" y="0"/>
                </a:cubicBezTo>
                <a:lnTo>
                  <a:pt x="232702" y="0"/>
                </a:lnTo>
                <a:cubicBezTo>
                  <a:pt x="237388" y="0"/>
                  <a:pt x="241185" y="3797"/>
                  <a:pt x="241185" y="8471"/>
                </a:cubicBezTo>
                <a:cubicBezTo>
                  <a:pt x="241185" y="13157"/>
                  <a:pt x="237388" y="16954"/>
                  <a:pt x="232702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>
            <a:off x="960109" y="2212801"/>
            <a:ext cx="194487" cy="16954"/>
          </a:xfrm>
          <a:custGeom>
            <a:avLst/>
            <a:gdLst/>
            <a:ahLst/>
            <a:cxnLst/>
            <a:rect l="0" t="0" r="0" b="0"/>
            <a:pathLst>
              <a:path w="194487" h="16954">
                <a:moveTo>
                  <a:pt x="186004" y="16954"/>
                </a:moveTo>
                <a:lnTo>
                  <a:pt x="8471" y="16954"/>
                </a:lnTo>
                <a:cubicBezTo>
                  <a:pt x="3772" y="16954"/>
                  <a:pt x="0" y="13170"/>
                  <a:pt x="0" y="8484"/>
                </a:cubicBezTo>
                <a:cubicBezTo>
                  <a:pt x="0" y="3797"/>
                  <a:pt x="3772" y="0"/>
                  <a:pt x="8471" y="0"/>
                </a:cubicBezTo>
                <a:lnTo>
                  <a:pt x="186004" y="0"/>
                </a:lnTo>
                <a:cubicBezTo>
                  <a:pt x="190690" y="0"/>
                  <a:pt x="194487" y="3797"/>
                  <a:pt x="194487" y="8484"/>
                </a:cubicBezTo>
                <a:cubicBezTo>
                  <a:pt x="194487" y="13170"/>
                  <a:pt x="190690" y="16954"/>
                  <a:pt x="186004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>
            <a:off x="960104" y="2271477"/>
            <a:ext cx="163981" cy="16954"/>
          </a:xfrm>
          <a:custGeom>
            <a:avLst/>
            <a:gdLst/>
            <a:ahLst/>
            <a:cxnLst/>
            <a:rect l="0" t="0" r="0" b="0"/>
            <a:pathLst>
              <a:path w="163981" h="16954">
                <a:moveTo>
                  <a:pt x="155498" y="16954"/>
                </a:moveTo>
                <a:lnTo>
                  <a:pt x="8471" y="16954"/>
                </a:lnTo>
                <a:cubicBezTo>
                  <a:pt x="3784" y="16954"/>
                  <a:pt x="0" y="13157"/>
                  <a:pt x="0" y="8484"/>
                </a:cubicBezTo>
                <a:cubicBezTo>
                  <a:pt x="0" y="3797"/>
                  <a:pt x="3784" y="0"/>
                  <a:pt x="8471" y="0"/>
                </a:cubicBezTo>
                <a:lnTo>
                  <a:pt x="155498" y="0"/>
                </a:lnTo>
                <a:cubicBezTo>
                  <a:pt x="160184" y="0"/>
                  <a:pt x="163981" y="3797"/>
                  <a:pt x="163981" y="8484"/>
                </a:cubicBezTo>
                <a:cubicBezTo>
                  <a:pt x="163981" y="13157"/>
                  <a:pt x="160184" y="16954"/>
                  <a:pt x="155498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>
            <a:off x="960106" y="2330165"/>
            <a:ext cx="257060" cy="16954"/>
          </a:xfrm>
          <a:custGeom>
            <a:avLst/>
            <a:gdLst/>
            <a:ahLst/>
            <a:cxnLst/>
            <a:rect l="0" t="0" r="0" b="0"/>
            <a:pathLst>
              <a:path w="257060" h="16954">
                <a:moveTo>
                  <a:pt x="248577" y="16954"/>
                </a:moveTo>
                <a:lnTo>
                  <a:pt x="8471" y="16954"/>
                </a:lnTo>
                <a:cubicBezTo>
                  <a:pt x="3785" y="16954"/>
                  <a:pt x="0" y="13157"/>
                  <a:pt x="0" y="8471"/>
                </a:cubicBezTo>
                <a:cubicBezTo>
                  <a:pt x="0" y="3797"/>
                  <a:pt x="3785" y="0"/>
                  <a:pt x="8471" y="0"/>
                </a:cubicBezTo>
                <a:lnTo>
                  <a:pt x="248577" y="0"/>
                </a:lnTo>
                <a:cubicBezTo>
                  <a:pt x="253263" y="0"/>
                  <a:pt x="257060" y="3797"/>
                  <a:pt x="257060" y="8471"/>
                </a:cubicBezTo>
                <a:cubicBezTo>
                  <a:pt x="257060" y="13157"/>
                  <a:pt x="253263" y="16954"/>
                  <a:pt x="248577" y="1695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5" name="Picture 154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291" y="2002960"/>
            <a:ext cx="275097" cy="330506"/>
          </a:xfrm>
          <a:prstGeom prst="rect">
            <a:avLst/>
          </a:prstGeom>
          <a:noFill/>
        </p:spPr>
      </p:pic>
      <p:sp>
        <p:nvSpPr>
          <p:cNvPr id="1546" name="Freeform 1546"/>
          <p:cNvSpPr/>
          <p:nvPr/>
        </p:nvSpPr>
        <p:spPr>
          <a:xfrm>
            <a:off x="1309824" y="2045309"/>
            <a:ext cx="57734" cy="48120"/>
          </a:xfrm>
          <a:custGeom>
            <a:avLst/>
            <a:gdLst/>
            <a:ahLst/>
            <a:cxnLst/>
            <a:rect l="0" t="0" r="0" b="0"/>
            <a:pathLst>
              <a:path w="57734" h="48120">
                <a:moveTo>
                  <a:pt x="48171" y="48120"/>
                </a:moveTo>
                <a:cubicBezTo>
                  <a:pt x="46343" y="48120"/>
                  <a:pt x="44514" y="47511"/>
                  <a:pt x="42965" y="46317"/>
                </a:cubicBezTo>
                <a:lnTo>
                  <a:pt x="4356" y="16180"/>
                </a:lnTo>
                <a:cubicBezTo>
                  <a:pt x="661" y="13297"/>
                  <a:pt x="0" y="7988"/>
                  <a:pt x="2883" y="4305"/>
                </a:cubicBezTo>
                <a:cubicBezTo>
                  <a:pt x="5779" y="597"/>
                  <a:pt x="11113" y="0"/>
                  <a:pt x="14770" y="2832"/>
                </a:cubicBezTo>
                <a:lnTo>
                  <a:pt x="53377" y="32957"/>
                </a:lnTo>
                <a:cubicBezTo>
                  <a:pt x="57073" y="35840"/>
                  <a:pt x="57734" y="41148"/>
                  <a:pt x="54851" y="44844"/>
                </a:cubicBezTo>
                <a:cubicBezTo>
                  <a:pt x="53174" y="46990"/>
                  <a:pt x="50672" y="48120"/>
                  <a:pt x="48171" y="4812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>
            <a:off x="1433937" y="2980632"/>
            <a:ext cx="720000" cy="720001"/>
          </a:xfrm>
          <a:custGeom>
            <a:avLst/>
            <a:gdLst/>
            <a:ahLst/>
            <a:cxnLst/>
            <a:rect l="0" t="0" r="0" b="0"/>
            <a:pathLst>
              <a:path w="720000" h="720001">
                <a:moveTo>
                  <a:pt x="360006" y="720001"/>
                </a:moveTo>
                <a:cubicBezTo>
                  <a:pt x="558811" y="720001"/>
                  <a:pt x="720000" y="558826"/>
                  <a:pt x="720000" y="359995"/>
                </a:cubicBezTo>
                <a:cubicBezTo>
                  <a:pt x="720000" y="161176"/>
                  <a:pt x="558811" y="0"/>
                  <a:pt x="360006" y="0"/>
                </a:cubicBezTo>
                <a:cubicBezTo>
                  <a:pt x="161188" y="0"/>
                  <a:pt x="0" y="161176"/>
                  <a:pt x="0" y="359995"/>
                </a:cubicBezTo>
                <a:cubicBezTo>
                  <a:pt x="0" y="558826"/>
                  <a:pt x="161188" y="720001"/>
                  <a:pt x="360006" y="720001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>
            <a:off x="2899352" y="3249961"/>
            <a:ext cx="160438" cy="30556"/>
          </a:xfrm>
          <a:custGeom>
            <a:avLst/>
            <a:gdLst/>
            <a:ahLst/>
            <a:cxnLst/>
            <a:rect l="0" t="0" r="0" b="0"/>
            <a:pathLst>
              <a:path w="160438" h="30556">
                <a:moveTo>
                  <a:pt x="7645" y="15278"/>
                </a:moveTo>
                <a:lnTo>
                  <a:pt x="53479" y="15278"/>
                </a:lnTo>
                <a:lnTo>
                  <a:pt x="53479" y="22923"/>
                </a:lnTo>
                <a:cubicBezTo>
                  <a:pt x="53479" y="27139"/>
                  <a:pt x="56908" y="30556"/>
                  <a:pt x="61124" y="30556"/>
                </a:cubicBezTo>
                <a:lnTo>
                  <a:pt x="91680" y="30556"/>
                </a:lnTo>
                <a:cubicBezTo>
                  <a:pt x="95897" y="30556"/>
                  <a:pt x="99326" y="27139"/>
                  <a:pt x="99326" y="22923"/>
                </a:cubicBezTo>
                <a:lnTo>
                  <a:pt x="99326" y="15278"/>
                </a:lnTo>
                <a:lnTo>
                  <a:pt x="152806" y="15278"/>
                </a:lnTo>
                <a:cubicBezTo>
                  <a:pt x="157035" y="15278"/>
                  <a:pt x="160438" y="11849"/>
                  <a:pt x="160438" y="7633"/>
                </a:cubicBezTo>
                <a:cubicBezTo>
                  <a:pt x="160438" y="3417"/>
                  <a:pt x="157035" y="0"/>
                  <a:pt x="152806" y="0"/>
                </a:cubicBezTo>
                <a:lnTo>
                  <a:pt x="91680" y="0"/>
                </a:lnTo>
                <a:cubicBezTo>
                  <a:pt x="87464" y="0"/>
                  <a:pt x="84048" y="3417"/>
                  <a:pt x="84048" y="7633"/>
                </a:cubicBezTo>
                <a:lnTo>
                  <a:pt x="84048" y="15278"/>
                </a:lnTo>
                <a:lnTo>
                  <a:pt x="68757" y="15278"/>
                </a:lnTo>
                <a:lnTo>
                  <a:pt x="68757" y="7633"/>
                </a:lnTo>
                <a:cubicBezTo>
                  <a:pt x="68757" y="3417"/>
                  <a:pt x="65341" y="0"/>
                  <a:pt x="61124" y="0"/>
                </a:cubicBezTo>
                <a:lnTo>
                  <a:pt x="7645" y="0"/>
                </a:lnTo>
                <a:cubicBezTo>
                  <a:pt x="3416" y="0"/>
                  <a:pt x="0" y="3417"/>
                  <a:pt x="0" y="7633"/>
                </a:cubicBezTo>
                <a:cubicBezTo>
                  <a:pt x="0" y="11849"/>
                  <a:pt x="3416" y="15278"/>
                  <a:pt x="7645" y="1527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9" name="Picture 154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3804" y="3141544"/>
            <a:ext cx="410754" cy="392125"/>
          </a:xfrm>
          <a:prstGeom prst="rect">
            <a:avLst/>
          </a:prstGeom>
          <a:noFill/>
        </p:spPr>
      </p:pic>
      <p:sp>
        <p:nvSpPr>
          <p:cNvPr id="1550" name="Freeform 1550"/>
          <p:cNvSpPr/>
          <p:nvPr/>
        </p:nvSpPr>
        <p:spPr>
          <a:xfrm>
            <a:off x="1506754" y="3243672"/>
            <a:ext cx="272427" cy="290322"/>
          </a:xfrm>
          <a:custGeom>
            <a:avLst/>
            <a:gdLst/>
            <a:ahLst/>
            <a:cxnLst/>
            <a:rect l="0" t="0" r="0" b="0"/>
            <a:pathLst>
              <a:path w="272427" h="290322">
                <a:moveTo>
                  <a:pt x="175717" y="290322"/>
                </a:moveTo>
                <a:lnTo>
                  <a:pt x="114605" y="290322"/>
                </a:lnTo>
                <a:cubicBezTo>
                  <a:pt x="110376" y="290322"/>
                  <a:pt x="106960" y="286906"/>
                  <a:pt x="106960" y="282677"/>
                </a:cubicBezTo>
                <a:lnTo>
                  <a:pt x="106960" y="245085"/>
                </a:lnTo>
                <a:cubicBezTo>
                  <a:pt x="105156" y="244399"/>
                  <a:pt x="103353" y="243663"/>
                  <a:pt x="101524" y="242850"/>
                </a:cubicBezTo>
                <a:lnTo>
                  <a:pt x="74918" y="269444"/>
                </a:lnTo>
                <a:cubicBezTo>
                  <a:pt x="71933" y="272428"/>
                  <a:pt x="67094" y="272428"/>
                  <a:pt x="64123" y="269444"/>
                </a:cubicBezTo>
                <a:lnTo>
                  <a:pt x="20879" y="226200"/>
                </a:lnTo>
                <a:cubicBezTo>
                  <a:pt x="17895" y="223216"/>
                  <a:pt x="17895" y="218390"/>
                  <a:pt x="20879" y="215405"/>
                </a:cubicBezTo>
                <a:lnTo>
                  <a:pt x="47473" y="188799"/>
                </a:lnTo>
                <a:cubicBezTo>
                  <a:pt x="46660" y="186970"/>
                  <a:pt x="45949" y="185154"/>
                  <a:pt x="45238" y="183363"/>
                </a:cubicBezTo>
                <a:lnTo>
                  <a:pt x="7646" y="183363"/>
                </a:lnTo>
                <a:cubicBezTo>
                  <a:pt x="3429" y="183363"/>
                  <a:pt x="0" y="179947"/>
                  <a:pt x="0" y="175730"/>
                </a:cubicBezTo>
                <a:lnTo>
                  <a:pt x="0" y="114605"/>
                </a:lnTo>
                <a:cubicBezTo>
                  <a:pt x="0" y="110389"/>
                  <a:pt x="3429" y="106960"/>
                  <a:pt x="7646" y="106960"/>
                </a:cubicBezTo>
                <a:lnTo>
                  <a:pt x="45238" y="106960"/>
                </a:lnTo>
                <a:cubicBezTo>
                  <a:pt x="45911" y="105169"/>
                  <a:pt x="46660" y="103353"/>
                  <a:pt x="47473" y="101537"/>
                </a:cubicBezTo>
                <a:lnTo>
                  <a:pt x="20879" y="74918"/>
                </a:lnTo>
                <a:cubicBezTo>
                  <a:pt x="17895" y="71946"/>
                  <a:pt x="17895" y="67107"/>
                  <a:pt x="20879" y="64123"/>
                </a:cubicBezTo>
                <a:lnTo>
                  <a:pt x="64123" y="20879"/>
                </a:lnTo>
                <a:cubicBezTo>
                  <a:pt x="67094" y="17895"/>
                  <a:pt x="71933" y="17895"/>
                  <a:pt x="74918" y="20879"/>
                </a:cubicBezTo>
                <a:lnTo>
                  <a:pt x="101524" y="47486"/>
                </a:lnTo>
                <a:cubicBezTo>
                  <a:pt x="103353" y="46660"/>
                  <a:pt x="105156" y="45949"/>
                  <a:pt x="106960" y="45238"/>
                </a:cubicBezTo>
                <a:lnTo>
                  <a:pt x="106960" y="7633"/>
                </a:lnTo>
                <a:cubicBezTo>
                  <a:pt x="106960" y="3417"/>
                  <a:pt x="110376" y="0"/>
                  <a:pt x="114605" y="0"/>
                </a:cubicBezTo>
                <a:lnTo>
                  <a:pt x="175717" y="0"/>
                </a:lnTo>
                <a:cubicBezTo>
                  <a:pt x="179946" y="0"/>
                  <a:pt x="183362" y="3417"/>
                  <a:pt x="183362" y="7633"/>
                </a:cubicBezTo>
                <a:lnTo>
                  <a:pt x="183362" y="45238"/>
                </a:lnTo>
                <a:cubicBezTo>
                  <a:pt x="185153" y="45924"/>
                  <a:pt x="186969" y="46660"/>
                  <a:pt x="188797" y="47486"/>
                </a:cubicBezTo>
                <a:lnTo>
                  <a:pt x="215404" y="20879"/>
                </a:lnTo>
                <a:cubicBezTo>
                  <a:pt x="218376" y="17895"/>
                  <a:pt x="223215" y="17895"/>
                  <a:pt x="226199" y="20879"/>
                </a:cubicBezTo>
                <a:lnTo>
                  <a:pt x="269443" y="64123"/>
                </a:lnTo>
                <a:cubicBezTo>
                  <a:pt x="272427" y="67107"/>
                  <a:pt x="272427" y="71946"/>
                  <a:pt x="269443" y="74918"/>
                </a:cubicBezTo>
                <a:lnTo>
                  <a:pt x="242836" y="101537"/>
                </a:lnTo>
                <a:cubicBezTo>
                  <a:pt x="244411" y="105029"/>
                  <a:pt x="245795" y="108624"/>
                  <a:pt x="246951" y="112281"/>
                </a:cubicBezTo>
                <a:cubicBezTo>
                  <a:pt x="248234" y="116307"/>
                  <a:pt x="246011" y="120600"/>
                  <a:pt x="241985" y="121882"/>
                </a:cubicBezTo>
                <a:cubicBezTo>
                  <a:pt x="237959" y="123165"/>
                  <a:pt x="233654" y="120943"/>
                  <a:pt x="232397" y="116917"/>
                </a:cubicBezTo>
                <a:cubicBezTo>
                  <a:pt x="230885" y="112256"/>
                  <a:pt x="229006" y="107722"/>
                  <a:pt x="226796" y="103340"/>
                </a:cubicBezTo>
                <a:cubicBezTo>
                  <a:pt x="225335" y="100407"/>
                  <a:pt x="225907" y="96863"/>
                  <a:pt x="228231" y="94527"/>
                </a:cubicBezTo>
                <a:lnTo>
                  <a:pt x="253237" y="69520"/>
                </a:lnTo>
                <a:lnTo>
                  <a:pt x="220801" y="37084"/>
                </a:lnTo>
                <a:lnTo>
                  <a:pt x="195795" y="62078"/>
                </a:lnTo>
                <a:cubicBezTo>
                  <a:pt x="193458" y="64415"/>
                  <a:pt x="189915" y="64986"/>
                  <a:pt x="186981" y="63526"/>
                </a:cubicBezTo>
                <a:cubicBezTo>
                  <a:pt x="182613" y="61316"/>
                  <a:pt x="178091" y="59436"/>
                  <a:pt x="173431" y="57925"/>
                </a:cubicBezTo>
                <a:cubicBezTo>
                  <a:pt x="170244" y="56935"/>
                  <a:pt x="168072" y="53988"/>
                  <a:pt x="168072" y="50648"/>
                </a:cubicBezTo>
                <a:lnTo>
                  <a:pt x="168072" y="15279"/>
                </a:lnTo>
                <a:lnTo>
                  <a:pt x="122238" y="15279"/>
                </a:lnTo>
                <a:lnTo>
                  <a:pt x="122238" y="50648"/>
                </a:lnTo>
                <a:cubicBezTo>
                  <a:pt x="122238" y="53988"/>
                  <a:pt x="120066" y="56935"/>
                  <a:pt x="116891" y="57925"/>
                </a:cubicBezTo>
                <a:cubicBezTo>
                  <a:pt x="112230" y="59436"/>
                  <a:pt x="107696" y="61316"/>
                  <a:pt x="103328" y="63526"/>
                </a:cubicBezTo>
                <a:cubicBezTo>
                  <a:pt x="100381" y="64986"/>
                  <a:pt x="96825" y="64415"/>
                  <a:pt x="94501" y="62078"/>
                </a:cubicBezTo>
                <a:lnTo>
                  <a:pt x="69520" y="37084"/>
                </a:lnTo>
                <a:lnTo>
                  <a:pt x="37084" y="69520"/>
                </a:lnTo>
                <a:lnTo>
                  <a:pt x="62091" y="94527"/>
                </a:lnTo>
                <a:cubicBezTo>
                  <a:pt x="64402" y="96863"/>
                  <a:pt x="64986" y="100407"/>
                  <a:pt x="63513" y="103340"/>
                </a:cubicBezTo>
                <a:cubicBezTo>
                  <a:pt x="61303" y="107709"/>
                  <a:pt x="59449" y="112243"/>
                  <a:pt x="57938" y="116891"/>
                </a:cubicBezTo>
                <a:cubicBezTo>
                  <a:pt x="56922" y="120079"/>
                  <a:pt x="53988" y="122238"/>
                  <a:pt x="50648" y="122251"/>
                </a:cubicBezTo>
                <a:lnTo>
                  <a:pt x="15278" y="122251"/>
                </a:lnTo>
                <a:lnTo>
                  <a:pt x="15278" y="168085"/>
                </a:lnTo>
                <a:lnTo>
                  <a:pt x="50648" y="168085"/>
                </a:lnTo>
                <a:cubicBezTo>
                  <a:pt x="53988" y="168085"/>
                  <a:pt x="56922" y="170257"/>
                  <a:pt x="57938" y="173432"/>
                </a:cubicBezTo>
                <a:cubicBezTo>
                  <a:pt x="59436" y="178093"/>
                  <a:pt x="61303" y="182639"/>
                  <a:pt x="63513" y="186995"/>
                </a:cubicBezTo>
                <a:cubicBezTo>
                  <a:pt x="64986" y="189942"/>
                  <a:pt x="64402" y="193498"/>
                  <a:pt x="62091" y="195822"/>
                </a:cubicBezTo>
                <a:lnTo>
                  <a:pt x="37084" y="220803"/>
                </a:lnTo>
                <a:lnTo>
                  <a:pt x="69520" y="253238"/>
                </a:lnTo>
                <a:lnTo>
                  <a:pt x="94526" y="228232"/>
                </a:lnTo>
                <a:cubicBezTo>
                  <a:pt x="96850" y="225908"/>
                  <a:pt x="100394" y="225337"/>
                  <a:pt x="103353" y="226810"/>
                </a:cubicBezTo>
                <a:cubicBezTo>
                  <a:pt x="107722" y="229020"/>
                  <a:pt x="112256" y="230874"/>
                  <a:pt x="116916" y="232385"/>
                </a:cubicBezTo>
                <a:cubicBezTo>
                  <a:pt x="120091" y="233388"/>
                  <a:pt x="122263" y="236335"/>
                  <a:pt x="122263" y="239675"/>
                </a:cubicBezTo>
                <a:lnTo>
                  <a:pt x="122263" y="275044"/>
                </a:lnTo>
                <a:lnTo>
                  <a:pt x="168097" y="275044"/>
                </a:lnTo>
                <a:lnTo>
                  <a:pt x="168097" y="267399"/>
                </a:lnTo>
                <a:cubicBezTo>
                  <a:pt x="168097" y="263183"/>
                  <a:pt x="171526" y="259766"/>
                  <a:pt x="175742" y="259766"/>
                </a:cubicBezTo>
                <a:cubicBezTo>
                  <a:pt x="179958" y="259766"/>
                  <a:pt x="183387" y="263183"/>
                  <a:pt x="183387" y="267399"/>
                </a:cubicBezTo>
                <a:lnTo>
                  <a:pt x="183387" y="282677"/>
                </a:lnTo>
                <a:cubicBezTo>
                  <a:pt x="183387" y="286906"/>
                  <a:pt x="179958" y="290322"/>
                  <a:pt x="175742" y="29032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>
            <a:off x="6210767" y="2921983"/>
            <a:ext cx="720001" cy="700925"/>
          </a:xfrm>
          <a:custGeom>
            <a:avLst/>
            <a:gdLst/>
            <a:ahLst/>
            <a:cxnLst/>
            <a:rect l="0" t="0" r="0" b="0"/>
            <a:pathLst>
              <a:path w="720001" h="700925">
                <a:moveTo>
                  <a:pt x="720001" y="350456"/>
                </a:moveTo>
                <a:cubicBezTo>
                  <a:pt x="720001" y="544003"/>
                  <a:pt x="558826" y="700925"/>
                  <a:pt x="359995" y="700925"/>
                </a:cubicBezTo>
                <a:cubicBezTo>
                  <a:pt x="161176" y="700925"/>
                  <a:pt x="0" y="544003"/>
                  <a:pt x="0" y="350456"/>
                </a:cubicBezTo>
                <a:cubicBezTo>
                  <a:pt x="0" y="156909"/>
                  <a:pt x="161176" y="0"/>
                  <a:pt x="359995" y="0"/>
                </a:cubicBezTo>
                <a:cubicBezTo>
                  <a:pt x="558826" y="0"/>
                  <a:pt x="720001" y="156909"/>
                  <a:pt x="720001" y="350456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2" name="Picture 155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8644" y="3085894"/>
            <a:ext cx="424236" cy="315555"/>
          </a:xfrm>
          <a:prstGeom prst="rect">
            <a:avLst/>
          </a:prstGeom>
          <a:noFill/>
        </p:spPr>
      </p:pic>
      <p:sp>
        <p:nvSpPr>
          <p:cNvPr id="1553" name="Freeform 1553"/>
          <p:cNvSpPr/>
          <p:nvPr/>
        </p:nvSpPr>
        <p:spPr>
          <a:xfrm>
            <a:off x="6684079" y="3213356"/>
            <a:ext cx="87362" cy="59752"/>
          </a:xfrm>
          <a:custGeom>
            <a:avLst/>
            <a:gdLst/>
            <a:ahLst/>
            <a:cxnLst/>
            <a:rect l="0" t="0" r="0" b="0"/>
            <a:pathLst>
              <a:path w="87362" h="59752">
                <a:moveTo>
                  <a:pt x="72275" y="2590"/>
                </a:moveTo>
                <a:lnTo>
                  <a:pt x="5473" y="43534"/>
                </a:lnTo>
                <a:cubicBezTo>
                  <a:pt x="1257" y="46125"/>
                  <a:pt x="0" y="51535"/>
                  <a:pt x="2654" y="55650"/>
                </a:cubicBezTo>
                <a:cubicBezTo>
                  <a:pt x="4356" y="58304"/>
                  <a:pt x="7302" y="59752"/>
                  <a:pt x="10287" y="59752"/>
                </a:cubicBezTo>
                <a:cubicBezTo>
                  <a:pt x="11938" y="59752"/>
                  <a:pt x="13602" y="59320"/>
                  <a:pt x="15087" y="58406"/>
                </a:cubicBezTo>
                <a:lnTo>
                  <a:pt x="81888" y="17448"/>
                </a:lnTo>
                <a:cubicBezTo>
                  <a:pt x="86105" y="14870"/>
                  <a:pt x="87362" y="9435"/>
                  <a:pt x="84708" y="5345"/>
                </a:cubicBezTo>
                <a:cubicBezTo>
                  <a:pt x="82066" y="1232"/>
                  <a:pt x="76491" y="0"/>
                  <a:pt x="72275" y="259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>
            <a:off x="6370061" y="3276329"/>
            <a:ext cx="233514" cy="99681"/>
          </a:xfrm>
          <a:custGeom>
            <a:avLst/>
            <a:gdLst/>
            <a:ahLst/>
            <a:cxnLst/>
            <a:rect l="0" t="0" r="0" b="0"/>
            <a:pathLst>
              <a:path w="233514" h="99681">
                <a:moveTo>
                  <a:pt x="218414" y="42519"/>
                </a:moveTo>
                <a:lnTo>
                  <a:pt x="156197" y="80669"/>
                </a:lnTo>
                <a:lnTo>
                  <a:pt x="14770" y="2413"/>
                </a:lnTo>
                <a:cubicBezTo>
                  <a:pt x="10439" y="0"/>
                  <a:pt x="4915" y="1486"/>
                  <a:pt x="2464" y="5715"/>
                </a:cubicBezTo>
                <a:cubicBezTo>
                  <a:pt x="0" y="9931"/>
                  <a:pt x="1511" y="15278"/>
                  <a:pt x="5855" y="17678"/>
                </a:cubicBezTo>
                <a:lnTo>
                  <a:pt x="151968" y="98538"/>
                </a:lnTo>
                <a:cubicBezTo>
                  <a:pt x="153352" y="99300"/>
                  <a:pt x="154889" y="99681"/>
                  <a:pt x="156426" y="99681"/>
                </a:cubicBezTo>
                <a:cubicBezTo>
                  <a:pt x="158102" y="99681"/>
                  <a:pt x="159766" y="99237"/>
                  <a:pt x="161239" y="98335"/>
                </a:cubicBezTo>
                <a:lnTo>
                  <a:pt x="228027" y="57390"/>
                </a:lnTo>
                <a:cubicBezTo>
                  <a:pt x="232257" y="54799"/>
                  <a:pt x="233514" y="49377"/>
                  <a:pt x="230847" y="45274"/>
                </a:cubicBezTo>
                <a:cubicBezTo>
                  <a:pt x="228205" y="41173"/>
                  <a:pt x="222630" y="39941"/>
                  <a:pt x="218414" y="4251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>
            <a:off x="6684079" y="3248492"/>
            <a:ext cx="87362" cy="59752"/>
          </a:xfrm>
          <a:custGeom>
            <a:avLst/>
            <a:gdLst/>
            <a:ahLst/>
            <a:cxnLst/>
            <a:rect l="0" t="0" r="0" b="0"/>
            <a:pathLst>
              <a:path w="87362" h="59752">
                <a:moveTo>
                  <a:pt x="72275" y="2590"/>
                </a:moveTo>
                <a:lnTo>
                  <a:pt x="5473" y="43534"/>
                </a:lnTo>
                <a:cubicBezTo>
                  <a:pt x="1257" y="46125"/>
                  <a:pt x="0" y="51535"/>
                  <a:pt x="2654" y="55650"/>
                </a:cubicBezTo>
                <a:cubicBezTo>
                  <a:pt x="4356" y="58304"/>
                  <a:pt x="7302" y="59752"/>
                  <a:pt x="10287" y="59752"/>
                </a:cubicBezTo>
                <a:cubicBezTo>
                  <a:pt x="11938" y="59752"/>
                  <a:pt x="13602" y="59320"/>
                  <a:pt x="15087" y="58406"/>
                </a:cubicBezTo>
                <a:lnTo>
                  <a:pt x="81888" y="17448"/>
                </a:lnTo>
                <a:cubicBezTo>
                  <a:pt x="86105" y="14870"/>
                  <a:pt x="87362" y="9448"/>
                  <a:pt x="84708" y="5345"/>
                </a:cubicBezTo>
                <a:cubicBezTo>
                  <a:pt x="82066" y="1244"/>
                  <a:pt x="76491" y="0"/>
                  <a:pt x="72275" y="259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/>
          <p:cNvSpPr/>
          <p:nvPr/>
        </p:nvSpPr>
        <p:spPr>
          <a:xfrm>
            <a:off x="6370061" y="3311478"/>
            <a:ext cx="233514" cy="99668"/>
          </a:xfrm>
          <a:custGeom>
            <a:avLst/>
            <a:gdLst/>
            <a:ahLst/>
            <a:cxnLst/>
            <a:rect l="0" t="0" r="0" b="0"/>
            <a:pathLst>
              <a:path w="233514" h="99668">
                <a:moveTo>
                  <a:pt x="218414" y="42506"/>
                </a:moveTo>
                <a:lnTo>
                  <a:pt x="156197" y="80656"/>
                </a:lnTo>
                <a:lnTo>
                  <a:pt x="14770" y="2400"/>
                </a:lnTo>
                <a:cubicBezTo>
                  <a:pt x="10439" y="0"/>
                  <a:pt x="4915" y="1473"/>
                  <a:pt x="2464" y="5702"/>
                </a:cubicBezTo>
                <a:cubicBezTo>
                  <a:pt x="0" y="9918"/>
                  <a:pt x="1511" y="15265"/>
                  <a:pt x="5855" y="17665"/>
                </a:cubicBezTo>
                <a:lnTo>
                  <a:pt x="151968" y="98525"/>
                </a:lnTo>
                <a:cubicBezTo>
                  <a:pt x="153352" y="99300"/>
                  <a:pt x="154889" y="99668"/>
                  <a:pt x="156426" y="99668"/>
                </a:cubicBezTo>
                <a:cubicBezTo>
                  <a:pt x="158102" y="99668"/>
                  <a:pt x="159766" y="99224"/>
                  <a:pt x="161239" y="98335"/>
                </a:cubicBezTo>
                <a:lnTo>
                  <a:pt x="228027" y="57377"/>
                </a:lnTo>
                <a:cubicBezTo>
                  <a:pt x="232257" y="54799"/>
                  <a:pt x="233514" y="49364"/>
                  <a:pt x="230847" y="45261"/>
                </a:cubicBezTo>
                <a:cubicBezTo>
                  <a:pt x="228205" y="41160"/>
                  <a:pt x="222630" y="39928"/>
                  <a:pt x="218414" y="4250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/>
          <p:cNvSpPr/>
          <p:nvPr/>
        </p:nvSpPr>
        <p:spPr>
          <a:xfrm>
            <a:off x="6684079" y="3283628"/>
            <a:ext cx="87362" cy="59752"/>
          </a:xfrm>
          <a:custGeom>
            <a:avLst/>
            <a:gdLst/>
            <a:ahLst/>
            <a:cxnLst/>
            <a:rect l="0" t="0" r="0" b="0"/>
            <a:pathLst>
              <a:path w="87362" h="59752">
                <a:moveTo>
                  <a:pt x="72275" y="2590"/>
                </a:moveTo>
                <a:lnTo>
                  <a:pt x="5473" y="43534"/>
                </a:lnTo>
                <a:cubicBezTo>
                  <a:pt x="1257" y="46125"/>
                  <a:pt x="0" y="51535"/>
                  <a:pt x="2654" y="55650"/>
                </a:cubicBezTo>
                <a:cubicBezTo>
                  <a:pt x="4356" y="58304"/>
                  <a:pt x="7302" y="59752"/>
                  <a:pt x="10287" y="59752"/>
                </a:cubicBezTo>
                <a:cubicBezTo>
                  <a:pt x="11938" y="59752"/>
                  <a:pt x="13602" y="59320"/>
                  <a:pt x="15087" y="58406"/>
                </a:cubicBezTo>
                <a:lnTo>
                  <a:pt x="81888" y="17461"/>
                </a:lnTo>
                <a:cubicBezTo>
                  <a:pt x="86105" y="14870"/>
                  <a:pt x="87362" y="9448"/>
                  <a:pt x="84708" y="5345"/>
                </a:cubicBezTo>
                <a:cubicBezTo>
                  <a:pt x="82066" y="1244"/>
                  <a:pt x="76491" y="0"/>
                  <a:pt x="72275" y="259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>
            <a:off x="6370061" y="3346614"/>
            <a:ext cx="233514" cy="99668"/>
          </a:xfrm>
          <a:custGeom>
            <a:avLst/>
            <a:gdLst/>
            <a:ahLst/>
            <a:cxnLst/>
            <a:rect l="0" t="0" r="0" b="0"/>
            <a:pathLst>
              <a:path w="233514" h="99668">
                <a:moveTo>
                  <a:pt x="218414" y="42506"/>
                </a:moveTo>
                <a:lnTo>
                  <a:pt x="156197" y="80656"/>
                </a:lnTo>
                <a:lnTo>
                  <a:pt x="14770" y="2400"/>
                </a:lnTo>
                <a:cubicBezTo>
                  <a:pt x="10439" y="0"/>
                  <a:pt x="4915" y="1485"/>
                  <a:pt x="2464" y="5702"/>
                </a:cubicBezTo>
                <a:cubicBezTo>
                  <a:pt x="0" y="9918"/>
                  <a:pt x="1511" y="15265"/>
                  <a:pt x="5855" y="17665"/>
                </a:cubicBezTo>
                <a:lnTo>
                  <a:pt x="151968" y="98525"/>
                </a:lnTo>
                <a:cubicBezTo>
                  <a:pt x="153352" y="99300"/>
                  <a:pt x="154889" y="99668"/>
                  <a:pt x="156426" y="99668"/>
                </a:cubicBezTo>
                <a:cubicBezTo>
                  <a:pt x="158102" y="99668"/>
                  <a:pt x="159766" y="99224"/>
                  <a:pt x="161239" y="98335"/>
                </a:cubicBezTo>
                <a:lnTo>
                  <a:pt x="228027" y="57377"/>
                </a:lnTo>
                <a:cubicBezTo>
                  <a:pt x="232257" y="54799"/>
                  <a:pt x="233514" y="49364"/>
                  <a:pt x="230847" y="45261"/>
                </a:cubicBezTo>
                <a:cubicBezTo>
                  <a:pt x="228205" y="41160"/>
                  <a:pt x="222630" y="39928"/>
                  <a:pt x="218414" y="4250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9" name="Picture 155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223" y="2644266"/>
            <a:ext cx="111429" cy="94221"/>
          </a:xfrm>
          <a:prstGeom prst="rect">
            <a:avLst/>
          </a:prstGeom>
          <a:noFill/>
        </p:spPr>
      </p:pic>
      <p:sp>
        <p:nvSpPr>
          <p:cNvPr id="1560" name="Freeform 1560"/>
          <p:cNvSpPr/>
          <p:nvPr/>
        </p:nvSpPr>
        <p:spPr>
          <a:xfrm>
            <a:off x="4680306" y="1802735"/>
            <a:ext cx="720000" cy="720001"/>
          </a:xfrm>
          <a:custGeom>
            <a:avLst/>
            <a:gdLst/>
            <a:ahLst/>
            <a:cxnLst/>
            <a:rect l="0" t="0" r="0" b="0"/>
            <a:pathLst>
              <a:path w="720000" h="720001">
                <a:moveTo>
                  <a:pt x="360006" y="720001"/>
                </a:moveTo>
                <a:cubicBezTo>
                  <a:pt x="558811" y="720001"/>
                  <a:pt x="720000" y="558826"/>
                  <a:pt x="720000" y="359995"/>
                </a:cubicBezTo>
                <a:cubicBezTo>
                  <a:pt x="720000" y="161176"/>
                  <a:pt x="558811" y="0"/>
                  <a:pt x="360006" y="0"/>
                </a:cubicBezTo>
                <a:cubicBezTo>
                  <a:pt x="161188" y="0"/>
                  <a:pt x="0" y="161176"/>
                  <a:pt x="0" y="359995"/>
                </a:cubicBezTo>
                <a:cubicBezTo>
                  <a:pt x="0" y="558826"/>
                  <a:pt x="161188" y="720001"/>
                  <a:pt x="360006" y="720001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1" name="Picture 156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635" y="2196851"/>
            <a:ext cx="115252" cy="115252"/>
          </a:xfrm>
          <a:prstGeom prst="rect">
            <a:avLst/>
          </a:prstGeom>
          <a:noFill/>
        </p:spPr>
      </p:pic>
      <p:sp>
        <p:nvSpPr>
          <p:cNvPr id="1562" name="Freeform 1562"/>
          <p:cNvSpPr/>
          <p:nvPr/>
        </p:nvSpPr>
        <p:spPr>
          <a:xfrm>
            <a:off x="5108304" y="2284424"/>
            <a:ext cx="59905" cy="52831"/>
          </a:xfrm>
          <a:custGeom>
            <a:avLst/>
            <a:gdLst/>
            <a:ahLst/>
            <a:cxnLst/>
            <a:rect l="0" t="0" r="0" b="0"/>
            <a:pathLst>
              <a:path w="59905" h="52831">
                <a:moveTo>
                  <a:pt x="44932" y="0"/>
                </a:moveTo>
                <a:lnTo>
                  <a:pt x="44932" y="30949"/>
                </a:lnTo>
                <a:lnTo>
                  <a:pt x="34099" y="23723"/>
                </a:lnTo>
                <a:cubicBezTo>
                  <a:pt x="31585" y="22034"/>
                  <a:pt x="28321" y="22034"/>
                  <a:pt x="25794" y="23723"/>
                </a:cubicBezTo>
                <a:lnTo>
                  <a:pt x="14986" y="30949"/>
                </a:lnTo>
                <a:lnTo>
                  <a:pt x="14986" y="0"/>
                </a:lnTo>
                <a:lnTo>
                  <a:pt x="0" y="0"/>
                </a:lnTo>
                <a:lnTo>
                  <a:pt x="0" y="44932"/>
                </a:lnTo>
                <a:cubicBezTo>
                  <a:pt x="0" y="47688"/>
                  <a:pt x="1537" y="50228"/>
                  <a:pt x="3962" y="51536"/>
                </a:cubicBezTo>
                <a:cubicBezTo>
                  <a:pt x="6401" y="52831"/>
                  <a:pt x="9360" y="52679"/>
                  <a:pt x="11659" y="51155"/>
                </a:cubicBezTo>
                <a:lnTo>
                  <a:pt x="29947" y="38950"/>
                </a:lnTo>
                <a:lnTo>
                  <a:pt x="48272" y="51155"/>
                </a:lnTo>
                <a:cubicBezTo>
                  <a:pt x="49504" y="51993"/>
                  <a:pt x="50964" y="52412"/>
                  <a:pt x="52424" y="52412"/>
                </a:cubicBezTo>
                <a:cubicBezTo>
                  <a:pt x="53631" y="52412"/>
                  <a:pt x="54837" y="52120"/>
                  <a:pt x="55955" y="51536"/>
                </a:cubicBezTo>
                <a:cubicBezTo>
                  <a:pt x="58393" y="50228"/>
                  <a:pt x="59905" y="47688"/>
                  <a:pt x="59905" y="44932"/>
                </a:cubicBezTo>
                <a:lnTo>
                  <a:pt x="5990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>
            <a:off x="5010975" y="2037347"/>
            <a:ext cx="97333" cy="14986"/>
          </a:xfrm>
          <a:custGeom>
            <a:avLst/>
            <a:gdLst/>
            <a:ahLst/>
            <a:cxnLst/>
            <a:rect l="0" t="0" r="0" b="0"/>
            <a:pathLst>
              <a:path w="97333" h="14986">
                <a:moveTo>
                  <a:pt x="0" y="0"/>
                </a:moveTo>
                <a:lnTo>
                  <a:pt x="97333" y="0"/>
                </a:lnTo>
                <a:lnTo>
                  <a:pt x="97333" y="14986"/>
                </a:lnTo>
                <a:lnTo>
                  <a:pt x="0" y="149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Freeform 1564"/>
          <p:cNvSpPr/>
          <p:nvPr/>
        </p:nvSpPr>
        <p:spPr>
          <a:xfrm>
            <a:off x="4943589" y="2082267"/>
            <a:ext cx="239598" cy="14973"/>
          </a:xfrm>
          <a:custGeom>
            <a:avLst/>
            <a:gdLst/>
            <a:ahLst/>
            <a:cxnLst/>
            <a:rect l="0" t="0" r="0" b="0"/>
            <a:pathLst>
              <a:path w="239598" h="14973">
                <a:moveTo>
                  <a:pt x="0" y="0"/>
                </a:moveTo>
                <a:lnTo>
                  <a:pt x="239598" y="0"/>
                </a:lnTo>
                <a:lnTo>
                  <a:pt x="239598" y="14973"/>
                </a:lnTo>
                <a:lnTo>
                  <a:pt x="0" y="149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" name="Freeform 1565"/>
          <p:cNvSpPr/>
          <p:nvPr/>
        </p:nvSpPr>
        <p:spPr>
          <a:xfrm>
            <a:off x="4943589" y="2127200"/>
            <a:ext cx="164719" cy="14973"/>
          </a:xfrm>
          <a:custGeom>
            <a:avLst/>
            <a:gdLst/>
            <a:ahLst/>
            <a:cxnLst/>
            <a:rect l="0" t="0" r="0" b="0"/>
            <a:pathLst>
              <a:path w="164719" h="14973">
                <a:moveTo>
                  <a:pt x="0" y="0"/>
                </a:moveTo>
                <a:lnTo>
                  <a:pt x="164719" y="0"/>
                </a:lnTo>
                <a:lnTo>
                  <a:pt x="164719" y="14973"/>
                </a:lnTo>
                <a:lnTo>
                  <a:pt x="0" y="149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Freeform 1566"/>
          <p:cNvSpPr/>
          <p:nvPr/>
        </p:nvSpPr>
        <p:spPr>
          <a:xfrm>
            <a:off x="5138254" y="2127200"/>
            <a:ext cx="44933" cy="14973"/>
          </a:xfrm>
          <a:custGeom>
            <a:avLst/>
            <a:gdLst/>
            <a:ahLst/>
            <a:cxnLst/>
            <a:rect l="0" t="0" r="0" b="0"/>
            <a:pathLst>
              <a:path w="44933" h="14973">
                <a:moveTo>
                  <a:pt x="0" y="0"/>
                </a:moveTo>
                <a:lnTo>
                  <a:pt x="44933" y="0"/>
                </a:lnTo>
                <a:lnTo>
                  <a:pt x="44933" y="14973"/>
                </a:lnTo>
                <a:lnTo>
                  <a:pt x="0" y="149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7" name="Freeform 1567"/>
          <p:cNvSpPr/>
          <p:nvPr/>
        </p:nvSpPr>
        <p:spPr>
          <a:xfrm>
            <a:off x="4943589" y="2172107"/>
            <a:ext cx="239598" cy="14986"/>
          </a:xfrm>
          <a:custGeom>
            <a:avLst/>
            <a:gdLst/>
            <a:ahLst/>
            <a:cxnLst/>
            <a:rect l="0" t="0" r="0" b="0"/>
            <a:pathLst>
              <a:path w="239598" h="14986">
                <a:moveTo>
                  <a:pt x="0" y="0"/>
                </a:moveTo>
                <a:lnTo>
                  <a:pt x="239598" y="0"/>
                </a:lnTo>
                <a:lnTo>
                  <a:pt x="239598" y="14986"/>
                </a:lnTo>
                <a:lnTo>
                  <a:pt x="0" y="149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8" name="Freeform 1568"/>
          <p:cNvSpPr/>
          <p:nvPr/>
        </p:nvSpPr>
        <p:spPr>
          <a:xfrm>
            <a:off x="4943589" y="2217039"/>
            <a:ext cx="89840" cy="14986"/>
          </a:xfrm>
          <a:custGeom>
            <a:avLst/>
            <a:gdLst/>
            <a:ahLst/>
            <a:cxnLst/>
            <a:rect l="0" t="0" r="0" b="0"/>
            <a:pathLst>
              <a:path w="89840" h="14986">
                <a:moveTo>
                  <a:pt x="0" y="0"/>
                </a:moveTo>
                <a:lnTo>
                  <a:pt x="89840" y="0"/>
                </a:lnTo>
                <a:lnTo>
                  <a:pt x="89840" y="14986"/>
                </a:lnTo>
                <a:lnTo>
                  <a:pt x="0" y="149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Freeform 1569"/>
          <p:cNvSpPr/>
          <p:nvPr/>
        </p:nvSpPr>
        <p:spPr>
          <a:xfrm>
            <a:off x="4943589" y="2254492"/>
            <a:ext cx="37439" cy="14973"/>
          </a:xfrm>
          <a:custGeom>
            <a:avLst/>
            <a:gdLst/>
            <a:ahLst/>
            <a:cxnLst/>
            <a:rect l="0" t="0" r="0" b="0"/>
            <a:pathLst>
              <a:path w="37439" h="14973">
                <a:moveTo>
                  <a:pt x="0" y="0"/>
                </a:moveTo>
                <a:lnTo>
                  <a:pt x="37439" y="0"/>
                </a:lnTo>
                <a:lnTo>
                  <a:pt x="37439" y="14973"/>
                </a:lnTo>
                <a:lnTo>
                  <a:pt x="0" y="149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Freeform 1570"/>
          <p:cNvSpPr/>
          <p:nvPr/>
        </p:nvSpPr>
        <p:spPr>
          <a:xfrm>
            <a:off x="5010975" y="2254492"/>
            <a:ext cx="22466" cy="14973"/>
          </a:xfrm>
          <a:custGeom>
            <a:avLst/>
            <a:gdLst/>
            <a:ahLst/>
            <a:cxnLst/>
            <a:rect l="0" t="0" r="0" b="0"/>
            <a:pathLst>
              <a:path w="22466" h="14973">
                <a:moveTo>
                  <a:pt x="0" y="0"/>
                </a:moveTo>
                <a:lnTo>
                  <a:pt x="22466" y="0"/>
                </a:lnTo>
                <a:lnTo>
                  <a:pt x="22466" y="14973"/>
                </a:lnTo>
                <a:lnTo>
                  <a:pt x="0" y="149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Freeform 1571"/>
          <p:cNvSpPr/>
          <p:nvPr/>
        </p:nvSpPr>
        <p:spPr>
          <a:xfrm>
            <a:off x="4898665" y="1962473"/>
            <a:ext cx="359396" cy="449237"/>
          </a:xfrm>
          <a:custGeom>
            <a:avLst/>
            <a:gdLst/>
            <a:ahLst/>
            <a:cxnLst/>
            <a:rect l="0" t="0" r="0" b="0"/>
            <a:pathLst>
              <a:path w="359396" h="449237">
                <a:moveTo>
                  <a:pt x="351904" y="0"/>
                </a:moveTo>
                <a:lnTo>
                  <a:pt x="37427" y="0"/>
                </a:lnTo>
                <a:cubicBezTo>
                  <a:pt x="16790" y="0"/>
                  <a:pt x="0" y="16789"/>
                  <a:pt x="0" y="37439"/>
                </a:cubicBezTo>
                <a:lnTo>
                  <a:pt x="0" y="396836"/>
                </a:lnTo>
                <a:lnTo>
                  <a:pt x="14986" y="396836"/>
                </a:lnTo>
                <a:lnTo>
                  <a:pt x="14986" y="37439"/>
                </a:lnTo>
                <a:cubicBezTo>
                  <a:pt x="14986" y="25057"/>
                  <a:pt x="25057" y="14973"/>
                  <a:pt x="37427" y="14973"/>
                </a:cubicBezTo>
                <a:lnTo>
                  <a:pt x="321983" y="14973"/>
                </a:lnTo>
                <a:cubicBezTo>
                  <a:pt x="317259" y="21234"/>
                  <a:pt x="314478" y="29006"/>
                  <a:pt x="314478" y="37439"/>
                </a:cubicBezTo>
                <a:lnTo>
                  <a:pt x="314478" y="411810"/>
                </a:lnTo>
                <a:cubicBezTo>
                  <a:pt x="314478" y="424192"/>
                  <a:pt x="304394" y="434263"/>
                  <a:pt x="292011" y="434263"/>
                </a:cubicBezTo>
                <a:lnTo>
                  <a:pt x="7493" y="434263"/>
                </a:lnTo>
                <a:lnTo>
                  <a:pt x="7493" y="449237"/>
                </a:lnTo>
                <a:lnTo>
                  <a:pt x="292011" y="449237"/>
                </a:lnTo>
                <a:cubicBezTo>
                  <a:pt x="312649" y="449237"/>
                  <a:pt x="329438" y="432460"/>
                  <a:pt x="329438" y="411810"/>
                </a:cubicBezTo>
                <a:lnTo>
                  <a:pt x="329438" y="37439"/>
                </a:lnTo>
                <a:cubicBezTo>
                  <a:pt x="329438" y="25057"/>
                  <a:pt x="339522" y="14973"/>
                  <a:pt x="351904" y="14973"/>
                </a:cubicBezTo>
                <a:cubicBezTo>
                  <a:pt x="356044" y="14973"/>
                  <a:pt x="359396" y="11620"/>
                  <a:pt x="359396" y="7492"/>
                </a:cubicBezTo>
                <a:cubicBezTo>
                  <a:pt x="359396" y="3352"/>
                  <a:pt x="356044" y="0"/>
                  <a:pt x="351904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2" name="Picture 157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62" y="2339121"/>
            <a:ext cx="384797" cy="85305"/>
          </a:xfrm>
          <a:prstGeom prst="rect">
            <a:avLst/>
          </a:prstGeom>
          <a:noFill/>
        </p:spPr>
      </p:pic>
      <p:sp>
        <p:nvSpPr>
          <p:cNvPr id="1573" name="Freeform 1573"/>
          <p:cNvSpPr/>
          <p:nvPr/>
        </p:nvSpPr>
        <p:spPr>
          <a:xfrm>
            <a:off x="4836944" y="1908890"/>
            <a:ext cx="274396" cy="274408"/>
          </a:xfrm>
          <a:custGeom>
            <a:avLst/>
            <a:gdLst/>
            <a:ahLst/>
            <a:cxnLst/>
            <a:rect l="0" t="0" r="0" b="0"/>
            <a:pathLst>
              <a:path w="274396" h="274408">
                <a:moveTo>
                  <a:pt x="274396" y="137210"/>
                </a:moveTo>
                <a:cubicBezTo>
                  <a:pt x="274396" y="212978"/>
                  <a:pt x="212967" y="274408"/>
                  <a:pt x="137198" y="274408"/>
                </a:cubicBezTo>
                <a:cubicBezTo>
                  <a:pt x="61417" y="274408"/>
                  <a:pt x="0" y="212978"/>
                  <a:pt x="0" y="137210"/>
                </a:cubicBezTo>
                <a:cubicBezTo>
                  <a:pt x="0" y="61430"/>
                  <a:pt x="61417" y="0"/>
                  <a:pt x="137198" y="0"/>
                </a:cubicBezTo>
                <a:cubicBezTo>
                  <a:pt x="212967" y="0"/>
                  <a:pt x="274396" y="61430"/>
                  <a:pt x="274396" y="137210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>
            <a:off x="4834252" y="2117911"/>
            <a:ext cx="109854" cy="90309"/>
          </a:xfrm>
          <a:custGeom>
            <a:avLst/>
            <a:gdLst/>
            <a:ahLst/>
            <a:cxnLst/>
            <a:rect l="0" t="0" r="0" b="0"/>
            <a:pathLst>
              <a:path w="109854" h="90309">
                <a:moveTo>
                  <a:pt x="34734" y="0"/>
                </a:moveTo>
                <a:lnTo>
                  <a:pt x="0" y="34734"/>
                </a:lnTo>
                <a:lnTo>
                  <a:pt x="80771" y="90309"/>
                </a:lnTo>
                <a:lnTo>
                  <a:pt x="109854" y="58610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5" name="Picture 157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2851" y="1887359"/>
            <a:ext cx="384874" cy="446268"/>
          </a:xfrm>
          <a:prstGeom prst="rect">
            <a:avLst/>
          </a:prstGeom>
          <a:noFill/>
        </p:spPr>
      </p:pic>
      <p:sp>
        <p:nvSpPr>
          <p:cNvPr id="1576" name="Rectangle 1576"/>
          <p:cNvSpPr/>
          <p:nvPr/>
        </p:nvSpPr>
        <p:spPr>
          <a:xfrm>
            <a:off x="2939342" y="467051"/>
            <a:ext cx="4813211" cy="520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1" i="0" spc="-45" baseline="0" dirty="0">
                <a:solidFill>
                  <a:srgbClr val="0782C5"/>
                </a:solidFill>
                <a:latin typeface="Museo Cyrillic"/>
              </a:rPr>
              <a:t>М</a:t>
            </a:r>
            <a:r>
              <a:rPr lang="en-US" sz="3000" b="1" i="0" spc="-71" baseline="0" dirty="0">
                <a:solidFill>
                  <a:srgbClr val="0782C5"/>
                </a:solidFill>
                <a:latin typeface="Museo Cyrillic"/>
              </a:rPr>
              <a:t>о</a:t>
            </a:r>
            <a:r>
              <a:rPr lang="en-US" sz="3000" b="1" i="0" spc="-46" baseline="0" dirty="0">
                <a:solidFill>
                  <a:srgbClr val="0782C5"/>
                </a:solidFill>
                <a:latin typeface="Museo Cyrillic"/>
              </a:rPr>
              <a:t>д</a:t>
            </a:r>
            <a:r>
              <a:rPr lang="en-US" sz="3000" b="1" i="0" spc="-32" baseline="0" dirty="0">
                <a:solidFill>
                  <a:srgbClr val="0782C5"/>
                </a:solidFill>
                <a:latin typeface="Museo Cyrillic"/>
              </a:rPr>
              <a:t>е</a:t>
            </a:r>
            <a:r>
              <a:rPr lang="en-US" sz="3000" b="1" i="0" spc="-34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3000" b="1" i="0" spc="-35" baseline="0" dirty="0">
                <a:solidFill>
                  <a:srgbClr val="0782C5"/>
                </a:solidFill>
                <a:latin typeface="Museo Cyrillic"/>
              </a:rPr>
              <a:t>н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і</a:t>
            </a:r>
            <a:r>
              <a:rPr lang="en-US" sz="3000" b="1" i="0" spc="-14" baseline="0" dirty="0">
                <a:solidFill>
                  <a:srgbClr val="0782C5"/>
                </a:solidFill>
                <a:latin typeface="Museo Cyrillic"/>
              </a:rPr>
              <a:t>з</a:t>
            </a:r>
            <a:r>
              <a:rPr lang="en-US" sz="3000" b="1" i="0" spc="-41" baseline="0" dirty="0">
                <a:solidFill>
                  <a:srgbClr val="0782C5"/>
                </a:solidFill>
                <a:latin typeface="Museo Cyrillic"/>
              </a:rPr>
              <a:t>ац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ія к</a:t>
            </a:r>
            <a:r>
              <a:rPr lang="en-US" sz="3000" b="1" i="0" spc="-11" baseline="0" dirty="0">
                <a:solidFill>
                  <a:srgbClr val="0782C5"/>
                </a:solidFill>
                <a:latin typeface="Museo Cyrillic"/>
              </a:rPr>
              <a:t>в</a:t>
            </a:r>
            <a:r>
              <a:rPr lang="en-US" sz="3000" b="1" i="0" spc="-44" baseline="0" dirty="0">
                <a:solidFill>
                  <a:srgbClr val="0782C5"/>
                </a:solidFill>
                <a:latin typeface="Museo Cyrillic"/>
              </a:rPr>
              <a:t>а</a:t>
            </a:r>
            <a:r>
              <a:rPr lang="en-US" sz="3000" b="1" i="0" spc="-11" baseline="0" dirty="0">
                <a:solidFill>
                  <a:srgbClr val="0782C5"/>
                </a:solidFill>
                <a:latin typeface="Museo Cyrillic"/>
              </a:rPr>
              <a:t>р</a:t>
            </a:r>
            <a:r>
              <a:rPr lang="en-US" sz="3000" b="1" i="0" spc="-50" baseline="0" dirty="0">
                <a:solidFill>
                  <a:srgbClr val="0782C5"/>
                </a:solidFill>
                <a:latin typeface="Museo Cyrillic"/>
              </a:rPr>
              <a:t>т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ала</a:t>
            </a:r>
            <a:r>
              <a:rPr lang="en-US" sz="3000" b="1" i="0" spc="-24" baseline="0" dirty="0">
                <a:solidFill>
                  <a:srgbClr val="0782C5"/>
                </a:solidFill>
                <a:latin typeface="Museo Cyrillic"/>
              </a:rPr>
              <a:t>м</a:t>
            </a:r>
            <a:r>
              <a:rPr lang="en-US" sz="3000" b="1" i="0" spc="0" baseline="0" dirty="0">
                <a:solidFill>
                  <a:srgbClr val="0782C5"/>
                </a:solidFill>
                <a:latin typeface="Museo Cyrillic"/>
              </a:rPr>
              <a:t>и</a:t>
            </a:r>
          </a:p>
        </p:txBody>
      </p:sp>
      <p:sp>
        <p:nvSpPr>
          <p:cNvPr id="1577" name="Rectangle 1577"/>
          <p:cNvSpPr/>
          <p:nvPr/>
        </p:nvSpPr>
        <p:spPr>
          <a:xfrm>
            <a:off x="2833551" y="1146775"/>
            <a:ext cx="4958867" cy="3471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0" b="1" i="0" spc="-30" baseline="0" dirty="0">
                <a:solidFill>
                  <a:srgbClr val="156F31"/>
                </a:solidFill>
                <a:latin typeface="Museo Cyrillic"/>
              </a:rPr>
              <a:t>Мі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сто </a:t>
            </a:r>
            <a:r>
              <a:rPr lang="en-US" sz="2000" b="1" i="0" spc="-19" baseline="0" dirty="0">
                <a:solidFill>
                  <a:srgbClr val="156F31"/>
                </a:solidFill>
                <a:latin typeface="Museo Cyrillic"/>
              </a:rPr>
              <a:t>м</a:t>
            </a:r>
            <a:r>
              <a:rPr lang="en-US" sz="2000" b="1" i="0" spc="-40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-35" baseline="0" dirty="0">
                <a:solidFill>
                  <a:srgbClr val="156F31"/>
                </a:solidFill>
                <a:latin typeface="Museo Cyrillic"/>
              </a:rPr>
              <a:t>ж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е з</a:t>
            </a:r>
            <a:r>
              <a:rPr lang="en-US" sz="2000" b="1" i="0" spc="-23" baseline="0" dirty="0">
                <a:solidFill>
                  <a:srgbClr val="156F31"/>
                </a:solidFill>
                <a:latin typeface="Museo Cyrillic"/>
              </a:rPr>
              <a:t>а</a:t>
            </a:r>
            <a:r>
              <a:rPr lang="en-US" sz="2000" b="1" i="0" spc="-18" baseline="0" dirty="0">
                <a:solidFill>
                  <a:srgbClr val="156F31"/>
                </a:solidFill>
                <a:latin typeface="Museo Cyrillic"/>
              </a:rPr>
              <a:t>п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р</a:t>
            </a:r>
            <a:r>
              <a:rPr lang="en-US" sz="2000" b="1" i="0" spc="-28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-27" baseline="0" dirty="0">
                <a:solidFill>
                  <a:srgbClr val="156F31"/>
                </a:solidFill>
                <a:latin typeface="Museo Cyrillic"/>
              </a:rPr>
              <a:t>п</a:t>
            </a:r>
            <a:r>
              <a:rPr lang="en-US" sz="2000" b="1" i="0" spc="-28" baseline="0" dirty="0">
                <a:solidFill>
                  <a:srgbClr val="156F31"/>
                </a:solidFill>
                <a:latin typeface="Museo Cyrillic"/>
              </a:rPr>
              <a:t>о</a:t>
            </a:r>
            <a:r>
              <a:rPr lang="en-US" sz="2000" b="1" i="0" spc="-39" baseline="0" dirty="0">
                <a:solidFill>
                  <a:srgbClr val="156F31"/>
                </a:solidFill>
                <a:latin typeface="Museo Cyrillic"/>
              </a:rPr>
              <a:t>н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ув</a:t>
            </a:r>
            <a:r>
              <a:rPr lang="en-US" sz="2000" b="1" i="0" spc="-38" baseline="0" dirty="0">
                <a:solidFill>
                  <a:srgbClr val="156F31"/>
                </a:solidFill>
                <a:latin typeface="Museo Cyrillic"/>
              </a:rPr>
              <a:t>а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ти </a:t>
            </a:r>
            <a:r>
              <a:rPr lang="en-US" sz="2000" b="1" i="0" spc="-13" baseline="0" dirty="0">
                <a:solidFill>
                  <a:srgbClr val="156F31"/>
                </a:solidFill>
                <a:latin typeface="Museo Cyrillic"/>
              </a:rPr>
              <a:t>м</a:t>
            </a:r>
            <a:r>
              <a:rPr lang="en-US" sz="2000" b="1" i="0" spc="-15" baseline="0" dirty="0">
                <a:solidFill>
                  <a:srgbClr val="156F31"/>
                </a:solidFill>
                <a:latin typeface="Museo Cyrillic"/>
              </a:rPr>
              <a:t>е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шк</a:t>
            </a:r>
            <a:r>
              <a:rPr lang="en-US" sz="2000" b="1" i="0" spc="-23" baseline="0" dirty="0">
                <a:solidFill>
                  <a:srgbClr val="156F31"/>
                </a:solidFill>
                <a:latin typeface="Museo Cyrillic"/>
              </a:rPr>
              <a:t>а</a:t>
            </a:r>
            <a:r>
              <a:rPr lang="en-US" sz="2000" b="1" i="0" spc="-17" baseline="0" dirty="0">
                <a:solidFill>
                  <a:srgbClr val="156F31"/>
                </a:solidFill>
                <a:latin typeface="Museo Cyrillic"/>
              </a:rPr>
              <a:t>н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ц</a:t>
            </a:r>
            <a:r>
              <a:rPr lang="en-US" sz="2000" b="1" i="0" spc="-18" baseline="0" dirty="0">
                <a:solidFill>
                  <a:srgbClr val="156F31"/>
                </a:solidFill>
                <a:latin typeface="Museo Cyrillic"/>
              </a:rPr>
              <a:t>я</a:t>
            </a:r>
            <a:r>
              <a:rPr lang="en-US" sz="2000" b="1" i="0" spc="0" baseline="0" dirty="0">
                <a:solidFill>
                  <a:srgbClr val="156F31"/>
                </a:solidFill>
                <a:latin typeface="Museo Cyrillic"/>
              </a:rPr>
              <a:t>м</a:t>
            </a:r>
          </a:p>
        </p:txBody>
      </p:sp>
      <p:sp>
        <p:nvSpPr>
          <p:cNvPr id="1578" name="Rectangle 1578"/>
          <p:cNvSpPr/>
          <p:nvPr/>
        </p:nvSpPr>
        <p:spPr>
          <a:xfrm>
            <a:off x="1553316" y="1940325"/>
            <a:ext cx="911599" cy="258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-29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-12" baseline="0" dirty="0">
                <a:solidFill>
                  <a:srgbClr val="1D1D1B"/>
                </a:solidFill>
                <a:latin typeface="Museo Cyrillic"/>
              </a:rPr>
              <a:t>п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г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а</a:t>
            </a:r>
          </a:p>
        </p:txBody>
      </p:sp>
      <p:sp>
        <p:nvSpPr>
          <p:cNvPr id="1579" name="Rectangle 1579"/>
          <p:cNvSpPr/>
          <p:nvPr/>
        </p:nvSpPr>
        <p:spPr>
          <a:xfrm>
            <a:off x="1539917" y="2179600"/>
            <a:ext cx="1627727" cy="258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у ств</a:t>
            </a:r>
            <a:r>
              <a:rPr lang="en-US" sz="1500" b="0" i="0" spc="-17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ре</a:t>
            </a:r>
            <a:r>
              <a:rPr lang="en-US" sz="1500" b="0" i="0" spc="-10" baseline="0" dirty="0">
                <a:solidFill>
                  <a:srgbClr val="1D1D1B"/>
                </a:solidFill>
                <a:latin typeface="Museo Cyrillic"/>
              </a:rPr>
              <a:t>н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ні О</a:t>
            </a:r>
            <a:r>
              <a:rPr lang="en-US" sz="1500" b="0" i="0" spc="-15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500" b="0" i="0" spc="-32" baseline="0" dirty="0">
                <a:solidFill>
                  <a:srgbClr val="1D1D1B"/>
                </a:solidFill>
                <a:latin typeface="Museo Cyrillic"/>
              </a:rPr>
              <a:t>Б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Б</a:t>
            </a:r>
          </a:p>
        </p:txBody>
      </p:sp>
      <p:sp>
        <p:nvSpPr>
          <p:cNvPr id="1582" name="Rectangle 1582"/>
          <p:cNvSpPr/>
          <p:nvPr/>
        </p:nvSpPr>
        <p:spPr>
          <a:xfrm>
            <a:off x="7115027" y="2719387"/>
            <a:ext cx="333618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uk-UA" sz="1500" b="0" i="0" spc="-17" baseline="0" dirty="0">
                <a:solidFill>
                  <a:srgbClr val="1D1D1B"/>
                </a:solidFill>
                <a:latin typeface="Museo Cyrillic"/>
              </a:rPr>
              <a:t>Додаткове фінансове стимулювання ОСББ у  кварталі, напр. </a:t>
            </a:r>
            <a:r>
              <a:rPr lang="en-US" sz="1500" b="0" i="0" spc="-36" baseline="0" dirty="0">
                <a:solidFill>
                  <a:srgbClr val="1D1D1B"/>
                </a:solidFill>
                <a:latin typeface="Museo Cyrillic"/>
              </a:rPr>
              <a:t>1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0</a:t>
            </a:r>
            <a:r>
              <a:rPr lang="en-US" sz="1500" b="0" i="0" spc="-62" baseline="0" dirty="0">
                <a:solidFill>
                  <a:srgbClr val="1D1D1B"/>
                </a:solidFill>
                <a:latin typeface="Museo Cyrillic"/>
              </a:rPr>
              <a:t>–</a:t>
            </a:r>
            <a:r>
              <a:rPr lang="en-US" sz="1500" b="0" i="0" spc="-15" baseline="0" dirty="0">
                <a:solidFill>
                  <a:srgbClr val="1D1D1B"/>
                </a:solidFill>
                <a:latin typeface="Museo Cyrillic"/>
              </a:rPr>
              <a:t>3</a:t>
            </a:r>
            <a:r>
              <a:rPr lang="en-US" sz="1500" b="0" i="0" spc="-34" baseline="0" dirty="0">
                <a:solidFill>
                  <a:srgbClr val="1D1D1B"/>
                </a:solidFill>
                <a:latin typeface="Museo Cyrillic"/>
              </a:rPr>
              <a:t>0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%</a:t>
            </a:r>
            <a:r>
              <a:rPr lang="uk-UA" sz="1500" b="0" i="0" spc="0" baseline="0" dirty="0">
                <a:solidFill>
                  <a:srgbClr val="1D1D1B"/>
                </a:solidFill>
                <a:latin typeface="Museo Cyrillic"/>
              </a:rPr>
              <a:t> </a:t>
            </a:r>
          </a:p>
          <a:p>
            <a:pPr marL="0"/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в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а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ртості проект</a:t>
            </a:r>
            <a:r>
              <a:rPr lang="en-US" sz="1500" b="0" i="0" spc="-106" baseline="0" dirty="0">
                <a:solidFill>
                  <a:srgbClr val="1D1D1B"/>
                </a:solidFill>
                <a:latin typeface="Museo Cyrillic"/>
              </a:rPr>
              <a:t>у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,</a:t>
            </a:r>
            <a:r>
              <a:rPr lang="uk-UA" sz="1500" b="0" i="0" spc="0" baseline="0" dirty="0">
                <a:solidFill>
                  <a:srgbClr val="1D1D1B"/>
                </a:solidFill>
                <a:latin typeface="Museo Cyrillic"/>
              </a:rPr>
              <a:t> 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ві</a:t>
            </a:r>
            <a:r>
              <a:rPr lang="en-US" sz="1500" b="0" i="0" spc="-15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14" baseline="0" dirty="0">
                <a:solidFill>
                  <a:srgbClr val="1D1D1B"/>
                </a:solidFill>
                <a:latin typeface="Museo Cyrillic"/>
              </a:rPr>
              <a:t>с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отки за кре</a:t>
            </a:r>
            <a:r>
              <a:rPr lang="en-US" sz="1500" b="0" i="0" spc="-13" baseline="0" dirty="0">
                <a:solidFill>
                  <a:srgbClr val="1D1D1B"/>
                </a:solidFill>
                <a:latin typeface="Museo Cyrillic"/>
              </a:rPr>
              <a:t>д</a:t>
            </a:r>
            <a:r>
              <a:rPr lang="en-US" sz="1500" b="0" i="0" spc="-28" baseline="0" dirty="0">
                <a:solidFill>
                  <a:srgbClr val="1D1D1B"/>
                </a:solidFill>
                <a:latin typeface="Museo Cyrillic"/>
              </a:rPr>
              <a:t>и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т</a:t>
            </a:r>
            <a:r>
              <a:rPr lang="en-US" sz="1500" b="0" i="0" spc="-11" baseline="0" dirty="0">
                <a:solidFill>
                  <a:srgbClr val="1D1D1B"/>
                </a:solidFill>
                <a:latin typeface="Museo Cyrillic"/>
              </a:rPr>
              <a:t>о</a:t>
            </a:r>
            <a:r>
              <a:rPr lang="en-US" sz="1500" b="0" i="0" spc="0" baseline="0" dirty="0">
                <a:solidFill>
                  <a:srgbClr val="1D1D1B"/>
                </a:solidFill>
                <a:latin typeface="Museo Cyrillic"/>
              </a:rPr>
              <a:t>м</a:t>
            </a:r>
            <a:r>
              <a:rPr lang="uk-UA" sz="1500" b="0" i="0" spc="0" baseline="0" dirty="0">
                <a:solidFill>
                  <a:srgbClr val="1D1D1B"/>
                </a:solidFill>
                <a:latin typeface="Museo Cyrillic"/>
              </a:rPr>
              <a:t> тощо</a:t>
            </a: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sp>
        <p:nvSpPr>
          <p:cNvPr id="1583" name="Rectangle 1583"/>
          <p:cNvSpPr/>
          <p:nvPr/>
        </p:nvSpPr>
        <p:spPr>
          <a:xfrm>
            <a:off x="2320387" y="2977235"/>
            <a:ext cx="3271986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500" b="0" i="0" spc="-22" baseline="0" dirty="0">
                <a:solidFill>
                  <a:srgbClr val="1D1D1B"/>
                </a:solidFill>
                <a:latin typeface="Museo Cyrillic"/>
              </a:rPr>
              <a:t>Найкраще впроваджувати при інвест.</a:t>
            </a:r>
          </a:p>
          <a:p>
            <a:pPr marL="0"/>
            <a:r>
              <a:rPr lang="uk-UA" sz="1500" b="0" i="0" spc="-22" baseline="0" dirty="0">
                <a:solidFill>
                  <a:srgbClr val="1D1D1B"/>
                </a:solidFill>
                <a:latin typeface="Museo Cyrillic"/>
              </a:rPr>
              <a:t>програмах з модернізації котелень, </a:t>
            </a:r>
          </a:p>
          <a:p>
            <a:pPr marL="0"/>
            <a:r>
              <a:rPr lang="uk-UA" sz="1500" b="0" i="0" spc="-22" baseline="0" dirty="0">
                <a:solidFill>
                  <a:srgbClr val="1D1D1B"/>
                </a:solidFill>
                <a:latin typeface="Museo Cyrillic"/>
              </a:rPr>
              <a:t>ЦТП, інженерних мереж</a:t>
            </a:r>
            <a:endParaRPr lang="en-US" sz="1500" b="0" i="0" spc="0" baseline="0" dirty="0">
              <a:solidFill>
                <a:srgbClr val="1D1D1B"/>
              </a:solidFill>
              <a:latin typeface="Museo Cyrillic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649538-05E1-402C-9842-F1157E4E35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55569" y="1825010"/>
            <a:ext cx="2206943" cy="634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Freeform 1584"/>
          <p:cNvSpPr/>
          <p:nvPr/>
        </p:nvSpPr>
        <p:spPr>
          <a:xfrm>
            <a:off x="0" y="203213"/>
            <a:ext cx="10692003" cy="7559992"/>
          </a:xfrm>
          <a:custGeom>
            <a:avLst/>
            <a:gdLst/>
            <a:ahLst/>
            <a:cxnLst/>
            <a:rect l="0" t="0" r="0" b="0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585" name="Freeform 1585"/>
          <p:cNvSpPr/>
          <p:nvPr/>
        </p:nvSpPr>
        <p:spPr>
          <a:xfrm>
            <a:off x="0" y="13"/>
            <a:ext cx="287985" cy="7559992"/>
          </a:xfrm>
          <a:custGeom>
            <a:avLst/>
            <a:gdLst/>
            <a:ahLst/>
            <a:cxnLst/>
            <a:rect l="0" t="0" r="0" b="0"/>
            <a:pathLst>
              <a:path w="287985" h="7559992">
                <a:moveTo>
                  <a:pt x="0" y="7559992"/>
                </a:moveTo>
                <a:lnTo>
                  <a:pt x="287985" y="7559992"/>
                </a:lnTo>
                <a:lnTo>
                  <a:pt x="28798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Freeform 1586"/>
          <p:cNvSpPr/>
          <p:nvPr/>
        </p:nvSpPr>
        <p:spPr>
          <a:xfrm>
            <a:off x="10404005" y="13"/>
            <a:ext cx="287985" cy="7559992"/>
          </a:xfrm>
          <a:custGeom>
            <a:avLst/>
            <a:gdLst/>
            <a:ahLst/>
            <a:cxnLst/>
            <a:rect l="0" t="0" r="0" b="0"/>
            <a:pathLst>
              <a:path w="287985" h="7559992">
                <a:moveTo>
                  <a:pt x="0" y="7559992"/>
                </a:moveTo>
                <a:lnTo>
                  <a:pt x="287985" y="7559992"/>
                </a:lnTo>
                <a:lnTo>
                  <a:pt x="287985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7" name="Picture 158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2321" y="959843"/>
            <a:ext cx="567278" cy="339062"/>
          </a:xfrm>
          <a:prstGeom prst="rect">
            <a:avLst/>
          </a:prstGeom>
          <a:noFill/>
        </p:spPr>
      </p:pic>
      <p:sp>
        <p:nvSpPr>
          <p:cNvPr id="1588" name="Freeform 1588"/>
          <p:cNvSpPr/>
          <p:nvPr/>
        </p:nvSpPr>
        <p:spPr>
          <a:xfrm>
            <a:off x="4439400" y="1070002"/>
            <a:ext cx="229654" cy="202120"/>
          </a:xfrm>
          <a:custGeom>
            <a:avLst/>
            <a:gdLst/>
            <a:ahLst/>
            <a:cxnLst/>
            <a:rect l="0" t="0" r="0" b="0"/>
            <a:pathLst>
              <a:path w="229654" h="202120">
                <a:moveTo>
                  <a:pt x="25146" y="41948"/>
                </a:moveTo>
                <a:cubicBezTo>
                  <a:pt x="25146" y="35941"/>
                  <a:pt x="21946" y="33160"/>
                  <a:pt x="16371" y="33160"/>
                </a:cubicBezTo>
                <a:lnTo>
                  <a:pt x="0" y="33160"/>
                </a:lnTo>
                <a:lnTo>
                  <a:pt x="0" y="0"/>
                </a:lnTo>
                <a:lnTo>
                  <a:pt x="38341" y="0"/>
                </a:lnTo>
                <a:cubicBezTo>
                  <a:pt x="56299" y="0"/>
                  <a:pt x="63893" y="7608"/>
                  <a:pt x="63893" y="25578"/>
                </a:cubicBezTo>
                <a:lnTo>
                  <a:pt x="63893" y="82689"/>
                </a:lnTo>
                <a:lnTo>
                  <a:pt x="166154" y="82689"/>
                </a:lnTo>
                <a:lnTo>
                  <a:pt x="166154" y="0"/>
                </a:lnTo>
                <a:lnTo>
                  <a:pt x="204876" y="0"/>
                </a:lnTo>
                <a:lnTo>
                  <a:pt x="204876" y="160185"/>
                </a:lnTo>
                <a:cubicBezTo>
                  <a:pt x="204876" y="166166"/>
                  <a:pt x="208089" y="168960"/>
                  <a:pt x="213677" y="168960"/>
                </a:cubicBezTo>
                <a:lnTo>
                  <a:pt x="229654" y="168960"/>
                </a:lnTo>
                <a:lnTo>
                  <a:pt x="229654" y="202120"/>
                </a:lnTo>
                <a:lnTo>
                  <a:pt x="191719" y="202120"/>
                </a:lnTo>
                <a:cubicBezTo>
                  <a:pt x="173723" y="202120"/>
                  <a:pt x="166154" y="194513"/>
                  <a:pt x="166154" y="176555"/>
                </a:cubicBezTo>
                <a:lnTo>
                  <a:pt x="166154" y="115049"/>
                </a:lnTo>
                <a:lnTo>
                  <a:pt x="63893" y="115049"/>
                </a:lnTo>
                <a:lnTo>
                  <a:pt x="63893" y="202120"/>
                </a:lnTo>
                <a:lnTo>
                  <a:pt x="25146" y="202120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9" name="Picture 15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7933" y="1057321"/>
            <a:ext cx="251878" cy="275437"/>
          </a:xfrm>
          <a:prstGeom prst="rect">
            <a:avLst/>
          </a:prstGeom>
          <a:noFill/>
        </p:spPr>
      </p:pic>
      <p:sp>
        <p:nvSpPr>
          <p:cNvPr id="1590" name="Freeform 1590"/>
          <p:cNvSpPr/>
          <p:nvPr/>
        </p:nvSpPr>
        <p:spPr>
          <a:xfrm>
            <a:off x="3865822" y="1372351"/>
            <a:ext cx="202513" cy="282003"/>
          </a:xfrm>
          <a:custGeom>
            <a:avLst/>
            <a:gdLst/>
            <a:ahLst/>
            <a:cxnLst/>
            <a:rect l="0" t="0" r="0" b="0"/>
            <a:pathLst>
              <a:path w="202513" h="282003">
                <a:moveTo>
                  <a:pt x="25971" y="34366"/>
                </a:moveTo>
                <a:lnTo>
                  <a:pt x="0" y="34366"/>
                </a:lnTo>
                <a:lnTo>
                  <a:pt x="0" y="0"/>
                </a:lnTo>
                <a:lnTo>
                  <a:pt x="166153" y="0"/>
                </a:lnTo>
                <a:cubicBezTo>
                  <a:pt x="184136" y="0"/>
                  <a:pt x="191731" y="7595"/>
                  <a:pt x="191731" y="25578"/>
                </a:cubicBezTo>
                <a:lnTo>
                  <a:pt x="191731" y="61099"/>
                </a:lnTo>
                <a:lnTo>
                  <a:pt x="154990" y="61099"/>
                </a:lnTo>
                <a:lnTo>
                  <a:pt x="154990" y="43141"/>
                </a:lnTo>
                <a:cubicBezTo>
                  <a:pt x="154990" y="37147"/>
                  <a:pt x="151777" y="34366"/>
                  <a:pt x="146176" y="34366"/>
                </a:cubicBezTo>
                <a:lnTo>
                  <a:pt x="65912" y="34366"/>
                </a:lnTo>
                <a:lnTo>
                  <a:pt x="65912" y="122630"/>
                </a:lnTo>
                <a:lnTo>
                  <a:pt x="164972" y="122630"/>
                </a:lnTo>
                <a:lnTo>
                  <a:pt x="164972" y="156971"/>
                </a:lnTo>
                <a:lnTo>
                  <a:pt x="65912" y="156971"/>
                </a:lnTo>
                <a:lnTo>
                  <a:pt x="65912" y="238861"/>
                </a:lnTo>
                <a:cubicBezTo>
                  <a:pt x="65912" y="244436"/>
                  <a:pt x="69100" y="247649"/>
                  <a:pt x="74713" y="247649"/>
                </a:cubicBezTo>
                <a:lnTo>
                  <a:pt x="157365" y="247649"/>
                </a:lnTo>
                <a:cubicBezTo>
                  <a:pt x="162965" y="247649"/>
                  <a:pt x="166153" y="244436"/>
                  <a:pt x="166153" y="238861"/>
                </a:cubicBezTo>
                <a:lnTo>
                  <a:pt x="166153" y="220903"/>
                </a:lnTo>
                <a:lnTo>
                  <a:pt x="202513" y="220903"/>
                </a:lnTo>
                <a:lnTo>
                  <a:pt x="202513" y="256425"/>
                </a:lnTo>
                <a:cubicBezTo>
                  <a:pt x="202513" y="274421"/>
                  <a:pt x="194931" y="282003"/>
                  <a:pt x="176948" y="282003"/>
                </a:cubicBezTo>
                <a:lnTo>
                  <a:pt x="51929" y="282003"/>
                </a:lnTo>
                <a:cubicBezTo>
                  <a:pt x="33971" y="282003"/>
                  <a:pt x="25971" y="274421"/>
                  <a:pt x="25971" y="256425"/>
                </a:cubicBez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Freeform 1591"/>
          <p:cNvSpPr/>
          <p:nvPr/>
        </p:nvSpPr>
        <p:spPr>
          <a:xfrm>
            <a:off x="4092717" y="1452230"/>
            <a:ext cx="229666" cy="202106"/>
          </a:xfrm>
          <a:custGeom>
            <a:avLst/>
            <a:gdLst/>
            <a:ahLst/>
            <a:cxnLst/>
            <a:rect l="0" t="0" r="0" b="0"/>
            <a:pathLst>
              <a:path w="229666" h="202106">
                <a:moveTo>
                  <a:pt x="25158" y="41960"/>
                </a:moveTo>
                <a:cubicBezTo>
                  <a:pt x="25158" y="35953"/>
                  <a:pt x="21945" y="33172"/>
                  <a:pt x="16370" y="33172"/>
                </a:cubicBezTo>
                <a:lnTo>
                  <a:pt x="0" y="33172"/>
                </a:lnTo>
                <a:lnTo>
                  <a:pt x="0" y="0"/>
                </a:lnTo>
                <a:lnTo>
                  <a:pt x="38315" y="0"/>
                </a:lnTo>
                <a:cubicBezTo>
                  <a:pt x="56311" y="0"/>
                  <a:pt x="63892" y="7594"/>
                  <a:pt x="63892" y="25578"/>
                </a:cubicBezTo>
                <a:lnTo>
                  <a:pt x="63892" y="82701"/>
                </a:lnTo>
                <a:lnTo>
                  <a:pt x="166153" y="82701"/>
                </a:lnTo>
                <a:lnTo>
                  <a:pt x="166153" y="0"/>
                </a:lnTo>
                <a:lnTo>
                  <a:pt x="204888" y="0"/>
                </a:lnTo>
                <a:lnTo>
                  <a:pt x="204888" y="160197"/>
                </a:lnTo>
                <a:cubicBezTo>
                  <a:pt x="204888" y="166178"/>
                  <a:pt x="208088" y="168972"/>
                  <a:pt x="213676" y="168972"/>
                </a:cubicBezTo>
                <a:lnTo>
                  <a:pt x="229666" y="168972"/>
                </a:lnTo>
                <a:lnTo>
                  <a:pt x="229666" y="202106"/>
                </a:lnTo>
                <a:lnTo>
                  <a:pt x="191693" y="202106"/>
                </a:lnTo>
                <a:cubicBezTo>
                  <a:pt x="173735" y="202106"/>
                  <a:pt x="166153" y="194525"/>
                  <a:pt x="166153" y="176567"/>
                </a:cubicBezTo>
                <a:lnTo>
                  <a:pt x="166153" y="115061"/>
                </a:lnTo>
                <a:lnTo>
                  <a:pt x="63892" y="115061"/>
                </a:lnTo>
                <a:lnTo>
                  <a:pt x="63892" y="202106"/>
                </a:lnTo>
                <a:lnTo>
                  <a:pt x="25158" y="202106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2" name="Picture 15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5227" y="1434729"/>
            <a:ext cx="452672" cy="321376"/>
          </a:xfrm>
          <a:prstGeom prst="rect">
            <a:avLst/>
          </a:prstGeom>
          <a:noFill/>
        </p:spPr>
      </p:pic>
      <p:sp>
        <p:nvSpPr>
          <p:cNvPr id="1593" name="Freeform 1593"/>
          <p:cNvSpPr/>
          <p:nvPr/>
        </p:nvSpPr>
        <p:spPr>
          <a:xfrm>
            <a:off x="4805269" y="1452238"/>
            <a:ext cx="159766" cy="202119"/>
          </a:xfrm>
          <a:custGeom>
            <a:avLst/>
            <a:gdLst/>
            <a:ahLst/>
            <a:cxnLst/>
            <a:rect l="0" t="0" r="0" b="0"/>
            <a:pathLst>
              <a:path w="159766" h="202119">
                <a:moveTo>
                  <a:pt x="25146" y="33146"/>
                </a:moveTo>
                <a:lnTo>
                  <a:pt x="0" y="33146"/>
                </a:lnTo>
                <a:lnTo>
                  <a:pt x="0" y="0"/>
                </a:lnTo>
                <a:lnTo>
                  <a:pt x="133794" y="0"/>
                </a:lnTo>
                <a:cubicBezTo>
                  <a:pt x="152171" y="0"/>
                  <a:pt x="159766" y="6413"/>
                  <a:pt x="159766" y="24790"/>
                </a:cubicBezTo>
                <a:lnTo>
                  <a:pt x="159766" y="55523"/>
                </a:lnTo>
                <a:lnTo>
                  <a:pt x="127406" y="55523"/>
                </a:lnTo>
                <a:lnTo>
                  <a:pt x="127406" y="41934"/>
                </a:lnTo>
                <a:cubicBezTo>
                  <a:pt x="127406" y="36359"/>
                  <a:pt x="124218" y="33146"/>
                  <a:pt x="118605" y="33146"/>
                </a:cubicBezTo>
                <a:lnTo>
                  <a:pt x="63893" y="33146"/>
                </a:lnTo>
                <a:lnTo>
                  <a:pt x="63893" y="202119"/>
                </a:lnTo>
                <a:lnTo>
                  <a:pt x="25146" y="202119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4" name="Picture 15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744" y="1362405"/>
            <a:ext cx="972855" cy="393700"/>
          </a:xfrm>
          <a:prstGeom prst="rect">
            <a:avLst/>
          </a:prstGeom>
          <a:noFill/>
        </p:spPr>
      </p:pic>
      <p:sp>
        <p:nvSpPr>
          <p:cNvPr id="1595" name="Freeform 1595"/>
          <p:cNvSpPr/>
          <p:nvPr/>
        </p:nvSpPr>
        <p:spPr>
          <a:xfrm>
            <a:off x="5959208" y="1452230"/>
            <a:ext cx="197306" cy="202106"/>
          </a:xfrm>
          <a:custGeom>
            <a:avLst/>
            <a:gdLst/>
            <a:ahLst/>
            <a:cxnLst/>
            <a:rect l="0" t="0" r="0" b="0"/>
            <a:pathLst>
              <a:path w="197306" h="202106">
                <a:moveTo>
                  <a:pt x="25158" y="41960"/>
                </a:moveTo>
                <a:cubicBezTo>
                  <a:pt x="25158" y="35953"/>
                  <a:pt x="21945" y="33172"/>
                  <a:pt x="16370" y="33172"/>
                </a:cubicBezTo>
                <a:lnTo>
                  <a:pt x="0" y="33172"/>
                </a:lnTo>
                <a:lnTo>
                  <a:pt x="0" y="0"/>
                </a:lnTo>
                <a:lnTo>
                  <a:pt x="38315" y="0"/>
                </a:lnTo>
                <a:cubicBezTo>
                  <a:pt x="56311" y="0"/>
                  <a:pt x="63892" y="7594"/>
                  <a:pt x="63892" y="25578"/>
                </a:cubicBezTo>
                <a:lnTo>
                  <a:pt x="63892" y="79501"/>
                </a:lnTo>
                <a:lnTo>
                  <a:pt x="80682" y="79501"/>
                </a:lnTo>
                <a:cubicBezTo>
                  <a:pt x="89051" y="79501"/>
                  <a:pt x="97052" y="77494"/>
                  <a:pt x="101853" y="70319"/>
                </a:cubicBezTo>
                <a:lnTo>
                  <a:pt x="150164" y="0"/>
                </a:lnTo>
                <a:lnTo>
                  <a:pt x="193699" y="0"/>
                </a:lnTo>
                <a:lnTo>
                  <a:pt x="138187" y="80288"/>
                </a:lnTo>
                <a:cubicBezTo>
                  <a:pt x="129386" y="93077"/>
                  <a:pt x="122998" y="95477"/>
                  <a:pt x="122998" y="95477"/>
                </a:cubicBezTo>
                <a:lnTo>
                  <a:pt x="122998" y="96252"/>
                </a:lnTo>
                <a:cubicBezTo>
                  <a:pt x="122998" y="96252"/>
                  <a:pt x="130618" y="99046"/>
                  <a:pt x="138187" y="111467"/>
                </a:cubicBezTo>
                <a:lnTo>
                  <a:pt x="167740" y="160971"/>
                </a:lnTo>
                <a:cubicBezTo>
                  <a:pt x="171754" y="167385"/>
                  <a:pt x="175348" y="168972"/>
                  <a:pt x="185304" y="168972"/>
                </a:cubicBezTo>
                <a:lnTo>
                  <a:pt x="197306" y="168972"/>
                </a:lnTo>
                <a:lnTo>
                  <a:pt x="197306" y="202106"/>
                </a:lnTo>
                <a:lnTo>
                  <a:pt x="169353" y="202106"/>
                </a:lnTo>
                <a:cubicBezTo>
                  <a:pt x="150583" y="202106"/>
                  <a:pt x="144195" y="198919"/>
                  <a:pt x="135800" y="183336"/>
                </a:cubicBezTo>
                <a:lnTo>
                  <a:pt x="99846" y="120636"/>
                </a:lnTo>
                <a:cubicBezTo>
                  <a:pt x="95439" y="113448"/>
                  <a:pt x="88658" y="112648"/>
                  <a:pt x="80276" y="112648"/>
                </a:cubicBezTo>
                <a:lnTo>
                  <a:pt x="63892" y="112648"/>
                </a:lnTo>
                <a:lnTo>
                  <a:pt x="63892" y="202106"/>
                </a:lnTo>
                <a:lnTo>
                  <a:pt x="25158" y="202106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Freeform 1596"/>
          <p:cNvSpPr/>
          <p:nvPr/>
        </p:nvSpPr>
        <p:spPr>
          <a:xfrm>
            <a:off x="6172089" y="1452238"/>
            <a:ext cx="198107" cy="202119"/>
          </a:xfrm>
          <a:custGeom>
            <a:avLst/>
            <a:gdLst/>
            <a:ahLst/>
            <a:cxnLst/>
            <a:rect l="0" t="0" r="0" b="0"/>
            <a:pathLst>
              <a:path w="198107" h="202119">
                <a:moveTo>
                  <a:pt x="79870" y="33146"/>
                </a:moveTo>
                <a:lnTo>
                  <a:pt x="40742" y="33146"/>
                </a:lnTo>
                <a:cubicBezTo>
                  <a:pt x="35141" y="33146"/>
                  <a:pt x="31966" y="36359"/>
                  <a:pt x="31966" y="41934"/>
                </a:cubicBezTo>
                <a:lnTo>
                  <a:pt x="31966" y="55523"/>
                </a:lnTo>
                <a:lnTo>
                  <a:pt x="0" y="55523"/>
                </a:lnTo>
                <a:lnTo>
                  <a:pt x="0" y="24790"/>
                </a:lnTo>
                <a:cubicBezTo>
                  <a:pt x="0" y="6794"/>
                  <a:pt x="7582" y="0"/>
                  <a:pt x="25578" y="0"/>
                </a:cubicBezTo>
                <a:lnTo>
                  <a:pt x="172554" y="0"/>
                </a:lnTo>
                <a:cubicBezTo>
                  <a:pt x="190525" y="0"/>
                  <a:pt x="198107" y="6794"/>
                  <a:pt x="198107" y="24790"/>
                </a:cubicBezTo>
                <a:lnTo>
                  <a:pt x="198107" y="55523"/>
                </a:lnTo>
                <a:lnTo>
                  <a:pt x="166166" y="55523"/>
                </a:lnTo>
                <a:lnTo>
                  <a:pt x="166166" y="41934"/>
                </a:lnTo>
                <a:cubicBezTo>
                  <a:pt x="166166" y="36359"/>
                  <a:pt x="162966" y="33146"/>
                  <a:pt x="157365" y="33146"/>
                </a:cubicBezTo>
                <a:lnTo>
                  <a:pt x="118236" y="33146"/>
                </a:lnTo>
                <a:lnTo>
                  <a:pt x="118236" y="202119"/>
                </a:lnTo>
                <a:lnTo>
                  <a:pt x="79870" y="202119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Freeform 1597"/>
          <p:cNvSpPr/>
          <p:nvPr/>
        </p:nvSpPr>
        <p:spPr>
          <a:xfrm>
            <a:off x="6389761" y="1452230"/>
            <a:ext cx="228891" cy="202106"/>
          </a:xfrm>
          <a:custGeom>
            <a:avLst/>
            <a:gdLst/>
            <a:ahLst/>
            <a:cxnLst/>
            <a:rect l="0" t="0" r="0" b="0"/>
            <a:pathLst>
              <a:path w="228891" h="202106">
                <a:moveTo>
                  <a:pt x="24383" y="41960"/>
                </a:moveTo>
                <a:cubicBezTo>
                  <a:pt x="24383" y="35953"/>
                  <a:pt x="21170" y="33172"/>
                  <a:pt x="15989" y="33172"/>
                </a:cubicBezTo>
                <a:lnTo>
                  <a:pt x="0" y="33172"/>
                </a:lnTo>
                <a:lnTo>
                  <a:pt x="0" y="0"/>
                </a:lnTo>
                <a:lnTo>
                  <a:pt x="35558" y="0"/>
                </a:lnTo>
                <a:cubicBezTo>
                  <a:pt x="53529" y="0"/>
                  <a:pt x="61124" y="7201"/>
                  <a:pt x="61124" y="25171"/>
                </a:cubicBezTo>
                <a:lnTo>
                  <a:pt x="61124" y="121449"/>
                </a:lnTo>
                <a:cubicBezTo>
                  <a:pt x="61124" y="132206"/>
                  <a:pt x="59917" y="147395"/>
                  <a:pt x="59523" y="149389"/>
                </a:cubicBezTo>
                <a:lnTo>
                  <a:pt x="60323" y="149389"/>
                </a:lnTo>
                <a:cubicBezTo>
                  <a:pt x="61924" y="146188"/>
                  <a:pt x="72312" y="130618"/>
                  <a:pt x="79107" y="121449"/>
                </a:cubicBezTo>
                <a:lnTo>
                  <a:pt x="166178" y="0"/>
                </a:lnTo>
                <a:lnTo>
                  <a:pt x="204507" y="0"/>
                </a:lnTo>
                <a:lnTo>
                  <a:pt x="204507" y="160197"/>
                </a:lnTo>
                <a:cubicBezTo>
                  <a:pt x="204507" y="166178"/>
                  <a:pt x="207720" y="168972"/>
                  <a:pt x="212901" y="168972"/>
                </a:cubicBezTo>
                <a:lnTo>
                  <a:pt x="228891" y="168972"/>
                </a:lnTo>
                <a:lnTo>
                  <a:pt x="228891" y="202106"/>
                </a:lnTo>
                <a:lnTo>
                  <a:pt x="193343" y="202106"/>
                </a:lnTo>
                <a:cubicBezTo>
                  <a:pt x="175360" y="202106"/>
                  <a:pt x="167765" y="194525"/>
                  <a:pt x="167765" y="176567"/>
                </a:cubicBezTo>
                <a:lnTo>
                  <a:pt x="167765" y="80694"/>
                </a:lnTo>
                <a:cubicBezTo>
                  <a:pt x="167765" y="70712"/>
                  <a:pt x="168972" y="55536"/>
                  <a:pt x="169353" y="52323"/>
                </a:cubicBezTo>
                <a:lnTo>
                  <a:pt x="168553" y="52323"/>
                </a:lnTo>
                <a:cubicBezTo>
                  <a:pt x="166965" y="55930"/>
                  <a:pt x="156577" y="71512"/>
                  <a:pt x="149782" y="80694"/>
                </a:cubicBezTo>
                <a:lnTo>
                  <a:pt x="62736" y="202106"/>
                </a:lnTo>
                <a:lnTo>
                  <a:pt x="24383" y="202106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8" name="Picture 159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6311" y="1439548"/>
            <a:ext cx="211125" cy="227507"/>
          </a:xfrm>
          <a:prstGeom prst="rect">
            <a:avLst/>
          </a:prstGeom>
          <a:noFill/>
        </p:spPr>
      </p:pic>
      <p:sp>
        <p:nvSpPr>
          <p:cNvPr id="1599" name="Freeform 1599"/>
          <p:cNvSpPr/>
          <p:nvPr/>
        </p:nvSpPr>
        <p:spPr>
          <a:xfrm>
            <a:off x="6850305" y="1452230"/>
            <a:ext cx="229653" cy="202106"/>
          </a:xfrm>
          <a:custGeom>
            <a:avLst/>
            <a:gdLst/>
            <a:ahLst/>
            <a:cxnLst/>
            <a:rect l="0" t="0" r="0" b="0"/>
            <a:pathLst>
              <a:path w="229653" h="202106">
                <a:moveTo>
                  <a:pt x="25158" y="41960"/>
                </a:moveTo>
                <a:cubicBezTo>
                  <a:pt x="25158" y="35953"/>
                  <a:pt x="21945" y="33172"/>
                  <a:pt x="16370" y="33172"/>
                </a:cubicBezTo>
                <a:lnTo>
                  <a:pt x="0" y="33172"/>
                </a:lnTo>
                <a:lnTo>
                  <a:pt x="0" y="0"/>
                </a:lnTo>
                <a:lnTo>
                  <a:pt x="38340" y="0"/>
                </a:lnTo>
                <a:cubicBezTo>
                  <a:pt x="56311" y="0"/>
                  <a:pt x="63892" y="7594"/>
                  <a:pt x="63892" y="25578"/>
                </a:cubicBezTo>
                <a:lnTo>
                  <a:pt x="63892" y="82701"/>
                </a:lnTo>
                <a:lnTo>
                  <a:pt x="166153" y="82701"/>
                </a:lnTo>
                <a:lnTo>
                  <a:pt x="166153" y="0"/>
                </a:lnTo>
                <a:lnTo>
                  <a:pt x="204875" y="0"/>
                </a:lnTo>
                <a:lnTo>
                  <a:pt x="204875" y="160197"/>
                </a:lnTo>
                <a:cubicBezTo>
                  <a:pt x="204875" y="166178"/>
                  <a:pt x="208088" y="168972"/>
                  <a:pt x="213676" y="168972"/>
                </a:cubicBezTo>
                <a:lnTo>
                  <a:pt x="229653" y="168972"/>
                </a:lnTo>
                <a:lnTo>
                  <a:pt x="229653" y="202106"/>
                </a:lnTo>
                <a:lnTo>
                  <a:pt x="191718" y="202106"/>
                </a:lnTo>
                <a:cubicBezTo>
                  <a:pt x="173722" y="202106"/>
                  <a:pt x="166153" y="194525"/>
                  <a:pt x="166153" y="176567"/>
                </a:cubicBezTo>
                <a:lnTo>
                  <a:pt x="166153" y="115061"/>
                </a:lnTo>
                <a:lnTo>
                  <a:pt x="63892" y="115061"/>
                </a:lnTo>
                <a:lnTo>
                  <a:pt x="63892" y="202106"/>
                </a:lnTo>
                <a:lnTo>
                  <a:pt x="25158" y="202106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0" name="Picture 160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822" y="1434750"/>
            <a:ext cx="243065" cy="237096"/>
          </a:xfrm>
          <a:prstGeom prst="rect">
            <a:avLst/>
          </a:prstGeom>
          <a:noFill/>
        </p:spPr>
      </p:pic>
      <p:sp>
        <p:nvSpPr>
          <p:cNvPr id="1601" name="Freeform 1601"/>
          <p:cNvSpPr/>
          <p:nvPr/>
        </p:nvSpPr>
        <p:spPr>
          <a:xfrm>
            <a:off x="7352738" y="1447446"/>
            <a:ext cx="189750" cy="211696"/>
          </a:xfrm>
          <a:custGeom>
            <a:avLst/>
            <a:gdLst/>
            <a:ahLst/>
            <a:cxnLst/>
            <a:rect l="0" t="0" r="0" b="0"/>
            <a:pathLst>
              <a:path w="189750" h="211696">
                <a:moveTo>
                  <a:pt x="108661" y="0"/>
                </a:moveTo>
                <a:cubicBezTo>
                  <a:pt x="133019" y="0"/>
                  <a:pt x="181355" y="9982"/>
                  <a:pt x="181355" y="44348"/>
                </a:cubicBezTo>
                <a:lnTo>
                  <a:pt x="181355" y="65100"/>
                </a:lnTo>
                <a:lnTo>
                  <a:pt x="146202" y="65100"/>
                </a:lnTo>
                <a:lnTo>
                  <a:pt x="146202" y="53911"/>
                </a:lnTo>
                <a:cubicBezTo>
                  <a:pt x="146202" y="39547"/>
                  <a:pt x="123037" y="33159"/>
                  <a:pt x="108661" y="33159"/>
                </a:cubicBezTo>
                <a:cubicBezTo>
                  <a:pt x="69126" y="33159"/>
                  <a:pt x="39154" y="62699"/>
                  <a:pt x="39154" y="105460"/>
                </a:cubicBezTo>
                <a:cubicBezTo>
                  <a:pt x="39154" y="151371"/>
                  <a:pt x="72721" y="177342"/>
                  <a:pt x="110642" y="177342"/>
                </a:cubicBezTo>
                <a:cubicBezTo>
                  <a:pt x="148615" y="177342"/>
                  <a:pt x="173380" y="149390"/>
                  <a:pt x="173380" y="149390"/>
                </a:cubicBezTo>
                <a:lnTo>
                  <a:pt x="189750" y="176949"/>
                </a:lnTo>
                <a:cubicBezTo>
                  <a:pt x="189750" y="176949"/>
                  <a:pt x="161378" y="211696"/>
                  <a:pt x="107861" y="211696"/>
                </a:cubicBezTo>
                <a:cubicBezTo>
                  <a:pt x="44361" y="211696"/>
                  <a:pt x="0" y="166573"/>
                  <a:pt x="0" y="105854"/>
                </a:cubicBezTo>
                <a:cubicBezTo>
                  <a:pt x="0" y="46329"/>
                  <a:pt x="43536" y="0"/>
                  <a:pt x="108661" y="0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Freeform 1602"/>
          <p:cNvSpPr/>
          <p:nvPr/>
        </p:nvSpPr>
        <p:spPr>
          <a:xfrm>
            <a:off x="7560060" y="1452238"/>
            <a:ext cx="198119" cy="202119"/>
          </a:xfrm>
          <a:custGeom>
            <a:avLst/>
            <a:gdLst/>
            <a:ahLst/>
            <a:cxnLst/>
            <a:rect l="0" t="0" r="0" b="0"/>
            <a:pathLst>
              <a:path w="198119" h="202119">
                <a:moveTo>
                  <a:pt x="79882" y="33146"/>
                </a:moveTo>
                <a:lnTo>
                  <a:pt x="40741" y="33146"/>
                </a:lnTo>
                <a:cubicBezTo>
                  <a:pt x="35153" y="33146"/>
                  <a:pt x="31965" y="36359"/>
                  <a:pt x="31965" y="41934"/>
                </a:cubicBezTo>
                <a:lnTo>
                  <a:pt x="31965" y="55523"/>
                </a:lnTo>
                <a:lnTo>
                  <a:pt x="0" y="55523"/>
                </a:lnTo>
                <a:lnTo>
                  <a:pt x="0" y="24790"/>
                </a:lnTo>
                <a:cubicBezTo>
                  <a:pt x="0" y="6794"/>
                  <a:pt x="7594" y="0"/>
                  <a:pt x="25577" y="0"/>
                </a:cubicBezTo>
                <a:lnTo>
                  <a:pt x="172566" y="0"/>
                </a:lnTo>
                <a:cubicBezTo>
                  <a:pt x="190524" y="0"/>
                  <a:pt x="198119" y="6794"/>
                  <a:pt x="198119" y="24790"/>
                </a:cubicBezTo>
                <a:lnTo>
                  <a:pt x="198119" y="55523"/>
                </a:lnTo>
                <a:lnTo>
                  <a:pt x="166178" y="55523"/>
                </a:lnTo>
                <a:lnTo>
                  <a:pt x="166178" y="41934"/>
                </a:lnTo>
                <a:cubicBezTo>
                  <a:pt x="166178" y="36359"/>
                  <a:pt x="162965" y="33146"/>
                  <a:pt x="157364" y="33146"/>
                </a:cubicBezTo>
                <a:lnTo>
                  <a:pt x="118235" y="33146"/>
                </a:lnTo>
                <a:lnTo>
                  <a:pt x="118235" y="202119"/>
                </a:lnTo>
                <a:lnTo>
                  <a:pt x="79882" y="202119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3" name="Picture 160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4233" y="1359662"/>
            <a:ext cx="114465" cy="307378"/>
          </a:xfrm>
          <a:prstGeom prst="rect">
            <a:avLst/>
          </a:prstGeom>
          <a:noFill/>
        </p:spPr>
      </p:pic>
      <p:sp>
        <p:nvSpPr>
          <p:cNvPr id="1604" name="Freeform 1604"/>
          <p:cNvSpPr/>
          <p:nvPr/>
        </p:nvSpPr>
        <p:spPr>
          <a:xfrm>
            <a:off x="3069440" y="1107274"/>
            <a:ext cx="496175" cy="635990"/>
          </a:xfrm>
          <a:custGeom>
            <a:avLst/>
            <a:gdLst/>
            <a:ahLst/>
            <a:cxnLst/>
            <a:rect l="0" t="0" r="0" b="0"/>
            <a:pathLst>
              <a:path w="496175" h="635990">
                <a:moveTo>
                  <a:pt x="256311" y="0"/>
                </a:moveTo>
                <a:lnTo>
                  <a:pt x="256311" y="548081"/>
                </a:lnTo>
                <a:lnTo>
                  <a:pt x="0" y="460197"/>
                </a:lnTo>
                <a:lnTo>
                  <a:pt x="0" y="635990"/>
                </a:lnTo>
                <a:lnTo>
                  <a:pt x="496175" y="465823"/>
                </a:lnTo>
                <a:lnTo>
                  <a:pt x="496175" y="96608"/>
                </a:lnTo>
                <a:close/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Freeform 1605"/>
          <p:cNvSpPr/>
          <p:nvPr/>
        </p:nvSpPr>
        <p:spPr>
          <a:xfrm>
            <a:off x="2825993" y="903871"/>
            <a:ext cx="499757" cy="663600"/>
          </a:xfrm>
          <a:custGeom>
            <a:avLst/>
            <a:gdLst/>
            <a:ahLst/>
            <a:cxnLst/>
            <a:rect l="0" t="0" r="0" b="0"/>
            <a:pathLst>
              <a:path w="499757" h="663600">
                <a:moveTo>
                  <a:pt x="499757" y="203403"/>
                </a:moveTo>
                <a:lnTo>
                  <a:pt x="499757" y="0"/>
                </a:lnTo>
                <a:lnTo>
                  <a:pt x="0" y="195250"/>
                </a:lnTo>
                <a:lnTo>
                  <a:pt x="0" y="580123"/>
                </a:lnTo>
                <a:lnTo>
                  <a:pt x="243446" y="663600"/>
                </a:lnTo>
                <a:lnTo>
                  <a:pt x="243446" y="100165"/>
                </a:lnTo>
                <a:close/>
              </a:path>
            </a:pathLst>
          </a:custGeom>
          <a:solidFill>
            <a:srgbClr val="FFE10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Freeform 1606"/>
          <p:cNvSpPr/>
          <p:nvPr/>
        </p:nvSpPr>
        <p:spPr>
          <a:xfrm>
            <a:off x="3069440" y="1004035"/>
            <a:ext cx="256311" cy="651319"/>
          </a:xfrm>
          <a:custGeom>
            <a:avLst/>
            <a:gdLst/>
            <a:ahLst/>
            <a:cxnLst/>
            <a:rect l="0" t="0" r="0" b="0"/>
            <a:pathLst>
              <a:path w="256311" h="651319">
                <a:moveTo>
                  <a:pt x="256311" y="103238"/>
                </a:moveTo>
                <a:lnTo>
                  <a:pt x="0" y="0"/>
                </a:lnTo>
                <a:lnTo>
                  <a:pt x="0" y="563435"/>
                </a:lnTo>
                <a:lnTo>
                  <a:pt x="256311" y="651319"/>
                </a:lnTo>
                <a:close/>
              </a:path>
            </a:pathLst>
          </a:custGeom>
          <a:solidFill>
            <a:srgbClr val="76B94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7" name="Picture 16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2724" y="5662783"/>
            <a:ext cx="339661" cy="339661"/>
          </a:xfrm>
          <a:prstGeom prst="rect">
            <a:avLst/>
          </a:prstGeom>
          <a:noFill/>
        </p:spPr>
      </p:pic>
      <p:sp>
        <p:nvSpPr>
          <p:cNvPr id="1608" name="Freeform 1608"/>
          <p:cNvSpPr/>
          <p:nvPr/>
        </p:nvSpPr>
        <p:spPr>
          <a:xfrm>
            <a:off x="4014280" y="6298052"/>
            <a:ext cx="55219" cy="60756"/>
          </a:xfrm>
          <a:custGeom>
            <a:avLst/>
            <a:gdLst/>
            <a:ahLst/>
            <a:cxnLst/>
            <a:rect l="0" t="0" r="0" b="0"/>
            <a:pathLst>
              <a:path w="55219" h="60756">
                <a:moveTo>
                  <a:pt x="27495" y="0"/>
                </a:moveTo>
                <a:cubicBezTo>
                  <a:pt x="19215" y="0"/>
                  <a:pt x="12560" y="2692"/>
                  <a:pt x="7544" y="8089"/>
                </a:cubicBezTo>
                <a:cubicBezTo>
                  <a:pt x="2515" y="13487"/>
                  <a:pt x="0" y="20840"/>
                  <a:pt x="0" y="30149"/>
                </a:cubicBezTo>
                <a:cubicBezTo>
                  <a:pt x="0" y="39611"/>
                  <a:pt x="2515" y="47078"/>
                  <a:pt x="7544" y="52552"/>
                </a:cubicBezTo>
                <a:cubicBezTo>
                  <a:pt x="12560" y="58013"/>
                  <a:pt x="19215" y="60756"/>
                  <a:pt x="27495" y="60756"/>
                </a:cubicBezTo>
                <a:cubicBezTo>
                  <a:pt x="35622" y="60756"/>
                  <a:pt x="42277" y="58051"/>
                  <a:pt x="47446" y="52654"/>
                </a:cubicBezTo>
                <a:cubicBezTo>
                  <a:pt x="52628" y="47269"/>
                  <a:pt x="55219" y="39763"/>
                  <a:pt x="55219" y="30149"/>
                </a:cubicBezTo>
                <a:cubicBezTo>
                  <a:pt x="55219" y="20700"/>
                  <a:pt x="52628" y="13309"/>
                  <a:pt x="47446" y="7988"/>
                </a:cubicBezTo>
                <a:cubicBezTo>
                  <a:pt x="42277" y="2654"/>
                  <a:pt x="35622" y="0"/>
                  <a:pt x="27495" y="0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9" name="Picture 160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2722" y="6157048"/>
            <a:ext cx="339661" cy="339661"/>
          </a:xfrm>
          <a:prstGeom prst="rect">
            <a:avLst/>
          </a:prstGeom>
          <a:noFill/>
        </p:spPr>
      </p:pic>
      <p:sp>
        <p:nvSpPr>
          <p:cNvPr id="1611" name="Freeform 1611"/>
          <p:cNvSpPr/>
          <p:nvPr/>
        </p:nvSpPr>
        <p:spPr>
          <a:xfrm>
            <a:off x="3958920" y="5379330"/>
            <a:ext cx="35407" cy="38899"/>
          </a:xfrm>
          <a:custGeom>
            <a:avLst/>
            <a:gdLst/>
            <a:ahLst/>
            <a:cxnLst/>
            <a:rect l="0" t="0" r="0" b="0"/>
            <a:pathLst>
              <a:path w="35407" h="38899">
                <a:moveTo>
                  <a:pt x="23114" y="266"/>
                </a:moveTo>
                <a:cubicBezTo>
                  <a:pt x="15723" y="0"/>
                  <a:pt x="8319" y="127"/>
                  <a:pt x="0" y="127"/>
                </a:cubicBezTo>
                <a:cubicBezTo>
                  <a:pt x="8586" y="16991"/>
                  <a:pt x="19990" y="29196"/>
                  <a:pt x="35407" y="38899"/>
                </a:cubicBezTo>
                <a:cubicBezTo>
                  <a:pt x="32194" y="26313"/>
                  <a:pt x="29298" y="14693"/>
                  <a:pt x="26174" y="3136"/>
                </a:cubicBezTo>
                <a:cubicBezTo>
                  <a:pt x="25857" y="1942"/>
                  <a:pt x="24193" y="304"/>
                  <a:pt x="23114" y="266"/>
                </a:cubicBezTo>
              </a:path>
            </a:pathLst>
          </a:custGeom>
          <a:solidFill>
            <a:srgbClr val="0782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3866347" y="5166184"/>
            <a:ext cx="339661" cy="339674"/>
            <a:chOff x="3866347" y="5166184"/>
            <a:chExt cx="339661" cy="339674"/>
          </a:xfrm>
        </p:grpSpPr>
        <p:pic>
          <p:nvPicPr>
            <p:cNvPr id="1618" name="Picture 161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347" y="5166184"/>
              <a:ext cx="339661" cy="339674"/>
            </a:xfrm>
            <a:prstGeom prst="rect">
              <a:avLst/>
            </a:prstGeom>
            <a:noFill/>
          </p:spPr>
        </p:pic>
        <p:grpSp>
          <p:nvGrpSpPr>
            <p:cNvPr id="2" name="Group 1"/>
            <p:cNvGrpSpPr/>
            <p:nvPr/>
          </p:nvGrpSpPr>
          <p:grpSpPr>
            <a:xfrm>
              <a:off x="3950615" y="5245259"/>
              <a:ext cx="183810" cy="186685"/>
              <a:chOff x="3950615" y="5245259"/>
              <a:chExt cx="183810" cy="186685"/>
            </a:xfrm>
          </p:grpSpPr>
          <p:sp>
            <p:nvSpPr>
              <p:cNvPr id="1610" name="Freeform 1610"/>
              <p:cNvSpPr/>
              <p:nvPr/>
            </p:nvSpPr>
            <p:spPr>
              <a:xfrm>
                <a:off x="4053390" y="5245289"/>
                <a:ext cx="27508" cy="51714"/>
              </a:xfrm>
              <a:custGeom>
                <a:avLst/>
                <a:gdLst/>
                <a:ahLst/>
                <a:cxnLst/>
                <a:rect l="0" t="0" r="0" b="0"/>
                <a:pathLst>
                  <a:path w="27508" h="51714">
                    <a:moveTo>
                      <a:pt x="13500" y="9639"/>
                    </a:moveTo>
                    <a:cubicBezTo>
                      <a:pt x="11291" y="2502"/>
                      <a:pt x="6909" y="0"/>
                      <a:pt x="0" y="877"/>
                    </a:cubicBezTo>
                    <a:lnTo>
                      <a:pt x="0" y="51714"/>
                    </a:lnTo>
                    <a:lnTo>
                      <a:pt x="27508" y="51714"/>
                    </a:lnTo>
                    <a:cubicBezTo>
                      <a:pt x="22504" y="36791"/>
                      <a:pt x="17729" y="23291"/>
                      <a:pt x="13500" y="9639"/>
                    </a:cubicBezTo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2" name="Freeform 1612"/>
              <p:cNvSpPr/>
              <p:nvPr/>
            </p:nvSpPr>
            <p:spPr>
              <a:xfrm>
                <a:off x="4004851" y="5245259"/>
                <a:ext cx="27127" cy="51599"/>
              </a:xfrm>
              <a:custGeom>
                <a:avLst/>
                <a:gdLst/>
                <a:ahLst/>
                <a:cxnLst/>
                <a:rect l="0" t="0" r="0" b="0"/>
                <a:pathLst>
                  <a:path w="27127" h="51599">
                    <a:moveTo>
                      <a:pt x="27127" y="876"/>
                    </a:moveTo>
                    <a:cubicBezTo>
                      <a:pt x="19698" y="0"/>
                      <a:pt x="15190" y="2819"/>
                      <a:pt x="13297" y="9956"/>
                    </a:cubicBezTo>
                    <a:cubicBezTo>
                      <a:pt x="12421" y="13245"/>
                      <a:pt x="10605" y="16281"/>
                      <a:pt x="9602" y="19545"/>
                    </a:cubicBezTo>
                    <a:cubicBezTo>
                      <a:pt x="6388" y="29933"/>
                      <a:pt x="3340" y="40372"/>
                      <a:pt x="0" y="51599"/>
                    </a:cubicBezTo>
                    <a:lnTo>
                      <a:pt x="27127" y="51599"/>
                    </a:lnTo>
                    <a:close/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3" name="Freeform 1613"/>
              <p:cNvSpPr/>
              <p:nvPr/>
            </p:nvSpPr>
            <p:spPr>
              <a:xfrm>
                <a:off x="4004363" y="5379899"/>
                <a:ext cx="27634" cy="51891"/>
              </a:xfrm>
              <a:custGeom>
                <a:avLst/>
                <a:gdLst/>
                <a:ahLst/>
                <a:cxnLst/>
                <a:rect l="0" t="0" r="0" b="0"/>
                <a:pathLst>
                  <a:path w="27634" h="51891">
                    <a:moveTo>
                      <a:pt x="13550" y="41084"/>
                    </a:moveTo>
                    <a:cubicBezTo>
                      <a:pt x="15747" y="48196"/>
                      <a:pt x="19658" y="51891"/>
                      <a:pt x="27634" y="50558"/>
                    </a:cubicBezTo>
                    <a:lnTo>
                      <a:pt x="27634" y="0"/>
                    </a:lnTo>
                    <a:lnTo>
                      <a:pt x="0" y="0"/>
                    </a:lnTo>
                    <a:cubicBezTo>
                      <a:pt x="4762" y="14364"/>
                      <a:pt x="9398" y="27635"/>
                      <a:pt x="13550" y="41084"/>
                    </a:cubicBezTo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4" name="Freeform 1614"/>
              <p:cNvSpPr/>
              <p:nvPr/>
            </p:nvSpPr>
            <p:spPr>
              <a:xfrm>
                <a:off x="3959203" y="5259215"/>
                <a:ext cx="34886" cy="38213"/>
              </a:xfrm>
              <a:custGeom>
                <a:avLst/>
                <a:gdLst/>
                <a:ahLst/>
                <a:cxnLst/>
                <a:rect l="0" t="0" r="0" b="0"/>
                <a:pathLst>
                  <a:path w="34886" h="38213">
                    <a:moveTo>
                      <a:pt x="25844" y="35102"/>
                    </a:moveTo>
                    <a:cubicBezTo>
                      <a:pt x="29019" y="23520"/>
                      <a:pt x="31889" y="11849"/>
                      <a:pt x="34886" y="0"/>
                    </a:cubicBezTo>
                    <a:cubicBezTo>
                      <a:pt x="21501" y="6807"/>
                      <a:pt x="7048" y="22352"/>
                      <a:pt x="0" y="38048"/>
                    </a:cubicBezTo>
                    <a:cubicBezTo>
                      <a:pt x="7938" y="38048"/>
                      <a:pt x="14986" y="38213"/>
                      <a:pt x="22009" y="37934"/>
                    </a:cubicBezTo>
                    <a:cubicBezTo>
                      <a:pt x="23368" y="37870"/>
                      <a:pt x="25502" y="36346"/>
                      <a:pt x="25844" y="35102"/>
                    </a:cubicBezTo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5" name="Freeform 1615"/>
              <p:cNvSpPr/>
              <p:nvPr/>
            </p:nvSpPr>
            <p:spPr>
              <a:xfrm>
                <a:off x="3950615" y="5317133"/>
                <a:ext cx="30264" cy="42468"/>
              </a:xfrm>
              <a:custGeom>
                <a:avLst/>
                <a:gdLst/>
                <a:ahLst/>
                <a:cxnLst/>
                <a:rect l="0" t="0" r="0" b="0"/>
                <a:pathLst>
                  <a:path w="30264" h="42468">
                    <a:moveTo>
                      <a:pt x="30264" y="203"/>
                    </a:moveTo>
                    <a:cubicBezTo>
                      <a:pt x="21489" y="203"/>
                      <a:pt x="13031" y="0"/>
                      <a:pt x="4598" y="380"/>
                    </a:cubicBezTo>
                    <a:cubicBezTo>
                      <a:pt x="3074" y="456"/>
                      <a:pt x="445" y="2857"/>
                      <a:pt x="394" y="4241"/>
                    </a:cubicBezTo>
                    <a:cubicBezTo>
                      <a:pt x="38" y="15417"/>
                      <a:pt x="0" y="26618"/>
                      <a:pt x="369" y="37807"/>
                    </a:cubicBezTo>
                    <a:cubicBezTo>
                      <a:pt x="420" y="39318"/>
                      <a:pt x="3252" y="41935"/>
                      <a:pt x="4903" y="42024"/>
                    </a:cubicBezTo>
                    <a:cubicBezTo>
                      <a:pt x="13107" y="42468"/>
                      <a:pt x="21375" y="42227"/>
                      <a:pt x="30264" y="42227"/>
                    </a:cubicBezTo>
                    <a:close/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6" name="Freeform 1616"/>
              <p:cNvSpPr/>
              <p:nvPr/>
            </p:nvSpPr>
            <p:spPr>
              <a:xfrm>
                <a:off x="4001757" y="5317694"/>
                <a:ext cx="30137" cy="41173"/>
              </a:xfrm>
              <a:custGeom>
                <a:avLst/>
                <a:gdLst/>
                <a:ahLst/>
                <a:cxnLst/>
                <a:rect l="0" t="0" r="0" b="0"/>
                <a:pathLst>
                  <a:path w="30137" h="41173">
                    <a:moveTo>
                      <a:pt x="30137" y="0"/>
                    </a:moveTo>
                    <a:lnTo>
                      <a:pt x="0" y="0"/>
                    </a:lnTo>
                    <a:lnTo>
                      <a:pt x="0" y="41173"/>
                    </a:lnTo>
                    <a:lnTo>
                      <a:pt x="30137" y="41173"/>
                    </a:lnTo>
                    <a:lnTo>
                      <a:pt x="30137" y="0"/>
                    </a:lnTo>
                    <a:close/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7" name="Freeform 1617"/>
              <p:cNvSpPr/>
              <p:nvPr/>
            </p:nvSpPr>
            <p:spPr>
              <a:xfrm>
                <a:off x="4090789" y="5258489"/>
                <a:ext cx="35394" cy="38976"/>
              </a:xfrm>
              <a:custGeom>
                <a:avLst/>
                <a:gdLst/>
                <a:ahLst/>
                <a:cxnLst/>
                <a:rect l="0" t="0" r="0" b="0"/>
                <a:pathLst>
                  <a:path w="35394" h="38976">
                    <a:moveTo>
                      <a:pt x="0" y="0"/>
                    </a:moveTo>
                    <a:cubicBezTo>
                      <a:pt x="3213" y="12547"/>
                      <a:pt x="6032" y="24053"/>
                      <a:pt x="9207" y="35432"/>
                    </a:cubicBezTo>
                    <a:cubicBezTo>
                      <a:pt x="9588" y="36817"/>
                      <a:pt x="11874" y="38569"/>
                      <a:pt x="13347" y="38646"/>
                    </a:cubicBezTo>
                    <a:cubicBezTo>
                      <a:pt x="20193" y="38976"/>
                      <a:pt x="27076" y="38798"/>
                      <a:pt x="35394" y="38798"/>
                    </a:cubicBezTo>
                    <a:cubicBezTo>
                      <a:pt x="26885" y="21920"/>
                      <a:pt x="15506" y="9728"/>
                      <a:pt x="0" y="0"/>
                    </a:cubicBezTo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19" name="Freeform 1619"/>
              <p:cNvSpPr/>
              <p:nvPr/>
            </p:nvSpPr>
            <p:spPr>
              <a:xfrm>
                <a:off x="4104022" y="5317219"/>
                <a:ext cx="30403" cy="42252"/>
              </a:xfrm>
              <a:custGeom>
                <a:avLst/>
                <a:gdLst/>
                <a:ahLst/>
                <a:cxnLst/>
                <a:rect l="0" t="0" r="0" b="0"/>
                <a:pathLst>
                  <a:path w="30403" h="42252">
                    <a:moveTo>
                      <a:pt x="0" y="42100"/>
                    </a:moveTo>
                    <a:cubicBezTo>
                      <a:pt x="9055" y="42100"/>
                      <a:pt x="17932" y="42252"/>
                      <a:pt x="26809" y="41897"/>
                    </a:cubicBezTo>
                    <a:cubicBezTo>
                      <a:pt x="28016" y="41847"/>
                      <a:pt x="30098" y="39294"/>
                      <a:pt x="30137" y="37846"/>
                    </a:cubicBezTo>
                    <a:cubicBezTo>
                      <a:pt x="30403" y="26670"/>
                      <a:pt x="30403" y="15469"/>
                      <a:pt x="30111" y="4280"/>
                    </a:cubicBezTo>
                    <a:cubicBezTo>
                      <a:pt x="30073" y="2883"/>
                      <a:pt x="27927" y="394"/>
                      <a:pt x="26695" y="343"/>
                    </a:cubicBezTo>
                    <a:cubicBezTo>
                      <a:pt x="17843" y="0"/>
                      <a:pt x="8991" y="152"/>
                      <a:pt x="0" y="152"/>
                    </a:cubicBezTo>
                    <a:close/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20" name="Freeform 1620"/>
              <p:cNvSpPr/>
              <p:nvPr/>
            </p:nvSpPr>
            <p:spPr>
              <a:xfrm>
                <a:off x="4053039" y="5317833"/>
                <a:ext cx="30290" cy="40996"/>
              </a:xfrm>
              <a:custGeom>
                <a:avLst/>
                <a:gdLst/>
                <a:ahLst/>
                <a:cxnLst/>
                <a:rect l="0" t="0" r="0" b="0"/>
                <a:pathLst>
                  <a:path w="30290" h="40996">
                    <a:moveTo>
                      <a:pt x="0" y="40996"/>
                    </a:moveTo>
                    <a:lnTo>
                      <a:pt x="30290" y="40996"/>
                    </a:lnTo>
                    <a:lnTo>
                      <a:pt x="30290" y="0"/>
                    </a:lnTo>
                    <a:lnTo>
                      <a:pt x="0" y="0"/>
                    </a:lnTo>
                    <a:lnTo>
                      <a:pt x="0" y="40996"/>
                    </a:lnTo>
                    <a:close/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21" name="Freeform 1621"/>
              <p:cNvSpPr/>
              <p:nvPr/>
            </p:nvSpPr>
            <p:spPr>
              <a:xfrm>
                <a:off x="4090797" y="5379281"/>
                <a:ext cx="35393" cy="38899"/>
              </a:xfrm>
              <a:custGeom>
                <a:avLst/>
                <a:gdLst/>
                <a:ahLst/>
                <a:cxnLst/>
                <a:rect l="0" t="0" r="0" b="0"/>
                <a:pathLst>
                  <a:path w="35393" h="38899">
                    <a:moveTo>
                      <a:pt x="12915" y="279"/>
                    </a:moveTo>
                    <a:cubicBezTo>
                      <a:pt x="11595" y="329"/>
                      <a:pt x="9563" y="1942"/>
                      <a:pt x="9233" y="3187"/>
                    </a:cubicBezTo>
                    <a:cubicBezTo>
                      <a:pt x="6057" y="14744"/>
                      <a:pt x="3187" y="26377"/>
                      <a:pt x="0" y="38899"/>
                    </a:cubicBezTo>
                    <a:cubicBezTo>
                      <a:pt x="15378" y="29234"/>
                      <a:pt x="26821" y="17055"/>
                      <a:pt x="35393" y="140"/>
                    </a:cubicBezTo>
                    <a:cubicBezTo>
                      <a:pt x="26973" y="140"/>
                      <a:pt x="19938" y="0"/>
                      <a:pt x="12915" y="279"/>
                    </a:cubicBezTo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22" name="Freeform 1622"/>
              <p:cNvSpPr/>
              <p:nvPr/>
            </p:nvSpPr>
            <p:spPr>
              <a:xfrm>
                <a:off x="4053198" y="5379799"/>
                <a:ext cx="26568" cy="52145"/>
              </a:xfrm>
              <a:custGeom>
                <a:avLst/>
                <a:gdLst/>
                <a:ahLst/>
                <a:cxnLst/>
                <a:rect l="0" t="0" r="0" b="0"/>
                <a:pathLst>
                  <a:path w="26568" h="52145">
                    <a:moveTo>
                      <a:pt x="0" y="50622"/>
                    </a:moveTo>
                    <a:cubicBezTo>
                      <a:pt x="8293" y="52145"/>
                      <a:pt x="11950" y="47816"/>
                      <a:pt x="14109" y="40894"/>
                    </a:cubicBezTo>
                    <a:cubicBezTo>
                      <a:pt x="16281" y="33922"/>
                      <a:pt x="19265" y="27191"/>
                      <a:pt x="21424" y="20206"/>
                    </a:cubicBezTo>
                    <a:cubicBezTo>
                      <a:pt x="23406" y="13754"/>
                      <a:pt x="24777" y="7087"/>
                      <a:pt x="2656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82C5">
                  <a:alpha val="100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dirty="0"/>
                  <a:t> </a:t>
                </a:r>
                <a:endParaRPr lang="uk-UA" dirty="0"/>
              </a:p>
            </p:txBody>
          </p:sp>
        </p:grpSp>
      </p:grpSp>
      <p:sp>
        <p:nvSpPr>
          <p:cNvPr id="1623" name="Rectangle 1623"/>
          <p:cNvSpPr/>
          <p:nvPr/>
        </p:nvSpPr>
        <p:spPr>
          <a:xfrm>
            <a:off x="2783184" y="2948064"/>
            <a:ext cx="5125642" cy="914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270" b="1" i="0" spc="-20" baseline="0" dirty="0">
                <a:solidFill>
                  <a:srgbClr val="76B948"/>
                </a:solidFill>
                <a:latin typeface="Museo Cyrillic"/>
              </a:rPr>
              <a:t>Д</a:t>
            </a:r>
            <a:r>
              <a:rPr lang="en-US" sz="5270" b="1" i="0" spc="0" baseline="0" dirty="0">
                <a:solidFill>
                  <a:srgbClr val="76B948"/>
                </a:solidFill>
                <a:latin typeface="Museo Cyrillic"/>
              </a:rPr>
              <a:t>якую </a:t>
            </a:r>
            <a:r>
              <a:rPr lang="en-US" sz="5270" b="1" i="0" spc="-57" baseline="0" dirty="0">
                <a:solidFill>
                  <a:srgbClr val="76B948"/>
                </a:solidFill>
                <a:latin typeface="Museo Cyrillic"/>
              </a:rPr>
              <a:t>з</a:t>
            </a:r>
            <a:r>
              <a:rPr lang="en-US" sz="5270" b="1" i="0" spc="0" baseline="0" dirty="0">
                <a:solidFill>
                  <a:srgbClr val="76B948"/>
                </a:solidFill>
                <a:latin typeface="Museo Cyrillic"/>
              </a:rPr>
              <a:t>а у</a:t>
            </a:r>
            <a:r>
              <a:rPr lang="en-US" sz="5270" b="1" i="0" spc="-51" baseline="0" dirty="0">
                <a:solidFill>
                  <a:srgbClr val="76B948"/>
                </a:solidFill>
                <a:latin typeface="Museo Cyrillic"/>
              </a:rPr>
              <a:t>в</a:t>
            </a:r>
            <a:r>
              <a:rPr lang="en-US" sz="5270" b="1" i="0" spc="-110" baseline="0" dirty="0">
                <a:solidFill>
                  <a:srgbClr val="76B948"/>
                </a:solidFill>
                <a:latin typeface="Museo Cyrillic"/>
              </a:rPr>
              <a:t>а</a:t>
            </a:r>
            <a:r>
              <a:rPr lang="en-US" sz="5270" b="1" i="0" spc="0" baseline="0" dirty="0">
                <a:solidFill>
                  <a:srgbClr val="76B948"/>
                </a:solidFill>
                <a:latin typeface="Museo Cyrillic"/>
              </a:rPr>
              <a:t>г</a:t>
            </a:r>
            <a:r>
              <a:rPr lang="en-US" sz="5270" b="1" i="0" spc="-131" baseline="0" dirty="0">
                <a:solidFill>
                  <a:srgbClr val="76B948"/>
                </a:solidFill>
                <a:latin typeface="Museo Cyrillic"/>
              </a:rPr>
              <a:t>у</a:t>
            </a:r>
            <a:r>
              <a:rPr lang="en-US" sz="5270" b="1" i="0" spc="0" baseline="0" dirty="0">
                <a:solidFill>
                  <a:srgbClr val="76B948"/>
                </a:solidFill>
                <a:latin typeface="Museo Cyrillic"/>
              </a:rPr>
              <a:t>!</a:t>
            </a:r>
          </a:p>
        </p:txBody>
      </p:sp>
      <p:sp>
        <p:nvSpPr>
          <p:cNvPr id="1624" name="Rectangle 1624"/>
          <p:cNvSpPr/>
          <p:nvPr/>
        </p:nvSpPr>
        <p:spPr>
          <a:xfrm>
            <a:off x="4431705" y="4915955"/>
            <a:ext cx="3857403" cy="1580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ct val="200000"/>
              </a:lnSpc>
            </a:pP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ww</a:t>
            </a:r>
            <a:r>
              <a:rPr lang="en-US" sz="1800" b="1" i="0" spc="-86" baseline="0" dirty="0">
                <a:solidFill>
                  <a:srgbClr val="0782C5"/>
                </a:solidFill>
                <a:latin typeface="Museo Cyrillic"/>
                <a:hlinkClick r:id="rId12"/>
              </a:rPr>
              <a:t>w</a:t>
            </a:r>
            <a:r>
              <a:rPr lang="en-US" sz="1800" b="1" i="0" spc="-30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f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u</a:t>
            </a:r>
            <a:r>
              <a:rPr lang="en-US" sz="1800" b="1" i="0" spc="-12" baseline="0" dirty="0">
                <a:solidFill>
                  <a:srgbClr val="0782C5"/>
                </a:solidFill>
                <a:latin typeface="Museo Cyrillic"/>
                <a:hlinkClick r:id="rId12"/>
              </a:rPr>
              <a:t>n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d</a:t>
            </a:r>
            <a:r>
              <a:rPr lang="en-US" sz="1800" b="1" i="0" spc="-30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-18" baseline="0" dirty="0">
                <a:solidFill>
                  <a:srgbClr val="0782C5"/>
                </a:solidFill>
                <a:latin typeface="Museo Cyrillic"/>
                <a:hlinkClick r:id="rId12"/>
              </a:rPr>
              <a:t>o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r</a:t>
            </a:r>
            <a:r>
              <a:rPr lang="en-US" sz="1800" b="1" i="0" spc="-20" baseline="0" dirty="0">
                <a:solidFill>
                  <a:srgbClr val="0782C5"/>
                </a:solidFill>
                <a:latin typeface="Museo Cyrillic"/>
                <a:hlinkClick r:id="rId12"/>
              </a:rPr>
              <a:t>g</a:t>
            </a:r>
            <a:r>
              <a:rPr lang="en-US" sz="1800" b="1" i="0" spc="-42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ua</a:t>
            </a:r>
          </a:p>
          <a:p>
            <a:pPr marL="0">
              <a:lnSpc>
                <a:spcPct val="200000"/>
              </a:lnSpc>
            </a:pP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ww</a:t>
            </a:r>
            <a:r>
              <a:rPr lang="en-US" sz="1800" b="1" i="0" spc="-86" baseline="0" dirty="0">
                <a:solidFill>
                  <a:srgbClr val="0782C5"/>
                </a:solidFill>
                <a:latin typeface="Museo Cyrillic"/>
                <a:hlinkClick r:id="rId12"/>
              </a:rPr>
              <a:t>w</a:t>
            </a:r>
            <a:r>
              <a:rPr lang="en-US" sz="1800" b="1" i="0" spc="-27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-23" baseline="0" dirty="0">
                <a:solidFill>
                  <a:srgbClr val="0782C5"/>
                </a:solidFill>
                <a:latin typeface="Museo Cyrillic"/>
                <a:hlinkClick r:id="rId12"/>
              </a:rPr>
              <a:t>f</a:t>
            </a:r>
            <a:r>
              <a:rPr lang="en-US" sz="1800" b="1" i="0" spc="-17" baseline="0" dirty="0">
                <a:solidFill>
                  <a:srgbClr val="0782C5"/>
                </a:solidFill>
                <a:latin typeface="Museo Cyrillic"/>
                <a:hlinkClick r:id="rId12"/>
              </a:rPr>
              <a:t>a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c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ebo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o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k</a:t>
            </a:r>
            <a:r>
              <a:rPr lang="en-US" sz="1800" b="1" i="0" spc="-30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c</a:t>
            </a:r>
            <a:r>
              <a:rPr lang="en-US" sz="1800" b="1" i="0" spc="-18" baseline="0" dirty="0">
                <a:solidFill>
                  <a:srgbClr val="0782C5"/>
                </a:solidFill>
                <a:latin typeface="Museo Cyrillic"/>
                <a:hlinkClick r:id="rId12"/>
              </a:rPr>
              <a:t>o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m</a:t>
            </a:r>
            <a:r>
              <a:rPr lang="en-US" sz="1800" b="1" i="0" spc="-131" baseline="0" dirty="0">
                <a:solidFill>
                  <a:srgbClr val="0782C5"/>
                </a:solidFill>
                <a:latin typeface="Museo Cyrillic"/>
                <a:hlinkClick r:id="rId12"/>
              </a:rPr>
              <a:t>/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f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u</a:t>
            </a:r>
            <a:r>
              <a:rPr lang="en-US" sz="1800" b="1" i="0" spc="-12" baseline="0" dirty="0">
                <a:solidFill>
                  <a:srgbClr val="0782C5"/>
                </a:solidFill>
                <a:latin typeface="Museo Cyrillic"/>
                <a:hlinkClick r:id="rId12"/>
              </a:rPr>
              <a:t>n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d</a:t>
            </a:r>
            <a:r>
              <a:rPr lang="en-US" sz="1800" b="1" i="0" spc="-42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-13" baseline="0" dirty="0">
                <a:solidFill>
                  <a:srgbClr val="0782C5"/>
                </a:solidFill>
                <a:latin typeface="Museo Cyrillic"/>
                <a:hlinkClick r:id="rId12"/>
              </a:rPr>
              <a:t>u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k</a:t>
            </a:r>
            <a:r>
              <a:rPr lang="en-US" sz="1800" b="1" i="0" spc="-21" baseline="0" dirty="0">
                <a:solidFill>
                  <a:srgbClr val="0782C5"/>
                </a:solidFill>
                <a:latin typeface="Museo Cyrillic"/>
                <a:hlinkClick r:id="rId12"/>
              </a:rPr>
              <a:t>r</a:t>
            </a:r>
            <a:r>
              <a:rPr lang="en-US" sz="1800" b="1" i="0" spc="-20" baseline="0" dirty="0">
                <a:solidFill>
                  <a:srgbClr val="0782C5"/>
                </a:solidFill>
                <a:latin typeface="Museo Cyrillic"/>
                <a:hlinkClick r:id="rId12"/>
              </a:rPr>
              <a:t>a</a:t>
            </a:r>
            <a:r>
              <a:rPr lang="en-US" sz="1800" b="1" i="0" spc="-18" baseline="0" dirty="0">
                <a:solidFill>
                  <a:srgbClr val="0782C5"/>
                </a:solidFill>
                <a:latin typeface="Museo Cyrillic"/>
                <a:hlinkClick r:id="rId12"/>
              </a:rPr>
              <a:t>i</a:t>
            </a:r>
            <a:r>
              <a:rPr lang="en-US" sz="1800" b="1" i="0" spc="-20" baseline="0" dirty="0">
                <a:solidFill>
                  <a:srgbClr val="0782C5"/>
                </a:solidFill>
                <a:latin typeface="Museo Cyrillic"/>
                <a:hlinkClick r:id="rId12"/>
              </a:rPr>
              <a:t>n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</a:p>
          <a:p>
            <a:pPr marL="0">
              <a:lnSpc>
                <a:spcPct val="200000"/>
              </a:lnSpc>
            </a:pPr>
            <a:r>
              <a:rPr lang="en-US" sz="1800" b="1" i="0" spc="-17" baseline="0" dirty="0">
                <a:solidFill>
                  <a:srgbClr val="0782C5"/>
                </a:solidFill>
                <a:latin typeface="Museo Cyrillic"/>
                <a:hlinkClick r:id="rId12"/>
              </a:rPr>
              <a:t>i</a:t>
            </a:r>
            <a:r>
              <a:rPr lang="en-US" sz="1800" b="1" i="0" spc="-23" baseline="0" dirty="0">
                <a:solidFill>
                  <a:srgbClr val="0782C5"/>
                </a:solidFill>
                <a:latin typeface="Museo Cyrillic"/>
                <a:hlinkClick r:id="rId12"/>
              </a:rPr>
              <a:t>n</a:t>
            </a:r>
            <a:r>
              <a:rPr lang="en-US" sz="1800" b="1" i="0" spc="-27" baseline="0" dirty="0">
                <a:solidFill>
                  <a:srgbClr val="0782C5"/>
                </a:solidFill>
                <a:latin typeface="Museo Cyrillic"/>
                <a:hlinkClick r:id="rId12"/>
              </a:rPr>
              <a:t>f</a:t>
            </a:r>
            <a:r>
              <a:rPr lang="en-US" sz="1800" b="1" i="0" spc="-13" baseline="0" dirty="0">
                <a:solidFill>
                  <a:srgbClr val="0782C5"/>
                </a:solidFill>
                <a:latin typeface="Museo Cyrillic"/>
                <a:hlinkClick r:id="rId12"/>
              </a:rPr>
              <a:t>o</a:t>
            </a:r>
            <a:r>
              <a:rPr lang="en-US" sz="1800" b="1" i="0" spc="-22" baseline="0" dirty="0">
                <a:solidFill>
                  <a:srgbClr val="0782C5"/>
                </a:solidFill>
                <a:latin typeface="Museo Cyrillic"/>
                <a:hlinkClick r:id="rId12"/>
              </a:rPr>
              <a:t>@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e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f</a:t>
            </a:r>
            <a:r>
              <a:rPr lang="en-US" sz="1800" b="1" i="0" spc="-16" baseline="0" dirty="0">
                <a:solidFill>
                  <a:srgbClr val="0782C5"/>
                </a:solidFill>
                <a:latin typeface="Museo Cyrillic"/>
                <a:hlinkClick r:id="rId12"/>
              </a:rPr>
              <a:t>u</a:t>
            </a:r>
            <a:r>
              <a:rPr lang="en-US" sz="1800" b="1" i="0" spc="-12" baseline="0" dirty="0">
                <a:solidFill>
                  <a:srgbClr val="0782C5"/>
                </a:solidFill>
                <a:latin typeface="Museo Cyrillic"/>
                <a:hlinkClick r:id="rId12"/>
              </a:rPr>
              <a:t>n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d</a:t>
            </a:r>
            <a:r>
              <a:rPr lang="en-US" sz="1800" b="1" i="0" spc="-30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-19" baseline="0" dirty="0">
                <a:solidFill>
                  <a:srgbClr val="0782C5"/>
                </a:solidFill>
                <a:latin typeface="Museo Cyrillic"/>
                <a:hlinkClick r:id="rId12"/>
              </a:rPr>
              <a:t>o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r</a:t>
            </a:r>
            <a:r>
              <a:rPr lang="en-US" sz="1800" b="1" i="0" spc="-20" baseline="0" dirty="0">
                <a:solidFill>
                  <a:srgbClr val="0782C5"/>
                </a:solidFill>
                <a:latin typeface="Museo Cyrillic"/>
                <a:hlinkClick r:id="rId12"/>
              </a:rPr>
              <a:t>g</a:t>
            </a:r>
            <a:r>
              <a:rPr lang="en-US" sz="1800" b="1" i="0" spc="-42" baseline="0" dirty="0">
                <a:solidFill>
                  <a:srgbClr val="0782C5"/>
                </a:solidFill>
                <a:latin typeface="Museo Cyrillic"/>
                <a:hlinkClick r:id="rId12"/>
              </a:rPr>
              <a:t>.</a:t>
            </a:r>
            <a:r>
              <a:rPr lang="en-US" sz="1800" b="1" i="0" spc="0" baseline="0" dirty="0">
                <a:solidFill>
                  <a:srgbClr val="0782C5"/>
                </a:solidFill>
                <a:latin typeface="Museo Cyrillic"/>
                <a:hlinkClick r:id="rId12"/>
              </a:rPr>
              <a:t>ua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1027</Words>
  <Application>Microsoft Office PowerPoint</Application>
  <PresentationFormat>Довільний</PresentationFormat>
  <Paragraphs>318</Paragraphs>
  <Slides>9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Museo</vt:lpstr>
      <vt:lpstr>Museo Cyrillic</vt:lpstr>
      <vt:lpstr>Calibri</vt:lpstr>
      <vt:lpstr>Museo Cyrl 500</vt:lpstr>
      <vt:lpstr>Arial</vt:lpstr>
      <vt:lpstr>Museo Sans Cyrl 500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Євген Лущиков</dc:creator>
  <cp:lastModifiedBy>Tetyana Prokopets</cp:lastModifiedBy>
  <cp:revision>62</cp:revision>
  <dcterms:modified xsi:type="dcterms:W3CDTF">2021-01-12T09:55:52Z</dcterms:modified>
</cp:coreProperties>
</file>