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8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91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8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96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73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2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0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0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3A63-3172-4983-B43C-42FFF11E61A7}" type="datetimeFigureOut">
              <a:rPr lang="uk-UA" smtClean="0"/>
              <a:t>03.02.2026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13CA-A362-4F3F-AF9C-FAAC60A5F0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5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8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Kaleniuk Olga Sergiivna</dc:creator>
  <cp:lastModifiedBy>Kaleniuk Olga Sergiivna</cp:lastModifiedBy>
  <cp:revision>1</cp:revision>
  <dcterms:created xsi:type="dcterms:W3CDTF">2026-02-03T08:03:22Z</dcterms:created>
  <dcterms:modified xsi:type="dcterms:W3CDTF">2026-02-03T08:14:46Z</dcterms:modified>
</cp:coreProperties>
</file>